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34.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62.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ink/ink37.xml" ContentType="application/inkml+xml"/>
  <Override PartName="/ppt/ink/ink36.xml" ContentType="application/inkml+xml"/>
  <Override PartName="/ppt/ink/ink38.xml" ContentType="application/inkml+xml"/>
  <Override PartName="/ppt/notesMasters/notesMaster1.xml" ContentType="application/vnd.openxmlformats-officedocument.presentationml.notesMaster+xml"/>
  <Override PartName="/ppt/ink/ink21.xml" ContentType="application/inkml+xml"/>
  <Override PartName="/ppt/ink/ink22.xml" ContentType="application/inkml+xml"/>
  <Override PartName="/ppt/ink/ink23.xml" ContentType="application/inkml+xml"/>
  <Override PartName="/ppt/ink/ink20.xml" ContentType="application/inkml+xml"/>
  <Override PartName="/ppt/ink/ink19.xml" ContentType="application/inkml+xml"/>
  <Override PartName="/ppt/ink/ink16.xml" ContentType="application/inkml+xml"/>
  <Override PartName="/ppt/ink/ink17.xml" ContentType="application/inkml+xml"/>
  <Override PartName="/ppt/ink/ink18.xml" ContentType="application/inkml+xml"/>
  <Override PartName="/ppt/ink/ink24.xml" ContentType="application/inkml+xml"/>
  <Override PartName="/ppt/ink/ink25.xml" ContentType="application/inkml+xml"/>
  <Override PartName="/ppt/ink/ink26.xml" ContentType="application/inkml+xml"/>
  <Override PartName="/ppt/ink/ink15.xml" ContentType="application/inkml+xml"/>
  <Override PartName="/ppt/ink/ink3.xml" ContentType="application/inkml+xml"/>
  <Override PartName="/ppt/ink/ink4.xml" ContentType="application/inkml+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5.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9.xml" ContentType="application/inkml+xml"/>
  <Override PartName="/ppt/ink/ink8.xml" ContentType="application/inkml+xml"/>
  <Override PartName="/ppt/ink/ink6.xml" ContentType="application/inkml+xml"/>
  <Override PartName="/ppt/ink/ink7.xml" ContentType="application/inkml+xml"/>
  <Override PartName="/ppt/ink/ink31.xml" ContentType="application/inkml+xml"/>
  <Override PartName="/ppt/ink/ink33.xml" ContentType="application/inkml+xml"/>
  <Override PartName="/ppt/ink/ink35.xml" ContentType="application/inkml+xml"/>
  <Override PartName="/ppt/ink/ink34.xml" ContentType="application/inkml+xml"/>
  <Override PartName="/ppt/ink/ink32.xml" ContentType="application/inkml+xml"/>
  <Override PartName="/ppt/ink/ink30.xml" ContentType="application/inkml+xml"/>
  <Override PartName="/ppt/ink/ink27.xml" ContentType="application/inkml+xml"/>
  <Override PartName="/ppt/ink/ink29.xml" ContentType="application/inkml+xml"/>
  <Override PartName="/ppt/ink/ink28.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357" r:id="rId2"/>
    <p:sldId id="358" r:id="rId3"/>
    <p:sldId id="366" r:id="rId4"/>
    <p:sldId id="368" r:id="rId5"/>
    <p:sldId id="367"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40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 id="407" r:id="rId46"/>
    <p:sldId id="410" r:id="rId47"/>
    <p:sldId id="411" r:id="rId48"/>
    <p:sldId id="424" r:id="rId49"/>
    <p:sldId id="425" r:id="rId50"/>
    <p:sldId id="426" r:id="rId51"/>
    <p:sldId id="427" r:id="rId52"/>
    <p:sldId id="428" r:id="rId53"/>
    <p:sldId id="429" r:id="rId54"/>
    <p:sldId id="430" r:id="rId55"/>
    <p:sldId id="431" r:id="rId56"/>
    <p:sldId id="432" r:id="rId57"/>
    <p:sldId id="433" r:id="rId58"/>
    <p:sldId id="434" r:id="rId59"/>
    <p:sldId id="435" r:id="rId60"/>
    <p:sldId id="436" r:id="rId61"/>
    <p:sldId id="437" r:id="rId62"/>
    <p:sldId id="438" r:id="rId63"/>
    <p:sldId id="439" r:id="rId64"/>
    <p:sldId id="440" r:id="rId65"/>
    <p:sldId id="441" r:id="rId66"/>
    <p:sldId id="442" r:id="rId67"/>
    <p:sldId id="444" r:id="rId68"/>
    <p:sldId id="445" r:id="rId69"/>
    <p:sldId id="446" r:id="rId70"/>
    <p:sldId id="447" r:id="rId71"/>
    <p:sldId id="448" r:id="rId72"/>
    <p:sldId id="449" r:id="rId73"/>
    <p:sldId id="450" r:id="rId74"/>
    <p:sldId id="451" r:id="rId75"/>
    <p:sldId id="452" r:id="rId76"/>
    <p:sldId id="453" r:id="rId77"/>
    <p:sldId id="454" r:id="rId78"/>
    <p:sldId id="455" r:id="rId79"/>
    <p:sldId id="443" r:id="rId80"/>
    <p:sldId id="408" r:id="rId81"/>
    <p:sldId id="345"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3.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image" Target="../media/image5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9T05:05:09.455"/>
    </inkml:context>
    <inkml:brush xml:id="br0">
      <inkml:brushProperty name="width" value="0.05292" units="cm"/>
      <inkml:brushProperty name="height" value="0.05292" units="cm"/>
      <inkml:brushProperty name="color" value="#FF0000"/>
    </inkml:brush>
  </inkml:definitions>
  <inkml:trace contextRef="#ctx0" brushRef="#br0">8607 6176,'-49'-49,"24"24,25 0,-25 25,25-25,0 50,25-25,0 0,24 0,-24 0,25 0,-1 0,1 0,-25 0,24 0,1 0,-25 0,24 0,1 0,-25 0,24 0,26 0,-26-25,1 25,24-24,-24 24,24-25,1 25,-26-25,1 0,0 25,24 0,-24-25,-1 25,1 0,-1 0,26-24,-25 24,-1-25,26 25,-26-25,1 25,-1 0,1 0,0-25,-26 25,26 0,0 0,-26-25,26 25,0 0,-1 0,1-25,-1 25,-24 0,25 0,-1 0,-24 0,25 0,-1 0,-24 0,25 0,0 0,-26 0,26 0,24 0,-24 0,24 0,1 0,-1 0,1 0,-1 0,25 0,-24 0,-1 0,-24 25,-1-25,26 0,-26 0,1 25,0-25,-1 0,26 0,-26 0,26 0,-1 0,0 0,-24 0,24 0,1 0,-26 0,26 0,-26-25,1 25,25 0,-1 0,0 0,1 0,-26 0,1 0,0 0,-26 0,1 0,0 0,0 0,0 0,-50-25,-25 25</inkml:trace>
  <inkml:trace contextRef="#ctx0" brushRef="#br0" timeOffset="650.1942">9897 6176,'0'-24,"-25"24,50 0,0 0,24 0,26 0,-1 0,26 0,-1 0,25-25,0 25,25 0,-1-25,26 25,25-25,-1 0,0 1,1-1,-26 25,-24 0,75-25,-125 25,-50 0,1 0,0 0,-26 0,1 0,-50 0,1 0,-1 0</inkml:trace>
  <inkml:trace contextRef="#ctx0" brushRef="#br0" timeOffset="1902.2895">11088 4465,'0'-25,"0"0,-25 25,0-25,25 1,-25 24,0 0,25-25,-24 25,-1 0,0 0,0 0,0 0,1 0,-1 25,0-25,0 24,0-24,1 25,-1-25,0 25,0 0,0 0,1-1,-1 1,25 0,-25 0,25 0,-25-1,25 26,0-25,0 0,0-1,0 1,0 0,0 0,0 25,0-26,0 1,0 0,0 0,0 0,25-1,-25 1,0 0,0 0,0 0,25-1,-25-48,0-1,-25 0</inkml:trace>
  <inkml:trace contextRef="#ctx0" brushRef="#br0" timeOffset="2706.2105">10344 4837,'0'-25,"-25"25,25 25,25 0,-25 0,24-1,-24 1,0 0,25 0,-25 0,25-1,-25 1,0 0,25 0,-25 0,0-1,25-24,-25 25,0 0,0 0,24-25,1 0,25-25,-1 25,-24 0,25-25,-25 25,24 0,-24 0,0 0,0 0,-1-25,1 1</inkml:trace>
  <inkml:trace contextRef="#ctx0" brushRef="#br0" timeOffset="3598.2839">11633 4118,'0'-25,"-24"25,-1 0,0 0,0 0,0 25,1-1,24 1,-25 25,25-25,-25-1,25 1,0 0,0 0,0 0,0-1,0 1,0 0,0 0,0 0,25-25,0 24,-1-24,1 0,25 25,-25-25,24 0,1 0,-25 0,24-25,-24 25,0-24,0 24,-1-25</inkml:trace>
  <inkml:trace contextRef="#ctx0" brushRef="#br0" timeOffset="4690.6116">12154 4415,'25'0,"-25"25,0 0,25-25,-25 25,25-1,-25 1,25 0,-25 0,24 0,-24-1,0 1,0 0,25-25,-25 25,0-50</inkml:trace>
  <inkml:trace contextRef="#ctx0" brushRef="#br0" timeOffset="5210.1436">12105 4167,'-50'0,"25"0,0 0,1 25,24 0,0 0,0-1,0 1,0 0,24-25,1 25,0-25,0 0,-25-25,25 25,-25-25,0-24,0 24,0 0,0 0,-25 25,25-25,-25 25,0 0</inkml:trace>
  <inkml:trace contextRef="#ctx0" brushRef="#br0" timeOffset="7765.9329">12055 4911,'25'0,"24"0,-24 0,25 0,0-24,24-1,-24 25,-1-25,-24 25,25-25,-26 25</inkml:trace>
  <inkml:trace contextRef="#ctx0" brushRef="#br0" timeOffset="8180.5582">12129 4986,'-24'0,"48"0,1 0,0 0,0 0,25 0,-1-25,-24 25,25-25,-1 25,-24-25,25 25,-26-24,1 24,0-25,-25 0,-25 25,0 0</inkml:trace>
  <inkml:trace contextRef="#ctx0" brushRef="#br0" timeOffset="24438.3498">12030 5060,'-25'0,"1"0,-1 0,50 0,-1 0,1-25,25 25,-1-24,1-1,0 25,-1-25,1 0,0 25,-26-25,1 25,0-24,0 24,-50 0,0 24</inkml:trace>
  <inkml:trace contextRef="#ctx0" brushRef="#br0" timeOffset="24898.1947">11981 5184,'0'-25,"24"25,1-24,0 24,0 0,0-25,24 25,-24-25,25 0,-1 25,1-25,0 1,-26-1,26 0,-25 25,-25-25,25 25,-25-25</inkml:trace>
  <inkml:trace contextRef="#ctx0" brushRef="#br0" timeOffset="25421.6098">12005 5159,'0'-24,"25"24,-25-25,25 25,0-25,0 25,49-25,-49 0,25 1,-1-1,1 25,-25-25,24 0,1 0,-25 1,-1 24</inkml:trace>
  <inkml:trace contextRef="#ctx0" brushRef="#br0" timeOffset="26553.8991">12080 5060,'-25'0,"0"0,50 0,0-25,0 25,-1-24,26 24,0-25,-1 25,1-25,-25 25,24-25,-24 25,0-25,0 25,-50 0,0 0,0 0</inkml:trace>
  <inkml:trace contextRef="#ctx0" brushRef="#br0" timeOffset="29102.2591">12551 4589,'-25'25,"1"-1,-1-24,25 25,-25-25,25 25,-25-25,0 25,1 0,-1-25,25 24,-25-24,0 25,0 0,1-25,24 25,-25-25,0 0,0 0,0 25,0-25,1 0,-1 0,0 0,0 0,0 0,1 0,-26 0,25 0,0 0,1 0,-1 0,25-25,-25 25,0 0,0 0,1-25,-1 25,0 0,25-25,-25 25,0 0,1-25,-1 25,0-24,0 24,0-25,1 0,-1 0,0 25,25-25,-25 1,25-1,0 0,-25 25,1-50,24 26,-25-1,25 0,0 0,0 0,0 1,0-1,0 0,0 0,0 0,0 1,0-1,0 0,0 0,25 0,-25 1,0-26,0 25,0-24,24 24,-24 0,0 0,25 0,-25 1,25-1,-25 0,0 0,25 25,-25-25,25 25,-1-24,1-1,0 0,0 25,0 0,-1 0,-24-25,25 25,0 0,0 0,0 0,-1 0,1 0,0 0,25 0,-26 0,26 0,-25 0,24 0,-24 25,25-25,-25 25,-1-25,26 25,-25-1,0-24,0 25,24 0,-24-25,-25 25,25-25,0 25,24-1,-24 1,0-25,0 25,-1 0,1 0,-25-1,25 1,0 0,-25 0,0 0,25-1,-25 1,0 0,24 0,-24 0,0-1,0 26,0-25,0 0,0-1,25 1,-25 0,0 0,0 0,0-1,0 1,-25-25,25 25,-24-25,24 25,-25-25,0 25,0-1,0-24,1 0,-1 25,0-25,0 0,0 25,1-25,-1 0,0 0,0 0,0 0,25-25,0 0,25 25,0-24,-25-1</inkml:trace>
  <inkml:trace contextRef="#ctx0" brushRef="#br0" timeOffset="42910.9076">12650 4192,'-24'0,"48"0,1 0,-25 25,25-25,-25 25,25-25,0 24,-1-24,-24 25,25-25,-25 25,25-25,0 0,0 0,-1 0,1 0,0 0,0 0,0 0,-25-25,0 0,0 1,24 24,-24-25,25 25,0 0,-25-25,25 25,0 0,-25-25,24 25,1 0,0 0,0 0,-25-25,25 25,0 0,-1 0,1 0,-25 25,25-25,0 25,0-25,-1 25,1 0,0-1,0 1,0-25,-1 25,1 0,0 0,-25-1,25 1,-25 0,25-25,-25 25,0 0,24-25</inkml:trace>
  <inkml:trace contextRef="#ctx0" brushRef="#br0" timeOffset="43842.6461">13618 4192,'-25'-25,"0"25,25 25,0 0,25-25,-25 25,25-25,-25 24,0 1,0 0,25-25,-25 25,24-25,-24 25,25-25,-25 24,0 1,25-25,0 0,0 0,-50 0,0 0,0 0,25 25,-25-25,1 25,-26 0,25-25,0 24,1 1,24 0,0 0</inkml:trace>
  <inkml:trace contextRef="#ctx0" brushRef="#br0" timeOffset="46158.1438">13990 4018,'-25'-24,"25"-1,0 0,0 50,0 0,25 24,0-24,-25 0,24 0,1-1,-25 26,25-25,-25 0,0-1,25 1,-25 0,25 0,-25 0,0-1,0 1,24-25,-24 25,0-50,0 0,0 1,0-1,25 25,0 0,0 0,0 0,-1 0,1 0,0 0,25 0,-25 0,-1 0,-24-25,0 0,-24 0</inkml:trace>
  <inkml:trace contextRef="#ctx0" brushRef="#br0" timeOffset="46794.3529">14511 4217,'0'25,"25"-25,-25 24,0 1,24 0,-24 0,0 0,0-1,25 1,-25 0,0 0,0-50</inkml:trace>
  <inkml:trace contextRef="#ctx0" brushRef="#br0" timeOffset="47505.8117">14461 3944,'-25'0,"1"0,-1 0,0 0,25 25,0 0,0-1,0 1,0 0,0 0,0 0,25-25,0 0,-25 24,24-24,1 0,0 0,0-24,-25-1,0 0,0 0,0 0,0 1,-25-1,0 0,0 0,1 25,-1-25,-25 25,0 0,26 25,-26 0</inkml:trace>
  <inkml:trace contextRef="#ctx0" brushRef="#br0" timeOffset="49270.2917">14585 3721,'0'-25,"0"0,-25 0,25 0,-24 1,-1 24,0-25,0 0,0 25,1-25,-1 25,0 0,0 0,0 0,0 0,-24 0,24 0,-25 0,26 0,-26 0,25 0,0 0,-24 0,24 25,0-25,0 25,1-25,24 25,-25-25,0 24,25 1,0 0,-25 0,25 0,0 0,0-1,0 1,0 0,0 25,0-26,0 1,25-25,-25 25,0 25,0-26,0 1,0 0,25 0,-25 0,49 24,-49-24,25 0,0 0,0-1,0 1,-1 0,1 0,0-25,-25 25,25-25,-25 24,25-24,-1 0,-24 25,25-25,0 25,0-25,24 0,-24 25,25-25,0 25,-1-25,1 0,-25 24,24-24,1 0,-25 0,24 0,1 0,-1 0,-24 0,25 0,-25 0,-1-24,26-1,-25 0,0 0,24 0,-24 1,0-26,0 0,-25 26,0-26,0 25,0 0,0-24,0 24,-25-25,0 26,0-26,0 0,-24 1,-1-1,-74-74,75 99,-26-24,1-1,-1 25,26 25,-1-25,1 25,-1 0,25 25</inkml:trace>
  <inkml:trace contextRef="#ctx0" brushRef="#br0" timeOffset="54918.2435">12204 6102,'25'0,"0"0,-1 0,1 0,0 0,25 0,24 0,25 0,-24 0,49 0,-25 0,0-25,25 25,0-25,25 25,-25-24,25 24,0-25,24 25,-49-25,0 25,-25 0,-24 0,-25 0,-1 0,-24 0,0 0,-50 0,0 0,-24 0</inkml:trace>
  <inkml:trace contextRef="#ctx0" brushRef="#br0" timeOffset="56086.4473">12849 6152,'0'0,"-50"0,25 0,50 24,25-24,-25 0,24 0,1 0,-1 0,26 0,-1 0,50 0,-24-24,24-1,0 0,24 25,1-25,0 25,0 0,-50-25,-24 25,-26 0,-24 0,0 0,-50 0,0 0</inkml:trace>
  <inkml:trace contextRef="#ctx0" brushRef="#br0" timeOffset="66208.3498">9525 3746,'-25'0,"25"-25,25 25,-25-25,0 0,25 0,-25 0,25 1,-25-1,24 0,1 0,0 0,0-24,0 24,-1 0,1 0,0 1,25-1,-1 0,-24 0,25 25,-26-25,1 1,0 24,0-25,0 25,0-25,-1 25,1 0,25 0,-25 0,24-25,1 25,-1 0,1 0,-25 0,0 0,24 0,-24 0,0 25,0-25,-1 25,1 0,0 24,0-24,0 25,-25-26,24 26,1 0,0-26,0 26,0-25,-25 0,24-1,-24 1,0 0,0 0,0 0,25-25,-25 25</inkml:trace>
  <inkml:trace contextRef="#ctx0" brushRef="#br0" timeOffset="67062.0475">10964 3175,'0'-25,"-25"25,25 25,0 0,0 0,0-1,25 1,-25 0,0 0,0 0,24-1,-24 1,0 0,25 0,-25 0,25-1,-25 1,25 0,-25 0,25-25,-1 25,1-1,-25 1,25 0,0-25,0 25,-25 0,25-25,-25 25,0-1,0 1,-25-25,0 25,-25 0,25-25,-24 25,-1-1,25-24,-49 25,49 0,-49 0,49 0,-25-1,26 1</inkml:trace>
  <inkml:trace contextRef="#ctx0" brushRef="#br0" timeOffset="72215.6026">15627 8458,'0'0,"-74"-24,74-1,-25 25,0-25,0 25,50 0,0 0,24 0,1 0,24 0,1 0,49 0,0 0,25 0,24 0,1 0,0 0,-1-25,-24 25,-25 0,-25 0,-24 0,-51-25,1 25,0 0,-25-24,0-1,-25 25,0 0</inkml:trace>
  <inkml:trace contextRef="#ctx0" brushRef="#br0" timeOffset="73131.3538">15429 8632,'24'0,"26"0,0 0,24 0,25 0,0-25,25 25,25-25,0 1,0 24,0-25,0 0,-50 25,0-25,-49 25,-1 0,-24-25,0 25,0 0,-25-24</inkml:trace>
  <inkml:trace contextRef="#ctx0" brushRef="#br0" timeOffset="84830.9397">5631 10691,'-50'-25,"25"0,0 25,1 0,24-25,-25 25,50 0,-1 0,1 0,25 0,-25 0,24 0,1 0,-1-24,1 24,25-25,-26 25,26-25,24 25,0-25,0 25,25-25,0 1,0 24,0-25,-24 25,-1 0,0 0,-49 0,24 0,-24 0,-1 0,-24 0,25 0,-26 0,1 0,0 0,-25-25,-25 25</inkml:trace>
  <inkml:trace contextRef="#ctx0" brushRef="#br0" timeOffset="85470.4152">6251 10616,'-50'0,"25"0,1 0,48 0,1 0,50 0,73 0,-24-24,0-1,0 0,25 0,25 0,0 1,-26-1,26 0,-25 0,24 0,-123 25,-25 0,0 0</inkml:trace>
  <inkml:trace contextRef="#ctx0" brushRef="#br0" timeOffset="88710.308">10468 8285,'-25'0,"0"0,0 0,0 0,25 25,-24-25,-1 24,0 1,0-25,0 25,-24-25,24 0,0 25,-24-25,-1 0,0 0,-24 25,24-25,1 0,-26 0,26 0,-26 0,1 0,24 0,-24 0,24 0,-24 0,24 0,1 0,24 0,0 0,0-25,0 25,1 0,-1-25,0 25,-25-25,25 0,1 1,-26-1,25 0,0 0,1-24,-26 24,25-25,0 1,-24-1,24 0,0 1,0 24,1-25,24 1,-25-1,25 25,-25-24,25 24,0-25,0 1,0 24,0-25,25 1,-25-1,25 0,-25 1,0-1,24 1,-24 24,25-25,0 25,0 1,0-1,24-25,-24 25,25 1,-26 24,26-25,0 0,-1 25,1-25,0 0,-1 25,26-25,-26 1,1 24,24-25,-24 25,24-25,1 25,-26 0,26-25,-1 25,0 0,1 0,-1 0,1 0,-1 0,25 0,75 0,-100 0,1 0,-26 0,1 25,0-25,-1 25,-24 0,25-25,-26 24,26 1,0 0,-1-25,1 25,-1 0,-24 0,50-1,-50-24,49 25,-49 0,24-25,1 25,0-25,-1 25,1-25,-1 0,1 0,24 0,-24 0,74 0,-50 0,-24 0,24 0,-24 0,0 0,-1 0,1-25,0 25,-1-25,1 25,-1-25,-24 0,25 25,-25-24,-1-1,26 0,-25 0,0 0,24 0,-24 1,0-1,0 25,-1-25,1 25,0-25,0 25,0 0,-1 0,1 0,25 0,-25 0,24 0,-24 0,25 0,-1 25,1 0,24-25,-24 25,24-1,-24 1,0 0,24 0,-24 0,-1 0,1-1,-1 1,-24 0,25 0,-1-25,-24 25,25-1,-25 1,-1 0,1 0,0-25,0 25,0-1,-25 1,0 0,24 0,-24 0,25-1,0 1,0 0,-25 0,0 0,25-25,-25 24,0 1,25 0,-25 0,0 0,0-1,0 1,-25 0,25 0,-25 0,25-1,-25 1,25 25,-25-25,0-1,1 1,-1-25,25 25,-25 0,0 0,0-1,1-24,-26 25,25 0,0-25,1 25,-26-25,25 0,0 25,1-25,-26 25,0-25,1 0,24 24,-25-24,1 0,-1 25,1-25,-1 0,0 0,26 0,-26 25,0-25,1 0,-1 0,0 0,1 0,-26 0,26 0,-1-25,-24 25,24 0,-24 0,24-25,-24 25,24 0,-24 0,24 0,-24 0,-1 0,1 0,-25 0,-1 0,1 0,0 0,0 0,0 0,-1-24,26 24,0 0,-1 0,26 0,-150 0,125 24,-1 26,1-25,24 24,-24-24,24 25,1-25,-26-1,26 1,-1 0,25 0,0 0</inkml:trace>
  <inkml:trace contextRef="#ctx0" brushRef="#br0" timeOffset="94934.262">6449 10492,'-25'0,"1"0,-1 0,0 0,0 25,-24-25,24 25,-25 0,-49 0,49-25,26 24,-26-24,0 25,1-25,-1 25,0 0,-24-25,24 25,1-1,-26-24,26 25,-26-25,26 25,-26-25,26 25,-26-25,1 25,24-25,-24 0,0 24,-1-24,25 0,-24 0,24 0,1 25,-1-25,1 0,-1 0,0 0,1 0,-1 0,1 0,-26 0,1-49,24 49,25-25,-24 25,-1-25,25 0,-24 25,24-25,-25 1,1-1,24 25,-25-25,25 25,1-25,-1 25,-25 0,25-25,1 25,24-24,-25 24,0-25,0 0,25 0,-25 0,1 1,-1-26,0 25,-25-24,26-1,-1 0,0 26,-25-26,26 0,24 1,-25 24,0-25,0 25,25-24,-25 24,25 0,0-24,0 24,0 0,0-25,0 26,25-26,25 0,-25 1,24 24,1-25,-1 26,1-1,0 0,-1 0,1-24,24 24,-24 0,24 0,1 0,24 25,-25-24,26 24,-26-25,25 25,25 0,-25 0,149 25,-124-25,25 24,-25-24,0 25,-24-25,-1 0,-25 25,1-25,-1 25,-24-25,24 0,0 0,-24 0,25 25,24-25,0 0,0 0,-24 0,24 0,-25 0,1 0,-1 0,25 0,-24 0,24 0,0 0,-24 0,-1 0,25-25,-24 25,24-25,-25 25,1-25,-1 25,-24-25,-1 25,1-24,-25 24,24-25,1 25,-1 0,1-25,25 0,-26 25,1-25,-1 25,-24 0,25 0,-25 0,-1 0,1 0,25 25,-1 0,26 0,-26 0,26-1,-1 1,-24 25,-25-25,24-1,-24 26,0-25,24 49,-49-24,25-25,0-1,-25 1,50 0,-50 0,49 24,-49-24,0 25,0-25,0 24,0-24,0 0,0 24,0-24,0 0,0 25,0-25,25-1,-25 1,0 25,0-25,0-1,-25 1,25 0,-24 25,-26-26,0 1,-24 25,-1-25,-24-1,25 1,-25 0,24 0,1-25</inkml:trace>
  <inkml:trace contextRef="#ctx0" brushRef="#br0" timeOffset="95909.9841">10220 7937,'49'75,"-24"-50,25 24,-26-24,1 25,0-1,0 1,-25-25,25 24,-1 1,-24-25,25 24,-25-24,0 0,0 25,0-26,0 1,0 25,0-25,0-1,0 26,0-25,-25-25,25 25,-24-1,-1 1,0 0,0 0,0-25,1 25,-1-1,0-24,0 25,0 0,1-25,-1 25,-25-25,25 25,-24-25,-1 0,0 25,1-1,-26-24,26 25,-1-25,-24 25,24-25,-24 0,24 25,1-25,-1 0,0 0,1 25,-1-25,1 0,24 24,-25-24,25 25,-24-25,24 25,0-25,0 0,0 0</inkml:trace>
  <inkml:trace contextRef="#ctx0" brushRef="#br0" timeOffset="96390.3173">9327 8880,'0'0,"-75"-25,50 25,1 0,24 25,0 0,-25 0,25-1,-25 1,25 0,-25 0,0 0,1 0,-26 24,25-24,-25 0,26 0,-1 24,0-24,0-25,25 25,-25 0,25-1,0 1,0 0,0 0,25-25,0 25,0-1,24 1,1 0,-25 0,25-25,-1 25,1-1,24 1,-24 0,-1 0,26 0</inkml:trace>
  <inkml:trace contextRef="#ctx0" brushRef="#br0" timeOffset="113510.2864">13419 8037,'-49'-75,"24"75,25-25,50 50,-1 25,26 24,-1 26,50-1,0 25,25 0,0 0,24-25,1 0,-25 0,-25 1,0-1,-25-25,0 1,-24-26,-1 26,0-50,-49-1,0-24,0 25,0-25,0-25</inkml:trace>
  <inkml:trace contextRef="#ctx0" brushRef="#br0" timeOffset="114386.758">16024 9327,'-25'-25,"50"50,-25-1,0 1,25 25,-1-1,-24 1,25 0,-25-1,25 1,0-25,-25 24,25-24,-25 0,0 24,24-49,-24 25,0 0,0-50,0 0,0 1,0-1,-24 25,24-25,0 0,0 0,0 1,0-1,0 0,0 0,0 0,0 1,24-1,-24 0,0 0,25 0,-25 1,25-1,0 0,0 25,-25-25,24 25,1-25,25 25,-25 25,0 0,-1 0,1 24,0 1,0 24,0-24,-1 0,1-1,0-24,-25 0,0 0,25-25</inkml:trace>
  <inkml:trace contextRef="#ctx0" brushRef="#br0" timeOffset="114950.3451">16917 8954,'0'0,"-50"-49,25 24,1 0,24 50,0 25,0-26,0 26,-25 0,0-1</inkml:trace>
  <inkml:trace contextRef="#ctx0" brushRef="#br0" timeOffset="115338.4015">15528 9252,'0'0,"0"-49,49 49,-24 24,0-24,0 25,0-25,-1 25</inkml:trace>
  <inkml:trace contextRef="#ctx0" brushRef="#br0" timeOffset="115535.5597">15677 9153,'0'-25,"0"50,24-50,1 50,25 49,-25-49</inkml:trace>
  <inkml:trace contextRef="#ctx0" brushRef="#br0" timeOffset="126052.8671">5730 13022,'0'-24,"25"24,-1 0,26 0,25 0,-1 0,25 0,25-25,0 25,25-25,25 25,-1-25,51 25,48-25,1 25,0 0,-25 0,-25 0,1 0,-26 0,-24 0,24-24,1 24,-1-25,-24 0,-1 25,-24-25,-25 0,0 25,-49-24,-26 24,-24 0,-50 0,0 0,-24 0,-50 0,24 0</inkml:trace>
  <inkml:trace contextRef="#ctx0" brushRef="#br0" timeOffset="127791.0007">6697 13097,'-25'0,"50"0,0 0,25 0,49 25,0-25,50 0,49 0,50-25,0 0,25 0,-25 0,25 1,0-1,-25 0,0 25,0-25,-49 25,-51 0,-23 0,-51 0,-24 0,-26 0,1 0,-25-25,-25 25,25 25</inkml:trace>
  <inkml:trace contextRef="#ctx0" brushRef="#br0" timeOffset="141763.7011">1736 11881,'-49'-99,"49"74,-25 1,25-1,0 0,0 0,0 0,0-24,-25 24,25-25,0 1,0-1,25 1,-25-1,25-24,24 24,1-25,0 1,-1 0,26-1,-1 26,25-26,-24 26,24-1,25 0,-25 26,50-26,0 25,0-24,-25 24,0 25,0 0,-50 0,-24 0,-1 0,1 0,-25 0,-25 25,24-25,1 0</inkml:trace>
  <inkml:trace contextRef="#ctx0" brushRef="#br0" timeOffset="142094.2631">3299 9996,'-124'-49,"74"24,26 25,24 25,0-1,24 1,26 25,0 0,24-26,0 1,-24 0,24 25,1-26,-50 1,24 0,-24 0,0 0,-25-1,0 26,0 0,-50-1,1 26,-1-1,-24 0</inkml:trace>
  <inkml:trace contextRef="#ctx0" brushRef="#br0" timeOffset="146094.074">4961 11584,'-25'-25,"50"25,0 0,24 0,-24 0,25 0,-1 0,26 0,-1 0,1 0,24 0,0 0,0-25,100 0,-100 25,-25 0,26 0,-26 0,0 0,1 0,-26 25,1-25,24 0,-49 25,25-25,-1 0,-24-25,0 25,-25-25,-25 25</inkml:trace>
  <inkml:trace contextRef="#ctx0" brushRef="#br0" timeOffset="146577.5287">5407 11906,'25'-25,"25"25,-1 0,1-24,24 24,-24-25,49 25,-24-25,24 25,-25-25,1 25,-1 0,1 0,-1-25,0 25,-24 0,0 0,-26 0,1 0</inkml:trace>
  <inkml:trace contextRef="#ctx0" brushRef="#br0" timeOffset="149798.1938">6648 11460,'-25'0,"0"0,0 0,0 0,1 0,24 25,-25-25,0 24,0 1,0-25,1 25,-1-25,0 25,0-25,0 25,1-25,-1 0,0 24,0-24,0 25,1-25,24 25,-25-25,0 25,0-25,0 25,1-25,-1 0,0 24,-25 1,26-25,-1 0,-25 25,25-25,-24 0,24 0,-25 0,25 25,-24-25,-1 0,1 0,-1 0,-24 0,24 0,-24 0,-1-25,1 25,-1-25,-24 25,50-25,-26 1,25 24,1 0,24-25,0 25,25-25,-25 25,1-25,-1 0,0 1,0-1,-24 0,24 0,0 0,0 1,0-1,1 0,-1 0,0 0,0 1,0-1,25 0,0 0,0 0,0 1,0-1,0-25,0 25,0 0,0 1,0-1,25 0,-25 0,0 0,0 1,25-1,0 0,24 0,-24 25,25-25,49-49,-25 49,-24 0,24 1,1 24,-1-25,-24 0,24 25,-24-25,24 25,1 0,-26-25,26 25,-26 0,26-24,-26 24,26 0,-26 0,26 0,-26 0,26 0,74 24,-100-24,1 25,0-25,-1 25,1-25,-25 25,24 0,-24-25,25 24,-1 1,-24-25,74 50,-49-50,-25 25,24-25,26 0,-26 0,-24 0,25 0,-25 0,24 0,1 0,-1 0,1 0,-25-25,24 25,1-25,-25 25,24 0,-24-25,25 25,-25 0,24-25,-24 25,25-24,-1-1,-24 25,25-25,-26 25,26-25,0 25,-1-25,1 1,-25 24,24-25,26 0,-50 0,49 0,-24 1,-26 24,1-25,0 25,25-25,-26 25,26-25,-25 25,24-25,1 25,0-24,24 24,-24-25,24 25,-24 0,24-25,-24 25,24 0,-24 0,99 0,-75 25,0-25,26 25,-26-1,25 1,-24 0,-1 0,0 0,-24-25,0 49,-26-49,1 50,0-25,-25-1,25 1,-25 0,0 25,0-26,25 1,-25 0,25 0,-25 0,24-1,1 1,-25 0,25 0,0-25,-25 25,25-1,-25 1,0 0,24-25,-24 25,0 0,0-1,-24 1,-1 0,0 0,0-25,-24 25,24 0,-25-1,25-24,-24 25,-1 0,0-25,1 25,-1-25,25 25,-24-25,-1 24,1 1,-1-25,25 25,-24-25,-1 25,25 0,-24-25,24 24,-25-24,25 25,1-25,-51 25,50-25,1 25,-1-25,-25 0,0 0,26 25,-1-25,0 0,0 0,-24 0,24 0,0 0,-25 0,26 0,-26 24,25-24,-24 0,24 0,-25 0,25 0,-24 0,24 25,-25-25,1 0,-26 0,26 0,-1 0,-24 0,24 0,0 0,1 0,-1 0,1 0,24-25,-25 25,25 0,1 0,-26 0,25 0,-24 0,-1 0,25 0,-49 0,24 0,1 0,-1 0,0 0,-24 0,24 0,-24 0,24 0,-24 0,-1 0,26 0,-50 0,24 25,1-25,-1 25,-24-25,25 25,24 0,1-1,-1 1,25 0,0 0,25 0,-24 24,24 1</inkml:trace>
  <inkml:trace contextRef="#ctx0" brushRef="#br0" timeOffset="159845.9283">3225 11584,'-25'-25,"0"0,25 0,-25 25,25-24,0-1,-25 0,25 0,0 0,0 1,0-1,0 0,0 0,0 0,25 1,0 24,0-25,0 0,-1 25,1-25,0 25,0 0,0-25,-1 25,1 0,0 0,0 0,0 0,-1 0,1 0,0 0,-25 25,25-25,-25 25,25-25,-25 25,24 0,-24-1,25 1,-25 0,25-25,-25 25,0 0,25-1,0 1,-25 0,0 0,25 0,-1-1,-24 1,25-25,0 25,0-25,0 25,-1-25,1 0,0 0,0 0,0-25,-25 0,24 0,-24 1,0-1,0 0</inkml:trace>
  <inkml:trace contextRef="#ctx0" brushRef="#br0" timeOffset="160358.6668">3870 11336,'0'0,"49"25,-24-25,0 0,0 0,-1 24,1-24,0 0,0 0,0 0,-1 0,-48 25,-1 0,0 25,-25-1,1 26,24-26,-25 1</inkml:trace>
  <inkml:trace contextRef="#ctx0" brushRef="#br0" timeOffset="161809.9732">3448 13097,'-25'0,"0"-25,25 0,-25 0,25 1,0-1,-24 25,24-25,0 0,-25 25,25-25,-25 1,0-1,25 0,0 0,-25 0,25 1,0-1,0 0,0 0,0 0,0 1,25-1,-25 0,25 25,0-25,0 25,-1 0,1 0,25 0,-25 0,-1 0,1 0,0 0,-25 25,0 0,25-25,-25 25,25-1,-25 1,24-25,1 25,-25 0,25-25,0 25,0-1,0 1,-1-25,1 0,0 25,0-25,0 25,-1-25,1 0,0 0,0 0,0-25,-1 25,-24-25,25 25,-25-25,25 25,-25-24,0-1,0 0,0 0,0 0,0 1,0-1,0 0</inkml:trace>
  <inkml:trace contextRef="#ctx0" brushRef="#br0" timeOffset="162518.271">3770 12452,'25'25,"-25"0,25-25,-25 24,25-24,-25 25,25-25,-1 0,1 0,0 0,0 0,0 0,-1-25,1 1,-25-1,25 0,-25 0,0-24,0 24,0 0,0 0,0 0,0 1,25 48,-25 1,25 25,-1-1,-24 26,25-26,0 1,0 0,0 24,-1-24,1-26,25 26,-1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9T05:29:14.550"/>
    </inkml:context>
    <inkml:brush xml:id="br0">
      <inkml:brushProperty name="width" value="0.05292" units="cm"/>
      <inkml:brushProperty name="height" value="0.05292" units="cm"/>
      <inkml:brushProperty name="color" value="#FF0000"/>
    </inkml:brush>
  </inkml:definitions>
  <inkml:trace contextRef="#ctx0" brushRef="#br0">9872 7392,'-25'-25,"1"25,24-25,24 25,1 0,0 0,25 0,-1 0,26 0,-1-25,1 25,24 0,-25 0,25-24,-24 24,24 0,-25 0,26 0,-1 0,-25 0,25 24,1-24,-1 0,0 0,25 0,0 0,25 0,-25 0,25 0,-50 0,25 0,-25 0,-24-24,-1 24,25 0,-24 0,-1 0,25 0,1-25,24 25,-25 0,0 0,0 0,-24 0,-26 0,1 0,24 0,-24 0,0 0,-1 0,26 0,-1 0,25 0,0 0,1 0,-1 0,0 0,0 0,-24 0,-26 0,-24-25,0 25,0 0,0 0,-1 0,1 0,0 0,0-25,0 25,-1 0,1 0,0 0,0 0,0 0,-1 0,1 0,0 0,0 0,0 0,-1 0,1 0,0 0,0 0,24 0,-24 0,0 0,25 0,-1 0,1 0,24 0,-24 0,-25 0,24 0,-24 0,25 0,-25 0,-1 0,1 0,0 0,0 0,-50 0,0 0</inkml:trace>
  <inkml:trace contextRef="#ctx0" brushRef="#br0" timeOffset="3005.2953">1463 8359,'75'0,"-50"0,24 0,1-25,0 25,24 0,0 0,-24 0,49-24,-24 24,-1 0,25 0,0-25,1 25,24 0,0 0,25 25,-25-25,24 0,26 0,-25 0,-25 0,25 0,-50 0,25 0,-25 0,25 0,-25 0,25 0,25-25,25 25,0 0,-1 0,1 0,-1 0,1 0,-25 25,-25-25,-25 0,25 0,-25 0,25 24,-24-24,24 0,0-24,24-1,-23 25,-1-25,-25 25,0-25,-25 25,1 0,-26 0,1 0,24 0,1 0,-1 0,1 0,-1 0,25 0,-24-25,-26 25,26 0,-26 0,-24 0,0 0,0 0,0 0,-1 0,1 0,-50 0,1 0</inkml:trace>
  <inkml:trace contextRef="#ctx0" brushRef="#br0" timeOffset="7258.134">3770 8682,'0'-25,"25"25,0 0,25-25,-1 25,50 0,1-25,24 25,24 0,26-25,0 25,24 0,1 0,-1 0,0 0,1 0,-25 0,-1 0,-24 0,0 0,0 0,-1 0,26 0,-25 0,49 0,-24 0,0 0,-50 0,0 0,-50 0,0 0,-24 0,-25 0,0 0,0 0,-50 0,0 0,0 0,25-24,-25 24,25-25,-25 25,1 0,-1 25,-25-25,25 24,-24 1,-1 25</inkml:trace>
  <inkml:trace contextRef="#ctx0" brushRef="#br0" timeOffset="14238.1233">5482 5556,'0'0,"297"-25,-172 25,-1-24,-50 24,0-25,1 25,-50 0,-1 0,1 0,0 0</inkml:trace>
  <inkml:trace contextRef="#ctx0" brushRef="#br0" timeOffset="14440.6421">4415 5730,'0'0,"-49"-50</inkml:trace>
  <inkml:trace contextRef="#ctx0" brushRef="#br0" timeOffset="14679.7237">5655 5779,'0'0,"273"0,-173-24,-1-1,-25 25,-49-25,0 25,0 0,-25-25,0 0</inkml:trace>
  <inkml:trace contextRef="#ctx0" brushRef="#br0" timeOffset="24400.0196">9054 8582,'0'-24,"-25"24,25-25,-25 25,0 0,0 0,1 0,24-25,-25 25,0 0,25-25,-25 25,0 0,1-25,-1 1,0 24,25-25,-25 25,25-25,-25 25,1 0,24-25,-25 25,25-25,-25 25,25-24,-25 24,0-25,1 25,24-25,-25 25,25-25,-25 0,25 1,-25 24,25-25,0 0,-25 25,25-25,0 0,-24 1,24-1,0 0,0 0,-25 25,25-25,0 0,0 1,0-1,0 0,0 0,0 0,0 1,0-1,0 0,0 0,0 0,0 1,0-1,0 0,0 0,0 0,0 1,0-1,0 0,0 0,0 0,25 25,-25-24,24 24,-24-25,25 25,-25-25,25 25,0-25,0 0,-1 25,1 0,0 0,-25-24,25 24,0 0,-25-25,24 25,1-25,0 25,0 0,0 0,-1 0,1 0,-25-25,25 25,0 0,0 0,-1 0,1 0,0 0,0 0,0 0,0 0,-1 0,1 0,0 0,0 25,0-25,-25 25,24-25,1 0,-25 25,25-25,0 0,0 24,-1 1,1-25,-25 25,25 0,0 0,0-25,-25 24,24 1,1-25,-25 25,25-25,-25 25,25-25,0 25,-25-1,24-24,-24 25,0 0,25-25,-25 25,0 0,25-1,-25 1,0 0,25 0,-25 0,0-1,0 1,25-25,-25 25,0 0,0 0,0-1,0 1,0 0,0 0,0 0,0 0,0-1,0 1,0 0,-25 0,25 0,-25-25,25 24,0 1,-25 0,0-25,25 25,0 0,-24-25,24 24,-25-24,25 25,-25-25,25 25,-25 0,0-25,1 0,24 25,-25-25,0 0,25 24,-25-24,0 0,1 0,-1 0,25 25,-25-25,0 0,0 0,1 25,-1-25,0 0,0 0,0 0,1 25,-1-25,-25 0,25 0,0 0,1 0,-1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9T05:29:52.830"/>
    </inkml:context>
    <inkml:brush xml:id="br0">
      <inkml:brushProperty name="width" value="0.05292" units="cm"/>
      <inkml:brushProperty name="height" value="0.05292" units="cm"/>
      <inkml:brushProperty name="color" value="#FF0000"/>
    </inkml:brush>
  </inkml:definitions>
  <inkml:trace contextRef="#ctx0" brushRef="#br0">5829 13221,'0'0,"-25"0,25-25,-25 25,50 0,25 0,-25-25,24 25,26 0,-26-25,26 25,-1-24,1 24,-1 0,25 0,-24-25,24 25,0 0,0 0,1-25,24 25,-25-25,25 0,-25 25,25-24,-25-1,0 25,1-25,-26 25,-24-25,-26 25,1 0,0 0,-25-25</inkml:trace>
  <inkml:trace contextRef="#ctx0" brushRef="#br0" timeOffset="1253.0145">6077 13444,'25'0,"0"0,24 0,1 0,0 0,-1 0,26 0,-1 0,-24-25,49 25,-25-24,25-1,1 0,-26 25,25-25,-24 25,24-25,0 25,-24-24,-1 24,0 0,1 0,-26 0,-24 0,25-25,-25 25,-1 0,-24-25</inkml:trace>
  <inkml:trace contextRef="#ctx0" brushRef="#br0" timeOffset="10912.3175">2232 10393,'0'-25,"-24"25,24-24,-25-1,25 0,0 0,0 0,0 1,-25-1,25 0,0 0,0 0,0 1,0-1,0 0,0 0,0-25,0 26,25-1,-25-25,49 25,-24-24,0 24,-25-25,50 1,-50 24,24 0,1-24,0 24,-25 0,25 0,0-24,24 24,-24 0,0 0,0 0,-1 1,26-1,-25 0,25 0,-26 0,1 25,25-24,-1-1,-24 25,25-25,-25 25,24-25,-24 25,25-25,-1 1,-24 24,25 0,-1-25,1 25,-1 0,1-25,0 25,-1 0,1 0,-1-25,26 25,-50 0,24 0,1 0,-25 0,0 0,-1 0,-24 25,25-25,0 25,25 0,-26-25,26 24,-25 1,24 0,-24 0,25-25,-25 25,24-1,-24 1,0 0,0 0,-1 0,-24-1,25-24,0 25,0 0,0 0,-1 0,26-1,-25 1,0 0,-1 0,1 24,0-24,0 0,0 0,-1 24,1-24,0 25,0-25,0 24,24-24,-24 0,0 0,0-1,0 1,-1 0,1 0,0 0,0 0,0 24,-1-24,-24 25,50-26,-25 26,0-25,-1 0,-24-1,25 1,0 0,0 0,0 0,-25-1,0 26,24-25,-24 0,25-1,-25 1,25 0,-25 0,25 0,-25-1,25 1,24 0,-24 0,0 0,24-1,-24 1,0 0,0 0,0 0,-1-1,1 1,0 0,0 0,0-25,0 25,-1-25,1 24,0 1,0 0,24 0,-49 0,50-25,-25 25,0-1,24-24,-24 25,0-25,0 25,24-25,-24 25,0-25,0 25,-1-25,1 24,25 1,-25-25,-1 25,1-25,25 0,-25 25,24-25,-24 25,25-25,-26 0,1 24,25-24,0 0,-26 25,26 0,24-25,-24 0,0 0,24 0,-24 0,-1 0,1 0,-1 0,1 0,-25 0,24 0,1-25,0 0,-1 1,1 24,-1-25,26 0,-26 0,26 0,-25 1,-1-1,-24 0,25 0,-1 0,-24 1,0-1,24 0,-24 25,0-25,0 0,0 0,-1 1,1-1,0 0,-25 0,25 0,-25 1,0-1,25 0,-25 0,0 0,0 1,24 24,-24-25,0 0,25-25,-25 26,0-1,25 0,-25 0,0-24,25 49,-25-25,0 0,25 0,-25 0,0 1,0-1,24 0,-24 0,25 0,0 1,-25-1,25 0,0 0,-25 0,24 1,-24-1,25 0,0 0,-25 0,25 1,0-1,-1-25,26 25,-25-24,0 24,0-25,-1 25,1 1,0-1,0 0,0 0,-1-24,1 24,0 0,0 25,0-25,-1 0,1 1,25-1,-25 0,24 0,1 0,-25 1,24-1,1 0,-1 0,-24 25,25-25,-25 25,24 0,-24-24,0 24,24 0,-24 0,0 0,0 0,25 0,-26 0,26 0,-25 0,24 0,-24 0,25 0,-25 24,24-24,-24 25,0 0,0-25,-1 25,26-25,-25 25,0-25,-1 24,1-24,0 0,0 0,0 25,-1-25,1 25,0-25,0 0,24 0,-24 25,0-25,0 25,0-25,-1 0,1 24,0-24,25 0,-26 25,1-25,0 0,0 0,0 25,0-25,-1 0,1 25,0-25,0 0,0 0,-1 0,1 0,0 0,25 0,-1 0,-24 0,0 0,0 0,-1 0,1 0,0 0,-25-25</inkml:trace>
  <inkml:trace contextRef="#ctx0" brushRef="#br0" timeOffset="23045.7965">1736 6722,'0'-25</inkml:trace>
  <inkml:trace contextRef="#ctx0" brushRef="#br0" timeOffset="24732.914">2381 8359,'-25'0,"25"-25,-24 25,24-24,24 24,1 0,0 0,25 0</inkml:trace>
  <inkml:trace contextRef="#ctx0" brushRef="#br0" timeOffset="26332.749">6722 8483,'-25'0,"0"0,50 0,0 0,0 0,0 0</inkml:trace>
  <inkml:trace contextRef="#ctx0" brushRef="#br0" timeOffset="28753.3141">6846 8434,'-25'0</inkml:trace>
  <inkml:trace contextRef="#ctx0" brushRef="#br0" timeOffset="29292.8817">8062 10567,'0'0</inkml:trace>
  <inkml:trace contextRef="#ctx0" brushRef="#br0" timeOffset="30028.6374">10096 8409,'-25'0,"-25"0,25 0</inkml:trace>
  <inkml:trace contextRef="#ctx0" brushRef="#br0" timeOffset="30838.4807">6871 6722,'-25'0,"50"0,0 0,0 0,24 0,1-25,-1 25,26-25,-26 1,26 24,-26-25,1 25,0-25,-26 25</inkml:trace>
  <inkml:trace contextRef="#ctx0" brushRef="#br0" timeOffset="31272.3217">6921 6821,'24'0,"1"0,25 0,-25 0,24-25,1 25,-1-24,1-1,0 25,-1-25,1 25,-1-25,-24 25,0 0,0-25</inkml:trace>
  <inkml:trace contextRef="#ctx0" brushRef="#br0" timeOffset="32592.8351">8310 5730,'0'-25,"0"0,-25 25</inkml:trace>
  <inkml:trace contextRef="#ctx0" brushRef="#br0" timeOffset="38892.772">2505 6003,'0'25,"0"-1,-25-24,25 25,0 25,-24-25,-1 49,-25-24,25 24,-24-24,-1-1,25 26,1-26,-1-24,0 25,25-26,-25 1,25-50,0 1,0-1,0 0,0 0,0 0</inkml:trace>
  <inkml:trace contextRef="#ctx0" brushRef="#br0" timeOffset="40948.2218">2084 6201,'-25'0,"25"-25,25 25,-1 0,1 0,0 0,25 25,-26-25,1 25,25-25,-25 25,-1 0,1-1,0-24,25 25,-26 0,1 0,-25 0,25-25,0 24,24 1,-24 0,25 0,-25-25,0 25,24-1,-24-24,0 25,0-25,-1 25,1-25,-25 25,25-25,-25 25,0-1,-25-24</inkml:trace>
  <inkml:trace contextRef="#ctx0" brushRef="#br0" timeOffset="44082.4181">2629 8186,'-25'0,"25"-25,-24 25,48 25,-24-1,25 1,0 0,-25 0,25 0,0-1,0-24,-1 25,1-25,0 0,0 0,0-25,24 1,1-1,-1-25,1 1,0-26,-1 1,1-1,-1-24,26 0,-26 0,26-1,-26 26,1 0,0 49,-26 0,-24 0</inkml:trace>
  <inkml:trace contextRef="#ctx0" brushRef="#br0" timeOffset="44609.0709">6970 5333,'0'0,"-25"-99,1 74,-1 25,25-25,-25 25,25 25,0 25,25-1,0 26,24-1,-24 0,25-24,-26-25,26 0,-50-1,25 1,0-25,-1 0,1 0,25-25,24-24,25-26,1 1,24 0,-25-26,-25 26,25 24,-49-24,0 49,-25 0,-1 1,1 24,-25 24</inkml:trace>
  <inkml:trace contextRef="#ctx0" brushRef="#br0" timeOffset="45191.9358">7789 7243,'0'0,"0"25,0 0,0 24,24-24,1 25,0-1,-25 1,25-25,0-1,-25 1,24 0,1-25,0 0,0 0,0-25,24-24,1-26,24 26,-24-26,0 26,24-1,-24 0,24 26,-24-26,24 25</inkml:trace>
  <inkml:trace contextRef="#ctx0" brushRef="#br0" timeOffset="45612.6792">9426 7069,'0'-49,"0"24,25 25,-1 25,-24 0,25-1,0 26,0 0,-25-1,25 1,-1-25,-24-1,25 1,0-25,-25 25,25-25,0 0,49-25,25 0,0-49,26 24,-1-24,0 24,-25 1,-25-1,1 25,-51 25</inkml:trace>
  <inkml:trace contextRef="#ctx0" brushRef="#br0" timeOffset="46220.6127">6846 9996,'0'0,"0"-49,0 24,0 50,25 24,0-24,24 25,-24-25,0-1,0 1,0 0,-1-25,1 0,0 0,0-25,49-24,-24-26,49 1,-25-26,1 1,-1 50,-24-1,-25 0,24 50,-24-24</inkml:trace>
  <inkml:trace contextRef="#ctx0" brushRef="#br0" timeOffset="47381.5343">17190 11782,'0'-49,"0"24,0 0,0 50,24-25,-24 25,25-25,0 0,0-25,0-25,24 1,1-1,-1-24,1 24,0 0,24 1,-49 24</inkml:trace>
  <inkml:trace contextRef="#ctx0" brushRef="#br0" timeOffset="47881.0735">18926 11931,'-25'-25,"25"0,0 1,50-1,-25 0,49-25,0 26,26-26,-1 25,-25 0</inkml:trace>
  <inkml:trace contextRef="#ctx0" brushRef="#br0" timeOffset="48413.6509">18008 12948,'0'0,"25"0,0 0,0-50,49 26,-24-26,24 25,-24-24,24 24,25-25,1 1</inkml:trace>
  <inkml:trace contextRef="#ctx0" brushRef="#br0" timeOffset="48969.6743">22250 11981,'0'0,"-50"-50,25 25,75 0,24 25,26-24,-26-1,25 0,-24 25</inkml:trace>
  <inkml:trace contextRef="#ctx0" brushRef="#br0" timeOffset="49411.2524">19893 14635,'0'-25,"25"0,25 0,24 1,-24-26,49 25,-25-24,50 24</inkml:trace>
  <inkml:trace contextRef="#ctx0" brushRef="#br0" timeOffset="54320.5815">19496 8260,'0'-25,"25"25,0 0,25 0,-1 0,1 0,0 0,-1 0,26 0,-51 0,26 0,0 0,-1 0,1 0,-1 0,1 0,24 0,1 0,24 0,25-25,25 25,0 0,24-24,-24 24,-25 0,-25 0,-49 0,0 0,-26 0,-48 0,-1 0,0 0,-25 24</inkml:trace>
  <inkml:trace contextRef="#ctx0" brushRef="#br0" timeOffset="54945.8244">19893 8409,'0'-25,"0"50,25-75,0 50,0 0,24 0,1-25,24 25,1 0,-1 0,25-24,-24 24,173 0,-99 0,-25 0,0-25,0 25,-50 0,1 0,-26 0,-24 0,-25 25,-25-1,0 1,25 0</inkml:trace>
  <inkml:trace contextRef="#ctx0" brushRef="#br0" timeOffset="71000.9175">19596 15453,'25'0,"-1"0,26 0,0 0,-1-24,75-1,-74 0,-1 25,1-25,-25 25,24-25,-24 25,0 0,-50 0</inkml:trace>
  <inkml:trace contextRef="#ctx0" brushRef="#br0" timeOffset="71326.0213">19769 15677,'25'-25,"25"0,-1 0,-24 0,25 1,-1 24,1-25,0 25,-1-25,-24 25,0-25</inkml:trace>
  <inkml:trace contextRef="#ctx0" brushRef="#br0" timeOffset="76420.7014">24929 9798,'0'-75,"0"51,0 48,0 1,25 25,-25-25,24 24,-24-24,0 25,0-26,0 1,0 0,0 25</inkml:trace>
  <inkml:trace contextRef="#ctx0" brushRef="#br0" timeOffset="76917.3336">25326 9649,'0'25</inkml:trace>
  <inkml:trace contextRef="#ctx0" brushRef="#br0" timeOffset="77668.9356">24705 9773,'0'0,"25"-25,50 25,-1-25,1 1,-1-1,25 0,-24 25,24-25,-25 25,-24 0,-1 25,-24 0,-25 24,0 1,0 0,0-1,-49 26,-1-26,0 1,-24 0,24-1,-24 1,0-25</inkml:trace>
  <inkml:trace contextRef="#ctx0" brushRef="#br0" timeOffset="77920.0621">25549 9525,'0'-99,"0"198,0-223,25 149,-1 0,1 24,25-24,-25 25,-1-1,-24 1,25-1,-25 1</inkml:trace>
  <inkml:trace contextRef="#ctx0" brushRef="#br0" timeOffset="78128.9374">25598 9599,'-24'-99,"-1"50,25 24,0 0,25 0,24 25,1 0,24-25,-24 25,-1 0</inkml:trace>
  <inkml:trace contextRef="#ctx0" brushRef="#br0" timeOffset="78320.8649">25698 9649,'0'-25,"24"0,1 25,25-24,-1-1,-24 25,25 0,-25 0,0 0</inkml:trace>
  <inkml:trace contextRef="#ctx0" brushRef="#br0" timeOffset="78501.4154">25673 9947,'0'-25,"0"50,49-75,26-24,-1 49,1 0,24 0,0 0</inkml:trace>
  <inkml:trace contextRef="#ctx0" brushRef="#br0" timeOffset="78905.0471">25400 10864,'-25'0,"25"-24,-25 24,1 24,-1-24,25 50,-25-25,0 0,25-1,0 1,25 0,0 0,0-25,24 0,26 0,-1 0,25 0</inkml:trace>
  <inkml:trace contextRef="#ctx0" brushRef="#br0" timeOffset="79121.0151">25921 10840,'0'0,"0"24,25 1,0 0,-25 0,0 0,0-1</inkml:trace>
  <inkml:trace contextRef="#ctx0" brushRef="#br0" timeOffset="79310.5445">25822 10815,'0'0,"0"-50,0 25,24 25,1-24,25-1,0 25,-1-25</inkml:trace>
  <inkml:trace contextRef="#ctx0" brushRef="#br0" timeOffset="79508.0231">25946 10840,'-25'0,"75"0,-1-25,1 25,-1 0,1 0</inkml:trace>
  <inkml:trace contextRef="#ctx0" brushRef="#br0" timeOffset="79684.9528">25946 11038,'25'-25,"-1"0,51 25,-26-24,1-1,24 25</inkml:trace>
  <inkml:trace contextRef="#ctx0" brushRef="#br0" timeOffset="80207.9317">25648 11832,'-25'0,"25"-25,0 0,-25 0,25-24,0-1,0 1,0-26,0 26,25-1,0 0,0 26,24 24,-24 24,0-24,25 50,-26-25,1 24,0 1,0-25,-25 24,25-24,0 25,-25-25,0 24,0-24,0 25,0-26,0 1,-50 0</inkml:trace>
  <inkml:trace contextRef="#ctx0" brushRef="#br0" timeOffset="80396.8307">25722 11832,'0'-75,"0"150,0-174,0 74,50 0,0 25,-1-25,1 25,24 0</inkml:trace>
  <inkml:trace contextRef="#ctx0" brushRef="#br0" timeOffset="80593.4931">26268 11559,'-25'-25,"50"25,-25 50,25-25,-25-1,0 1,0 25,0-25</inkml:trace>
  <inkml:trace contextRef="#ctx0" brushRef="#br0" timeOffset="80788.1986">26219 11559,'0'0,"-25"-74,25 24,0 25,0 0,25 25,-1 0,26 0</inkml:trace>
  <inkml:trace contextRef="#ctx0" brushRef="#br0" timeOffset="80997.0533">26293 11609,'-25'0,"50"0,0-25,0 25,24-25,1 0,-25 25,24 0</inkml:trace>
  <inkml:trace contextRef="#ctx0" brushRef="#br0" timeOffset="81200.3428">26343 11782,'0'0,"24"-25,26 25,-25-24,24-1,26 0,-26 25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4:50:18.030"/>
    </inkml:context>
    <inkml:brush xml:id="br0">
      <inkml:brushProperty name="width" value="0.05292" units="cm"/>
      <inkml:brushProperty name="height" value="0.05292" units="cm"/>
      <inkml:brushProperty name="color" value="#FF0000"/>
    </inkml:brush>
  </inkml:definitions>
  <inkml:trace contextRef="#ctx0" brushRef="#br0">819 6648,'-75'24,"26"1,-26 0,50 0,1 0,48-25,26 0,-25-25,24 0,-24 25,25-25,-25 25,-25-25,24 25,1 0,-50 0,1 0,-1 0,0 0,25 25,25-25,0 0,-1-25,26 25,-25-24,0 24,-1 0,-24 24,0 1</inkml:trace>
  <inkml:trace contextRef="#ctx0" brushRef="#br0" timeOffset="677.8819">1339 8558,'0'0,"25"0,0 0,0 0,24-25,1 0,0 0,-26 0,26 1,-25-1,0 0,-25 0,25 25,-50 25</inkml:trace>
  <inkml:trace contextRef="#ctx0" brushRef="#br0" timeOffset="2086.5111">6474 6623,'25'0,"24"-25,-24 25,0-25,0 25,0-25,-1 25,1-24,0 24,-50 0,0 0,-24 0,-1 24,1-24,24 25,0-25,0 0,0 0,50 0,0 0,25-25,-1 25,-24-24,25-1,-1 0,-24 0,-25 50</inkml:trace>
  <inkml:trace contextRef="#ctx0" brushRef="#br0" timeOffset="3374.7661">9748 8855,'-25'-25,"1"25,24-24,24 24,26-25,0 0,-26 0,26 25,-25-25,-50 25,0 0,-24 0,-1 0,-24 25,-1-25,26 25,-1-25,25 0,50 0,49 0,1 0,-26-25,26 25,-26-25,-24 25,0-24,-50 24,0 0,-24 0,24 0,0 24,0-24,1 25,24 0,24 0</inkml:trace>
  <inkml:trace contextRef="#ctx0" brushRef="#br0" timeOffset="13302.6463">1364 8607,'0'-25,"25"25,25 0,-26-24,1-1,0 25,0 0,0-25,-1 25,-48 0,-26 0,25 0,-24 25,24 0,-25-1,1 1,24-25,0 25,50-25,49 0,-49 0,25-25,-26 0,26 1,-25-1,0 25,-1 0,-48 0,-1 0,0 0,25 25,0-1</inkml:trace>
  <inkml:trace contextRef="#ctx0" brushRef="#br0" timeOffset="17131.4912">2456 8558,'-25'0,"0"0,0 0,0 0,1 0,-1 0,0 0,0 0,0 0,1 0,-1-25,0 25,0 0,0 0,1 0,-1 0,0 0,0 0,0 0,1 0,-1 0,0-25,0 25,0 0,1 0,-1-25,0 0,25 1,-25 24,0-25,25 0,-24 0,24 0,-25 1,0-1,25 0,0 0,-25 0,25 1,0-1,0 0,0-25,0 26,25-26,-25 25,0-25,25 26,-25-1,25-25,-1 25,-24 1,25-1,-25 0,25 0,0 0,-25 1,25 24,-1-25,1 0,0 25,-25-25,50 25,-26-25,1 25,0 0,25-24,-26 24,1 0,25 0,-25 0,-1 0,1 0,0 0,0 24,24-24,-24 25,0 0,25 0,-1 0,-24-1,74 26,-74-25,0 24,25-24,-26 25,1-25,-25-1,25 1,25 50,-50-26,24-24,-24 0,25 49,-25-49,25 25,-25-25,0 24,0-24,0 0,0 0,0-1,-25 1,0 0,1 0,-1 24,-25-24,1 0,-1 0,0-25,1 25,-1-25,-24 24,-1 1,-123 50,99-26</inkml:trace>
  <inkml:trace contextRef="#ctx0" brushRef="#br0" timeOffset="18901.9526">7590 8483,'-25'0,"1"0,-1 0,0 0,-25 0,1 0,24 0,0 0,0 0,1 0,-1 0,0-25,0 25,25-24,-25 24,1-25,-1 25,25-25,-25 0,0 0,0 25,1-24,24-1,-25 25,25-25,0 0,-25 0,25 1,0-1,-25-74,25 74,0 0,0 0,0-25,0 26,25-1,-25 0,25 0,-25 0,25 1,-1-1,1 0,0 25,0-25,-25 0,49 1,-24 24,0-25,25 0,-26 25,26-25,-25 25,0 0,24-25,-24 25,0 0,0 0,-1 0,1 0,0 25,0-25,0 25,-1-25,26 50,-25-26,0-24,-1 25,-24 0,25-25,0 25,0 0,-25-1,25 1,-25 0,24 25,-24-26,25 1,-25 25,0-25,0 0,0-1,0 1,0 0,25 0,-25 0,0-1,0 1,0 0,0 0,0 0,0-1,0 1,0 0,0 0,0 0,0-1,-25 1,0-25,1 25,-1-25,-25 0,25 0,1 0,-26 0,25 0,-24 0,24 0,0 0,-25 0</inkml:trace>
  <inkml:trace contextRef="#ctx0" brushRef="#br0" timeOffset="21049.9718">4390 8260,'75'0,"-50"25,24-25,1 0,-1 0,-24 0,25 0,-25 0,-1 0,1 0,0 0,0 0,-25-25</inkml:trace>
  <inkml:trace contextRef="#ctx0" brushRef="#br0" timeOffset="26597.0507">9550 8607,'-25'0,"50"0,0 0,-1 0,26 0,-25-25,0 25,-1 0,1 0,-50 0,1 0,-1 0,-25 0,25 0,-24 0,-1 0,25 0,-24 0,24 0,50 0,0 0,-1 0,26 0,-25-24,24 24,-24 0,0-25,0 25,-50 0,-49 25,-1-1,50-24,1 0,-1 25,50-25,-1 0,26 0,0-25,24 25,-24-24,-1-1,-24 25,0 0,-75 0,1 0,-26 25,1-1,-25 1,49-25,0 25,26-25,48 0</inkml:trace>
  <inkml:trace contextRef="#ctx0" brushRef="#br0" timeOffset="28163.1572">6772 10790,'0'0,"-25"0,50 0,-1 0,1 0,0 0,0 0,0 0,0 0,-25-25,24 25,-48 0,-1 0,0 0,0 0,0 0,0 0,1 0,-1 0,0 0,75 0,-26 0,26 0,0 0,-1 0,1 0,-25 0,0-25,-1 25,-73 0,24 0,-25 25,1-25,-1 25,0 0,1-25,-1 25,25-25,50 0,0 0,25 0,-1 0,1-25</inkml:trace>
  <inkml:trace contextRef="#ctx0" brushRef="#br0" timeOffset="29506.9963">7541 10716,'-25'-25,"0"25,25-25,-25 25,0 0,1-25,-1 25,0-25,0 25,0-24,1-1,24 0,-25 0,25 0,-75-99,51 100,-1-26,0 25,25 0,-25 1,25-1,0 0,0 0,25 0,0 1,0-1,-1 0,1 25,-25-25,25 25,0-25,0 25,-1-25,1 25,0 0,0 0,0 0,24 0,-24 0,25 0,-26 0,26 0,0 25,-26-25,1 25,0-25,0 25,0 0,-1 0,1-1,-25 26,25-25,0 24,-25 1,0 0,0-1,0 1,0-25,0 24,0-24,-25 0,-25 0,1 24,-1-24,1 0,-26 0,26-25</inkml:trace>
  <inkml:trace contextRef="#ctx0" brushRef="#br0" timeOffset="30641.9829">10344 8731,'-25'0,"0"0,0-25,0 25,1 0,-1 0,0 0,-25 0,26-24,-1-1,0 0,25 0,-25 0,0-24,25-1,-25 25,25-24,0-1,0 25,-24-24,24 24,0 0,0 0,0 1,0-1,0 0,0 0,0 0,0 1,24 24,1-25,0 0,0 25,74-25,-49 0,-1 25,-24-25,25 25,-1 0,-24 0,25 25,-25 25,-1-25,1 0,0 24,-25 1,25-1,-25 100,0-99,0-1,0 1,-25 0,-25-1,26-24,-26 0,0 24,-24-24,0 0</inkml:trace>
  <inkml:trace contextRef="#ctx0" brushRef="#br0" timeOffset="32999.994">6499 6648,'-25'0,"50"0,-75 0,25 0,1 0,-1 0,0-25,0 25,0-25,1 25,24-25,-25 25,0-25,25 1,-25-1,25 0,-25 0,25 0,0-24,0 24,-24 0,24 0,0 1,0-26,0 25,0 0,24-24,-24 24,25-25,-25 26,25-1,-25-25,25 50,0-25,-1 1,1 24,0-25,0 25,24 0,1 0,0 0,-26 0,26 0,-25 0,0 25,-1-1,1 26,0-25,0 0,0 24,24 1,-24-1,0 1,-25 0,0-1,-50 1,25-25,-24-1,-26 1,26 25,-1-25,-74 24,99-24</inkml:trace>
  <inkml:trace contextRef="#ctx0" brushRef="#br0" timeOffset="33876.072">8235 5407,'-49'-24,"49"-1,-25 25,0 0,0 0,0 0,-24 25,24-25,0 24,0-24,-24 25,24-25,0 25,0 0,0 0,1 24,-1-24,0 0,0 24,0-24,1 0,-1 25,25-26,-25 26,0-25,0 0,25 24,-24-24,24 0,0 0,0 0,-25-25,25 24</inkml:trace>
  <inkml:trace contextRef="#ctx0" brushRef="#br0" timeOffset="34442.8458">7441 6102,'25'0,"0"0,25 0,-26 0,26 0,0 0,-1 0,-24 0,25 0,-26 25,26-25</inkml:trace>
  <inkml:trace contextRef="#ctx0" brushRef="#br0" timeOffset="40219.9318">1240 4688,'-25'0,"1"0,-1 0,0 0,0 0,0 25,1-25,-1 25,0-25,0 0,25 24,-25-24,1 25,-1-25,25 25,-25 0,0 0,0 0,25-1,-24-24,24 25,-25-25,25 25,0 0,0 0,0-1,25-24,-25 25,24 0,-24 0,25-25,-25 25,25-25,-25 24,25 1,0 0,-25 0,24 0,-24-1,25-24,-25 25,25 0,0 0,-25 0,25-25,-25 24,0 1,24-25,-24 25,25 0,-25 0,0-1,0 1,0 0,0 0,0 0,0-1,-25 1,1 0,24 0,-25 24,0-24,0 0,25 0</inkml:trace>
  <inkml:trace contextRef="#ctx0" brushRef="#br0" timeOffset="41554.8533">1017 5755,'-25'0,"0"-25,1 0,24 0,-25 25,0-25,25 1,-25 24,25-25,0 0,-25 25,25-25,0 0,-24 25,24-24,-25 24,25-25,0 50,25-25,-25 24,24 1,-24 0,25 0,-25 0,25-25,-25 24,25 1,-25 0,25 0,-25 0,24-1,1 1,-25 0,25-25,0 25,0-25,-1-25,1 0,0-24,0-1,0 25,24-49,1 24,-1-24,1 24</inkml:trace>
  <inkml:trace contextRef="#ctx0" brushRef="#br0" timeOffset="60022.9724">18405 15925,'-25'-25,"0"25,25-25,-24 25,24-25,-25 25,25-25,-25-24,0 49,-24-25,24-25,-25 26,25-26,-24 0,-1 1,25 24,-24 0,24-24,-25 24,26 0,-1 0,-25-25,25 26,1-1,-26 0,0-25,1 26,-1-26,0 0,-24 26,24-26,1 25,-26-24,26 24,-1-25,-24 1,24 24,1-25,-26 25,26-24,-1 24,-24-25,24 1,0-1,1 1,-26-1,26 25,24-25,-25-24,1 24,-1 1,0-26,26 26,-51-26,26 26,-1-26,0 26,1-26,24 26,-25-26,1 26,49-1,-25 1,0-1,25 0,-25 1,1-1,24 0,-25 1,0-1,-25-24,26 24,-26 1,25-1,-24 0,24 1,0-1,-25-24,25 24,1-24,-1-1,0 1,0-25,0-1,1-24,-1-24,0 48,0-24,0 25,1 25,24-1,-25 26,0-26,25 26,0-1,0-24,0 49,0-25,0 1,25-1,0-24,-1-1,-24 1,25-1,-25 1,0 24,25-24,-25 0,0-1,25-74,0 100,24-26,-24-24,25 25,-1-26,1 26,0-25,-1 24,1 1,-1 24,1 1,0-1,-1 1,-24 24,25-25,-1 25,26 1,-26-26,50 25,1 0,-1-24,0 24,124-25,-123 1,-1 24,0 0,0 0,0 0,1 1,-26-1,25 25,-24-25,-1 0,25 25,-24 0,-1-25,1 25,24 0,-25-24,1 24,-1 0,0 0,75-25,-74 25,-1-25,25 25,-49-25,24 0,-24 1,49-1,-74 25,25 0,-1-25,26 25,-1 0,-24-25,24 25,0-25,-24 25,24-24,-24 24,0-25,24 25,-24 0,24 0,-24 0,49 0,-25 25,26-25,-1 0,124 49,-74-24,-50 0,25 0,-25 24,-24-24,-1 0,-24 0,49 49,-49-24,-1-26,26 51,-1-26,0 1,1 0,-1-1,-24 1,0-25,-1 24,1 1,-25-25,-1 24,1-24,0 25,0-25,49 99,-49-50,25 0,-1 26,1-26,-1 25,-24-24,0-26,0 26,0-1,-1-24,1 24,0 1,25-26,-1 26,26-26,-1 26,25-1,-24-24,24 24,0 0,0-24,1 0,-26-1,0-24,50 25,-74-26,74 26,50-25,-125 0,1 0,0-25,-26 24,1 1,-25 0,0 0,0 0,25 24,-25 26,25-1,-25 25,25-24,-1 24,1 25,0 0,-25-25,25 25,-25 0,0 0,0-25,25 1,-25 24,24-25,1 0,0 0,-25 1,25-26,0 25,-25 0,0-24,0 98,0-123,-25 0,25-1,-25 1,0-25,0 24,1 1,-1-1,0 1,0 0,-24-1,-1 1,0 0,1-1,-1 1,1-25,-1 24,0-24,1 25,-26-1,1 1,24-1,-24-24,24 25,-24-25,-1 24,1-24,-25 25,0-26,-1 26,1-25,25 24,-26-24,1 0,25 25,-25-26,24 1,1 0,-25 0,24 25,-24-26,25 1,-1 0,1 25,-1-26,-24 26,0-25,0 0,-1-1,-24 1,0 25,0-25,-24 24,-101 1,125-25,25 24,-25-24,25 0,0 0,-25 24,0-24,0-25,24 25,1 0,25-25,-1 0,1 0,0 24,-1-24,-24 25,0 0,-25-25,0 25,0 0,0-25,-25 24,25-24,25 0,-1 0,51 0,24 0,0 0,0 0,25-24</inkml:trace>
  <inkml:trace contextRef="#ctx0" brushRef="#br0" timeOffset="61914.3332">18479 7367,'-24'-25,"73"25,-24-25,25 25,-1 0,1-24,24 24,-24 0,24 0,26-25,-1 25,0-25,0 25,0-25,1 0,-1 25,0-24,0-1,25 0,-24 25,-1-25,0 0,0 1,-24 24,-1 0,-24 0,-26-25,1 25,0 0</inkml:trace>
  <inkml:trace contextRef="#ctx0" brushRef="#br0" timeOffset="63012.9736">18604 8136,'24'0,"1"-25,0 25,25-25,74 25,-75 0,50-24,1 24,-1 0,0 0,0 0,0-25,-24 25,24 0,50-25,-75 25,1 0,-1 0,-24 0,24 0,-24 0,24 0,1 0,-1 0,0 0,26 0,-26 0,25 0,-24 0,-26 0,26 0,-50 0,-1 0,1 0,-25-25,-25 25,-24-25,24 25,-25 0,-24 0</inkml:trace>
  <inkml:trace contextRef="#ctx0" brushRef="#br0" timeOffset="63542.8884">19472 8260,'173'-25,"-346"50,470-75,-197 26,-1 24,25-25,0 25,-25 0,25 0,-25 0,-24 0,-1 0,-49 0,0 0,-25-25,-25 0,0 25</inkml:trace>
  <inkml:trace contextRef="#ctx0" brushRef="#br0" timeOffset="68538.794">24656 4366,'-25'-25,"25"0,0 0,-25 25,25-25,-25 25,1 0,24-24,-25 24,0-25,0 25,0 0,1 0,-1 0,0 0,0 0,0 0,25 25,-24-25,24 24,-25 1,25 0,0 0,0 0,0-1,0 1,0 0,25-25,-25 25,24 0,1-25,-25 24,25-24,0 25,0-25,-1 25,1-25,-25 25,25-25,0 0,-25 25,25-25,-25 24,24 1,1 0,-25 0,0 0,0-1,0 1,0 0,-25-25,1 0,48 0,1 0,-25 25,0 0,0 0,0-1,0 1,0 0,0 0,0 0,-25-1,25 1,0 0,0 0,0 0,25-25,0 0,0 0,24 0,-24 0,25 0,-1 0</inkml:trace>
  <inkml:trace contextRef="#ctx0" brushRef="#br0" timeOffset="68923.1963">24929 4614,'0'0,"-25"-25,0 25,25 25,0-1,0 1,0 0,0 0,0 0,0-1,0 1,25-25,-25 25,25-25,-25 25,25-25,-25 25</inkml:trace>
  <inkml:trace contextRef="#ctx0" brushRef="#br0" timeOffset="69189.1127">24879 4614,'0'-25,"25"0,0 25,0-25,-1 25,1 0,25-25,-25 25,-1 0,26 0</inkml:trace>
  <inkml:trace contextRef="#ctx0" brushRef="#br0" timeOffset="70381.4578">24954 4738,'0'-25,"24"25,-24-25,25 25,0 0,25-25,-26 25,1 0,0-25,25 25,-26 0,1 0,-25 25</inkml:trace>
  <inkml:trace contextRef="#ctx0" brushRef="#br0" timeOffset="70766.9248">25028 4862,'25'0,"0"-25,-1 25,1 0,25-25,-1 25,51 0,-51-25,-24 25,0 0,0 0</inkml:trace>
  <inkml:trace contextRef="#ctx0" brushRef="#br0" timeOffset="71779.9022">25474 4068,'0'0,"0"-25,0 0,25 1,0 24,0-25,24 25,-24-25,25 25,-25 0,-1 0,1 0,0 0,0 25,0 0,-1-1,-24 1,25 25,-25-25,0 24,0 1,-25-25,25 24,-24-24,-26 0,25 0,0-1,25 1,-24 0,-1 0,0-25,0 49,0-49,25 25,-24 0,24 0,0 0,24-25,-24 24,25-24,-25 25,25-25,0 25,0-25,-1 0,1 0,25 0,-25 0,24 0,-24 0,0 0,0 0,24 0,-49-25,-24 0,-1 25,0 0,0 0,25 25,-25 0,25 0,0 0,0-1,0 1,25 0,0 0,0-25,-25 25,25 0,-25-1,24 1,-24 0,0 0,0 0,0-1,-24 1,-26 0,0-25,-24 25,24 0</inkml:trace>
  <inkml:trace contextRef="#ctx0" brushRef="#br0" timeOffset="72659.0521">24606 4688,'-25'0,"25"25,0 0,-24-25,-26 0,25 24,0-24,-24 25,49 0,-25 0,25 0</inkml:trace>
  <inkml:trace contextRef="#ctx0" brushRef="#br0" timeOffset="76958.816">25028 5283,'0'-24,"25"24,-25 24,0 1,25 0,-25 0,0 0,0-1,0 1,0 0,0 25,0-26,0 1,0 0,0 25,0-26,-25 1,25 0,-25 0,25 0,0-1,0 1,-25 0,0 0,25 0,-24 0,24-1,-25 1,0-25,0 25,0 0,0 0,1-25,-1 24,0-24,0 25,0 0,1 0,-26-25,50 25,-25-25,0 0,1 24,-1-24,0 25,0-25,0 0,1 25,-1-25,0 0,0 25,0-25,1 0,-1 0,0 0,0 0,0 0,1 0,-1 0,0 0,0 0,0 0,1 0,-1 0,0 0,0 0,0 0,-24 0,24-25,-25 25,25-25,1 25,-26 0,25-25,0 25,1-24,-1 24,0 0,0-25,0 25,-24 0,24-25,0 25,0-25,1 25,-1 0,0 0,0 0,0-25,-24 25,24 0,0 0,-24-24,24 24,-25-25,25 25,-24 0,24-25,-25 25,26-25,-1 25,0-25,0 25,-24-24,24 24,0-25,-25 0,1 25,24-25,0 25,25-25,-25 25,0-25,1 25,-1 0,0 0,0-24,0 24,-24 0,24 0,0 0,0 0,1 0,-1 0,0 0,0 0,0 0,1 0,-1 0,0 0,0 0,0 0,1 0,-1 24,0-24,0 0,-24 25,24 0,0 0,0-25,0 25,1-25,24 25,-25-25,0 24,0 1,0 0,0 0,-24 24,24-24,0 0,25 0,-25-25,1 25,24-1,0 1,-25 0,0 0,25 24,0-24,-25 0,25 0,0 0,-25-1,25 1,0 0,-24 0,24 0,-25-1,0 1,25 0,0-50,25 0,-25 1</inkml:trace>
  <inkml:trace contextRef="#ctx0" brushRef="#br0" timeOffset="78146.0284">21059 5953,'0'-25,"0"50,0 0,0 0,0 0,25 24,-25-24,0 0,25-25,-25 25,0-1,0 1,25 0,-25 0,24 0,-24-1,0 1,25 25,-25-25,25-1,-25 1,0 0,0 0,0 0,25-1,-25 1,0 0,0 0,0 0,0-1,0-48,0-1,25 25,-1-25,1 25,0 0,0 0,0 0,-1 0,1 0,0 0,0 0,0 0,-1 0,26 0,-25 0,0 0,-1 0,1 0,-25-25,25 25,0-25,-25 1</inkml:trace>
  <inkml:trace contextRef="#ctx0" brushRef="#br0" timeOffset="80947.0634">21580 8384</inkml:trace>
  <inkml:trace contextRef="#ctx0" brushRef="#br0" timeOffset="83347.9096">21779 15701,'0'-24,"0"48,0 1,0 0,0 25,0-1,24 1,-24-1,25 1,-25 0,25-1,-25 26,25-26,0 26,-25-1,24-24,1-1,-25 1,0-25,25 0,-25-1,-25-48,0 24,1-25,-1 0,0 0,25 0</inkml:trace>
  <inkml:trace contextRef="#ctx0" brushRef="#br0" timeOffset="84106.0105">21456 16396,'0'-25,"0"0,0 0,0 1,0-1,0 0,0 0,25 0,-25 1,25-26,-25 25,0 0,0 1,24-1,-24 0,0 0,0 0,25 1,-25-26,0 25,0 0,25 1,-25-26,0 25,0 0,0 1,25-1,0 25,-1 0,1 0,0 0,0 0,0 0,0 0,-1 0,1 0,50 0,-51 0,1 0</inkml:trace>
  <inkml:trace contextRef="#ctx0" brushRef="#br0" timeOffset="89318.9953">20662 8310,'0'0,"-49"-25,24 25,0 0,0 0,0 0,1 0,-1 0,0 0,0 0,0 0,1 0,-1 0,0 0,0 0,0 0,1 0,-1 0,0 0,0 0,0 0,1 0,-1 0,25-25,-25 25,0-25,0 0,1 25,-1-24,0-1,0 0,0 0,1 0,24 1,-25-1,25 0,-25 0,25 0,-25 0,25 1,-25-1,25 0,-24 0,24 0,-25-24,25 24,0 0,0 0,0 1,0-1,0 0,0 0,0 0,25 1,-25-1,24 0,1 0,-25 0,25 25,0-24,24-1,-24 0,0 0,0 25,0-25,-1 25,1-24,0 24,0 0,0 0,24 0,1 0,-1-25,26 25,98 0,-73 0,-26 0,25 0,-24 0,49 49,-75-24,1 0,0 25,-1-1,-24 1,25 24,-1-24,-24 24,0-24,-25 24,0 1,0-26,0 1,-25 0,-25-1,1 1,-26-1,1-24,0 25,24-25,-24-1,24 1</inkml:trace>
  <inkml:trace contextRef="#ctx0" brushRef="#br0" timeOffset="92064.0192">24805 5011,'0'-25,"24"25,1 0,0 0,25 0,-25-25,-1 25,26 0,0 0,-26-25,51 25,-26 0,1 0,24 0,-24 0,-25 0,0 0,-1-25,-48 25,-26 0,25 0,-49 0,24 0,-24 25,-1-25,1 0,-25 25,24-25,1 25,49-25,0 0,0 0,50 0,0 0,25 0,-26 0,51 0,-25 0,24 0,-24 0,-1 0,26 0,-26 0,1-25,-25 25,-50 0,-25 0,1 0,-26 0,1 0,-1 0,26 0,-26 25,26-25,24 0,-25 0,25 0,50 0,0 0,25 0,-1 0,51 0,-51 0,26 0,-100 0,0 0,-25 0,-24 0,-1 0,26 0,-1 0,1 25,24-25,0 0,0 0,75 0,49 0,-25 0,-24 0,25-25,-26 25,-24 0,0 0,-50 0,0 0,-24 0,24 0,-25 0,25 0,25 25,25-25,-25 24</inkml:trace>
  <inkml:trace contextRef="#ctx0" brushRef="#br0" timeOffset="98881.1462">17587 14114,'0'-25,"0"0,0 0,0 1,0-1,0 0,0 0,0 0,24 25,-24-24,25 24,0 0,0 0,0 0,-1 0,1 0,-25 24,25 1,0-25,-25 25,25-25,-25 25,24-25,-24 25,25-25,-25 24,0 1,0 0,25 0,-25 0,25-1,-25 1,0 0,0 0,0 0,0-1,25-24,-25 25,0 0,0 0,0 0,24 0,-24-1,0 1,0 0,0 0,25-25,-25 25,0-1,25 1,-25 0,0 0,25-25,-25 25,25-25,-25 24,24-24,1 25,0-25,-25 25,25-25,0 25,-1-25,1 25,0-25,0 0,0 0</inkml:trace>
  <inkml:trace contextRef="#ctx0" brushRef="#br0" timeOffset="99931.2508">18132 14511,'0'25,"0"-1,25 1,0-25,-25 25,25-25,-25 25,24-25,1 0,-25 25,25-25,0 0,0 0,-1 0,1 0,0 0,-50 24,0 1,-24 0,24 25,0-26,0 1,1 25,-1-25</inkml:trace>
  <inkml:trace contextRef="#ctx0" brushRef="#br0" timeOffset="108636.0755">22473 11063,'0'-25,"-25"0,0 25,25-25,-24 25,-1 0,0 0,0 0,0 0,1 0,-1 0,0 0,0 0,0 25,1-25,24 25,-25-25,25 25,-25-25,25 25,-25-1,25 1,0 0,0 0,0 0,0 0,0-1,0 1,0 0,0 0,0 0,0-1,0 1,25 0,0 0,-25 0,25-1,-25 1,24 0,-24 0,25-25,-25 25,25-25,0 24,0-24,-25 25,24 0,1-25,0 25,0 0,-25-1,25-24,-25 25,0 0,24-25,-24 25,0 0,0-1,0 1,0 0,0 0,0 0,-24-1,24 1,-50 0,25 0</inkml:trace>
  <inkml:trace contextRef="#ctx0" brushRef="#br0" timeOffset="109087.4471">22076 11807,'0'-25,"25"25,0 25,0-25,-1 25,1 0,0-1,0 1,-25 0,25 0,-25 0,24-1,-24 1,25 0,-25 0,0 0,25-25,0-25,0 0,-1 0,-24-24,50-1,-25-24,24 24,1 0</inkml:trace>
  <inkml:trace contextRef="#ctx0" brushRef="#br0" timeOffset="110647.0699">19844 15180,'0'-24,"25"24,-1-25,26 25,-25-25,24 0,-24 0,0 25,0 0,-25-24,-25 24,0 0,0 0,-24 0,24 24,0-24,0 25,1-25,-1 25,0-25,0 25,0-25,50 0,0 0,0 0,24 0,-24-25,0 25,25-25</inkml:trace>
  <inkml:trace contextRef="#ctx0" brushRef="#br0" timeOffset="111951.031">22647 13122,'-25'0,"50"0,24 0,-24 0,25 0,-25 0,24 0,1-25,-25 25,-1 0,1 0,-50 0,1 0,-26 0,25 0,-24 0,-1 0,25 25,-25-25,26 24,-1-24,0 0,0 0,50 0,0 0,24 0,-24 0,25 0,0 0,-1-24,1 24,-25 0,-1 0,-48 0,-1 0,-25 0,1 0,-1 0,0 24,1-24,24 0,25 25,25-25,24 0</inkml:trace>
  <inkml:trace contextRef="#ctx0" brushRef="#br0" timeOffset="119204.1239">23118 15503,'0'-25,"0"0,-25 25,50 25,-25 0,0 0,25 0,-25-1,25 26,-1 0,-24-26,25 26,-25 0,0-26,25 1,-25 0,25 0,-25-50,0 0,0 0</inkml:trace>
  <inkml:trace contextRef="#ctx0" brushRef="#br0" timeOffset="120016.1837">22796 15577,'0'-24,"24"24,-24-25,0 0,0 0,25 25,-25-25,0 1,25 24,0 0,-25-25,25 25,-1 0,1-25,0 25,0 0,0 0,-1-25,26 25,-25 0,0 0,-1 0,1 0,0 0,0 25,0-25,24 25,-24 0,0-1,0 1,24 0,-24 0,-25 0,25-1,-25 1,0 0,0 0,-25 0,0-1,0 26,-24 0,-1-26,1 26,24-25,-25 24,1-24,24 0,-25 0,1 24,24-49,-25 25,1 0,24 0</inkml:trace>
  <inkml:trace contextRef="#ctx0" brushRef="#br0" timeOffset="120486.7298">23763 15577,'0'-24,"0"-1,0 50,0 24,0-24,0 0,0 24,0 1,-25 0,0-1,0-24,-24 25</inkml:trace>
  <inkml:trace contextRef="#ctx0" brushRef="#br0" timeOffset="122129.2099">24160 15131,'0'-25,"0"0,-25 25,0 0,0 0,1 0,24 25,-25-25,0 0,0 25,0-25,1 0,24 25,0-1,0 1,24 0,-24 0,25 0,0-1,-25 1,25 0,-25 0,0 0,25-25,-25 25,0-1,0 1,0 0,0 0,24-25,-24 25,0-1,0 1,0 0,0 0,0 0,25-1,0-48,0 24,-25-25,25 25,-1 0,-24-25,25 0,-25 0</inkml:trace>
  <inkml:trace contextRef="#ctx0" brushRef="#br0" timeOffset="122391.4752">24036 15478,'0'-25,"0"1,25 24,24 0,-24-25,25 25,-26 0,26 0</inkml:trace>
  <inkml:trace contextRef="#ctx0" brushRef="#br0" timeOffset="123754.9736">24011 14734,'0'-25,"0"0,0 1,25 24,0 0,-25-25,24 25,1 0,0-25,0 25,0 0,-1 0,1 0,0 0,0 0,0 0,-1 0,-24 25,25-25,0 0,-25 25,25-25,-25 24,0 1,25-25,-25 25,0 0,0 0,0-1,0 1,0 0,0 0,0 0,0-1,0 1,0 0,0 0,0 0,0-1,0 1,0 0,0 0,0 0,24-25,-24 24,25-24,0 0,0 0,0 0,-1 0,1 0,0 0,0 0,-25-24,0-1,-25 0,0 25,25-25,-25 50,25 0,-24 0,24-1,0 1,0 0,0 0,0 0,0-1,24-24,-24 25,25-25,0 25,0 0,-25 0,25 0,-1-1,-24 1,50 25,-50-25,0-1,25 1,-25 0,0 0,-25 0,25-1,-25-24,0 25,-24 0,24 0,0-25,-24 0,24 0,0 0,0 0</inkml:trace>
  <inkml:trace contextRef="#ctx0" brushRef="#br0" timeOffset="125022.9345">22696 15081,'0'0,"-25"0,1 0,-1 0,0 0,0 25,0-25,-24 25,24-25,0 25,25-1,-25-24,25 25,-24 0,24 0,0 0,0-1,0 1,24-25,-24 25,0 0,25-25,-25 25,25-25,0 25,0-1,-1 1,51 50,-50-51,-1 1,1 0,0 0,0 0,49 24,-49-24,-25 0,0 0,0-1,0 1,0 25,-25 49,25-74,-24 0,-1-1,25 1,-25-25,0 25,0 0,0-25,1 0,-1-25,25 0,25 0,49 1,-49-1,0 25,0 0,-1-25,1 25,-25 25,0 0,0 24,0-24,0 25,0-26,0 26,0-25,25 24,-25-24,0 0,0 25,25-25,-25-1,0 1,25-25,-25 25,24 0,1-25,0 0,74 0,-24 0,-26 0,-24 0</inkml:trace>
  <inkml:trace contextRef="#ctx0" brushRef="#br0" timeOffset="126389.4628">23292 16247,'-50'-25,"25"25,50 0,0-25,0 25,-1 0,1-24,0 24,0 0,0 0,-1 0,1 0,-25-25,25 25,-25-25</inkml:trace>
  <inkml:trace contextRef="#ctx0" brushRef="#br0" timeOffset="126967.1363">24085 15900,'25'-25,"0"25,0 0,0-25,-1 25,1-25,0 25,0 0,0 0,-1 0</inkml:trace>
  <inkml:trace contextRef="#ctx0" brushRef="#br0" timeOffset="127507.1201">23391 16396,'0'-25,"0"0,25 0,-1 25,26-24,-25-1,49 0,1 0,-1-24,25 24,-24-25,-1 25,-24-24,24 24,-24 0,-1 25,1-25,-25 25,0 0</inkml:trace>
  <inkml:trace contextRef="#ctx0" brushRef="#br0" timeOffset="127986.8426">23391 16570,'25'0,"-1"-25,26 0,-25 0,49 0,1 1,-1-26,25 0,1 1,-1-1,-25 0,1 1,-26-1,1 25,-25 25,-1-24</inkml:trace>
  <inkml:trace contextRef="#ctx0" brushRef="#br0" timeOffset="136023.4374">17338 14238,'-24'0,"24"-25,0 0,0 0,0 1,-25-1,25 0,0 0,0 0,0 1,25 24,-25-25,0 0,24 25,-24-25,0 0,0 1,25-1,-25 0,25 25,-25-25,0 0,25 25,0 0,-25-24,24 24,-24-25,25 25,0 0,0 0,0 0,0 0,-1 0,1 0,0 0,0 0,0 0,-1 0,1-25,0 25,0 0,0 0,-1 0,1 0,0 0,0 25,0-25,-1 0,1 0,0 0,0 0,24 0,-24 0,0 0,0 0,24 25,-24-25,25 0,-25 0,24 0,-24 0,25 24,-26-24,26 0,-25 0,0 25,24-25,-24 0,0 0,0 25,0-25,-1 0,1 25,0-25,0 0,0 25,-1-25,1 0,0 0,0 0,0 0,-1 24,1-24,0 0,0 0,0 0,-1 0,1 0,0 0,0 0,0-24,24 24,-24 0,0 0,0 0,-1-25,1 25,25 0,-25 0,-1 0,1 0,0-25,0 25,0 0,0 0,-1-25,1 25,0 0,0-25,0 25,-1-24,1 24,0-25,0 0,0 25,-1-25,1 25,-25-25,25 25,0 0,0 0,-1-24,1-1,-25 0,25 0,0 25,0-25,-25 1,24 24,1-25,0 0,0 25,0-25,-1 0,-24 1,0-1,25 25,0-25,-25 0,25 0,-25 1,25-1,-1 0,1 0,-25 0,0 0,25 1,-25-1,0 0,0 0,25 0,0 1,-25-1,24 0,1 0,0 0,0 1,0-1,-1 0,1 0,0 0,0 1,0-1,0-25,-1 25,1 1,0-1,-25 0,25 0,0 0,-1 1,1-1,0 0,0 0,0 0,-25 1,24-26,1 25,0 0,0-24,0 24,-25 0,24-25,1 26,-25-1,0 0,25-25,-25 26,0-1,25 0,-25 0,25 0,-1 1,1-26,0 25,0 0,-25 1,25-1,-25 0,24 25,26-50,-25 50,0 0,-1-24,1 24,0-25,0 25,0-25,-1 25,26-25,-25 25,0 0,0 0,-1 0,1 0,0 0,0 0,0 0,-1 0,26 0,-25 0,24 0,-24 0,25 0,-1 0,1 0,0 0,148-25,-124 25,1-24,-1-1,-24 25,-25-25,0 25</inkml:trace>
  <inkml:trace contextRef="#ctx0" brushRef="#br0" timeOffset="137470.8204">23937 16768,'0'-25</inkml:trace>
  <inkml:trace contextRef="#ctx0" brushRef="#br0" timeOffset="140695.4506">19248 15329,'0'-25,"25"25,0 0,0-24,0 24,-1-25,1 25,0-25,-50 25,0 0,-24 0,24 25,0-25,0 25,1-25,48 0,26 0,24 0,26-50</inkml:trace>
  <inkml:trace contextRef="#ctx0" brushRef="#br0" timeOffset="141447.0495">22002 13370,'0'0,"-50"0,25 0,1 0,-1 0,50 0,-1-25,26 25,24-50,-24 50,-50-24,25 24,-50 0,0 0,-24 24,-1 1,0 0,-24 25,24-26,26 1,-1-25,0 0,50 0,0 0,24 0,1-25,24 1,1-1,-26 25,26 0</inkml:trace>
  <inkml:trace contextRef="#ctx0" brushRef="#br0" timeOffset="148040.1027">24507 16247</inkml:trace>
  <inkml:trace contextRef="#ctx0" brushRef="#br0" timeOffset="153524.0723">23589 8855,'-49'-49,"49"24,-25 25,25-25,-25 25,0-25,0 25,1 0,-1 0,-25 0,1 0,-1 0,0 0,-24 0,49 0,-24 0,-1 0,0 0,1 25,24-25,-25 25,26 0,-1-1,-25 1,0 0,26 0,-26 24,25-24,-24 75,24-51,0 1,0 24,0 1,25-1,-24 0,24 26,0-26,0 0,0 26,-25 24,25-75,0 1,0-25,0 0,0-1,0-48</inkml:trace>
  <inkml:trace contextRef="#ctx0" brushRef="#br0" timeOffset="154235.2646">22225 8979,'0'0,"-25"124,25-74,0 0,0-1,-25 1,25 24,0 1,0-26,0 26,0-26,0 1,0-1,0 1,0 0,0-1,0 1,0-25,0 49,0-49,25-25,-25-25,25 0,0 0,0 1,-1 24,1 0,50 24,-51 1,26 0,0-25,-1 25,1 0,-25-25,24 0,1 0,-25 0,24 0,-24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9T05:31:31.895"/>
    </inkml:context>
    <inkml:brush xml:id="br0">
      <inkml:brushProperty name="width" value="0.05292" units="cm"/>
      <inkml:brushProperty name="height" value="0.05292" units="cm"/>
      <inkml:brushProperty name="color" value="#FF0000"/>
    </inkml:brush>
  </inkml:definitions>
  <inkml:trace contextRef="#ctx0" brushRef="#br0">15280 2530,'0'-25,"0"0,24 25,-24-24,25 24,0 0,0 0,25 0,-26 0,26 0,-25 0,0-25,-1 25,26 0,-25 0,0 0,24 0,-24 0,25 0,-26 0,1 0,25 0,-1 0,1 0,0 0,-1 0,1 0,24 0,1 0,-26 0,26 0,-26 0,26 0,-1 0,-24 0,24-25,-24 25,-1 0,1 0,0 0,-1 0,1 0,-1 0,1 0,0 0,-1 0,1 0,-1 0,1 0,0 0,-1 0,26 0,-26 0,26 0,-26 0,1 0,0 0,-1 0,1 0,-25 0,24 0,1 0,-1 0,-24 0,0 0,0 0,0 0,-1 0,1 0,0 0,0 0,0 0,-1 0,1 0,25 0,-25 0,-1 0,1 0,0 0,-25-25,25 25,-50 0</inkml:trace>
  <inkml:trace contextRef="#ctx0" brushRef="#br0" timeOffset="1354.0193">15081 2604,'25'0,"0"0,0 0,-1 0,1 0,0 0,0 0,0 0,-1 0,1-24,0 24,0 0,0 0,0 0,-1 0,26 0,-25 0,0 0,-1 0,1 0,25 0,-25 0,24 0,-24 0,25 24,-26-24,26 0,-25 0,24 0,1 0,24 0,-24 0,0 25,24-25,-24 0,-1 0,26 0,-1 0,1 0,-1 0,-24 0,24 0,0 0,1 0,-26 0,1 0,0 0,-1 0,1 0,-25 0,24 0,-24 0,0 0,0 0,24 0,-24 0,25 0,-26 0,26 0,-25 0,25 0,-26 0,1 0,25 0,-25 0,-1 0,26 0,-25 0,0 0,-1 0,1 0,0 0,0 0,0-25,-1 25,1 0,0 0,0 0,-25-24,25 24,-50 0</inkml:trace>
  <inkml:trace contextRef="#ctx0" brushRef="#br0" timeOffset="11555.9774">12601 5829,'-25'-74,"25"49,-25 0,25-25,-25 26,25-1,-24 0,24 0,-25 25,25-25,-25 25,0-24,0-1,1 0,-26 0,25 25,-24-49,-1 24,0 0,1 25,-26-25,1-24,-1 49,1-25,-75 0,75 0,-1 0,1 25,0-24,-1 24,1 0,-1-25,26 25,-26 0,1 0,24 0,-24 0,24 0,-24 0,24 0,1 0,-1 25,-24-25,-75 49,50-24,-25 0,24 0,-24-1,0 26,25-25,0 0,0-1,24 1,-123 50,123-26,-24 1,25-25,24 24,-24 1,-1-1,1 1,-1 0,1-1,24 1,1 0,-1-1,1 1,-1-1,0 1,1 24,-1-24,1 24,-26-24,25 24,-24-24,24 24,1-24,-1 24,1-24,24 25,-25-1,25-24,-24 24,24 0,-25 1,26 24,-1-25,0 26,0-1,25 0,-25 0,1 25,24-24,0-1,0 0,0-25,0 26,24-26,-24 25,25-24,0-1,0 0,0 1,-1-1,1 1,0-1,0 1,0 24,-1-25,1 25,25 25,-1-24,-24 24,25 0,-25-25,24 25,1-25,-1 0,-24-24,25 24,-25-49,24 24,-24 0,25-24,-25 24,24-24,1 24,-1-24,1 24,0 1,-1-1,1 1,-1-1,26 1,-26-1,26 0,-26 1,26-1,-1 1,1 24,24-25,-25 1,50-1,0 1,0-1,-24-24,-1-1,0 26,-49-51,-1 26,1-25,-25-25,-25 25,25-25,-25 24,24 1,1-25,25 25,-1 0,1 0,0-1,-1 1,1 0,24 0,-24 0,-1-1,1 1,0-25,24 0,0 0,26 0,24 0,0 0,0 0,49 0,26 0,24-25,0 25,-24 0,-26-24,1 24,-50-25,25 0,-50 0,25-24,-25-1,25 0,-24 1,24-1,-25-24,0-1,25 1,0 0,-25-26,0 1,1 0,-26 0,25 24,-49-24,24 49,-24-24,0 0,24 24,-24 0,-1 1,1-1,-1 25,1-24,0 24,-1-25,26 25,-26-24,1 24,0 0,-26-24,1-1,0-24,0 24,-25 0,25 1,-25-1,24 1,1-26,0 26,-25-1,0 0,0-24,0 24,0-24,0 0,0-1,0 1,0-1,0 1,0-1,25 1,-25 0,0-26,0 26,0 0,25-1,-25 1,0-25,0 24,0 1,0 24,0-24,0 24,0 0,-25-24,25 24,-25 1,25-26,-25 26,0-26,1 26,-1-26,-25 1,25 24,-24 1,-1-26,25 26,-24-1,-1-24,0-1,1 26,-1-26,1 1,-1-1,-24 26,49-1,-25 1,1-1,-1 0,0 26,26-26,-26 25,0-24,1 24,-1-25,-24 25,-1 1,26-26,-51 25,26 0,0 0,-1 1,26-1,-1 0,0 0,26 25,-1-25,0 1,0 24,0-25,1 0,-26 0,25 0,-24 1,-1-1,0-25,1 1,-1-1,1 0,-1-24,-25 24,1-24,-25 0,24-1,1 1,-25-1,49 1,1-1,24 1,0 0,25 24,0 0,0 26,25-1</inkml:trace>
  <inkml:trace contextRef="#ctx0" brushRef="#br0" timeOffset="23460.1411">10765 6821,'0'-25,"0"1,-25 24,1 24,-1 1,25 0,0 0,-25-25,25 25,-25-25,25 25,-25-25,25 24,-24 1,-1-25,25 25,0 0,-25 0,25-1,-25-24,25 25,-25 0,25 0,-24-25,24 25,-25-1,0 1,25 0,-25-25,25 25,-25 0,25-1,-24 1,24 0,-25-25,25 25,0 0,-25-1,25 1,0 0,0 0,-25 0,25-1,0 1,0 0,-25-25,25 25,0 0,0-1,0 1,0 0,0 25,0-26,0 1,25 0,-25 0,0 0,0-1,0 1,25 0,-25 0,0 0,0 0,25-25,-25 24,0 1,0 0,0 0,0 0,25-1,-25 1,0 0,0 0,0 0,24-1,-24 1,0 0,0 0,25 0,-25-1,25 1,-25 25,25-25,-25-1,25 1,-25 0,0 0,0 0,24-1,-24 1,25 0,-25 0,0 0,25-25,-25 24,0 1,0 0,-25 0,0 0,1-25,24 24,-25 1,0 0,0-25,0 25,25 0,-24-25,-1 25,0-1,0 1,25 0,-25-25,1 25,-1 0,0-1,0 26,0-25,1 0,24-1,-25 1,25 0,-25 0,25 0,0-1,-25 26,25-25,0 0,0 24,-25 1,25-1,0 1,0 0,0-1,0 1,0-1,0 1,0 0,25-1,-25 26,25-26,0 26,-25-26,25 1,-1 0,1-1,0 1,0-25,-25 24,25 1,-1-25,26 24,-25-24,-25 0,25 24,-1-24,1 25,0-25,0 24,0-24,-25 0,24 0,1-1,0 1,-50-25</inkml:trace>
  <inkml:trace contextRef="#ctx0" brushRef="#br0" timeOffset="23880.5182">10120 11038,'-24'-25,"-1"25,50 25,-25 0,24 0,1-1,-25 26,25-25,0 25,0-26,-1 26,-24 0,25-1,0 1,0-1,0 1,-1-25,1 0,0-1,0 1,0-25,24 0,-24 0,25-25,-1 1,1-26,-1 0,1-24</inkml:trace>
  <inkml:trace contextRef="#ctx0" brushRef="#br0" timeOffset="25372.1338">11931 6747,'-25'-25,"50"50,-50-75,0 50,1 0,-1 25,0 0,0 0,25-1,-25 1,25 0,-24 0,24 0,0 24,24-24,1 0,0 0,0 0,0 24,-1-24,1 0,25 24,-25-24,-1 25,26-25,-25 24,0-24,24 25,-24-26,25 26,-25-25,24 24,1-24,-25 25,24-25,-24 24,0-24,24 25,-24-26,0 1,0 0,24 0,-24 24,0-24,25 0,-26 0,26-25,-25 25,24 0,-24-1,0-24,25 25,-26 0,1-25,25 25,-25 0,74-1,-74-24,24 25,-24-25,0 25,0-25,49 25,-49 0,25-25,-1 24,-24-24,25 25,-26-25,26 25,-25-25,24 25,-24-25,25 25,-25-25,-1 24,1-24,0 25,0-25,0 25,-1-25,1 25,0-25,0 25,24-1,1 1,-25 0,49 49,-49-49,0 0,25 0,-50 24,24-24,-24 0,0 0,0 0,0 24,0-24,25 0,-25 0,0 0</inkml:trace>
  <inkml:trace contextRef="#ctx0" brushRef="#br0" timeOffset="25828.8756">13791 8954,'0'0,"0"-24,25 48,25 1,-25 0,24 0,1 25,-1-26,-24 1,25 25,-1-25,1-1,0 26,-26-25,1 0,0-1,-25 1,25-25,-25 25,25-25,0 0,-1 0,-24-25,25 25,0-25,0 1,0-1,-1-25,1 25,-25-24,25-1,-25 25</inkml:trace>
  <inkml:trace contextRef="#ctx0" brushRef="#br0" timeOffset="32420.1889">7020 6821,'-25'0,"0"0,0-25,1 25,24-24,-25 24,0 0,0-25,0 25,0-25,1 25,-1 0,0-25,-25 25,1-25,24 25,-25 0,1-24,-1 24,1-25,-26 25,26-25,-1 25,0-25,1 25,-1-25,1 25,24 0,-50-24,51 24,-1 0,-25 0,25 0,-24 0,24 0,-74 24,49 1,0-25,1 25,-26-25,1 25,24 0,-24-1,-25 1,24 0,1 0,24 0,-24-25,24 24,25 1,-24 0,-1-25,25 25,-24 0,24-25,0 25,-24-1,24-24,-25 25,25-25,1 0,24 25,-25-25</inkml:trace>
  <inkml:trace contextRef="#ctx0" brushRef="#br0" timeOffset="33387.5462">4465 6524,'-25'0,"0"0,25 24,0 1,-25 0,25 0,0 0,-24-1,-1 1,25 0,-25 0,0 0,25-1,-25 1,1 0,24 0,-25 0,25 0,-25-25,25 24,-25-24,25 25,-25-25,50 0,-25 25,25-25,0 0,-25 25,25-25,-1 25,1-25,0 24,0 1,0-25,24 25,1 0,-25 0,-1-25,1 0,-25 24</inkml:trace>
  <inkml:trace contextRef="#ctx0" brushRef="#br0" timeOffset="36680.1628">3696 10765,'25'0,"0"0,24-25,26 1,-1-1,25 0,0 0,1-24,-1-1,25 0,-25 26,0-26,0 25,-49 0,0 1,-1 24,-24-25,0 25,0 0,-25-25,-25 25,0 25</inkml:trace>
  <inkml:trace contextRef="#ctx0" brushRef="#br0" timeOffset="37184.0646">4242 10964,'-25'0,"0"0,50 0,0 0,-1 0,26-25,24 0,1 0,-1 0,25 1,-24-1,49 0,-25-25,0 26,1-1,-26 0,-24 25,-1-25,-24 25,0 0,-25-25</inkml:trace>
  <inkml:trace contextRef="#ctx0" brushRef="#br0" timeOffset="41156.0742">17239 2604,'0'0,"-25"-24,1 24,-1 0,74 0,1 0,24 0,26 0,-1 0,0 0,0 0,1-25,-26 25,25 0,-24 0,-1 0,0 0,-24 0,24 0,-24 0,24 0,-24 0,25 0,-1 0,0 0,-24 0,0 0,-26 0,1 0,0 0,-25-25,0 0,0 0,-25 25,-24 0,-26 0,1 25</inkml:trace>
  <inkml:trace contextRef="#ctx0" brushRef="#br0" timeOffset="44629.1363">16892 2729,'50'0,"-1"0,26 0,-1-25,25 25,25-25,0 25,25 0,-25-25,0 25,0 0,-25 0,-24 0,24 0,-25 0,-24 0,24 0,1 0,-50 0,24 0,-24 25,0-25,0 0,0 0,-25-25,0 0,0 0,-50 50</inkml:trace>
  <inkml:trace contextRef="#ctx0" brushRef="#br0" timeOffset="45794.0375">19174 2505,'0'-25,"25"25,-25-24</inkml:trace>
  <inkml:trace contextRef="#ctx0" brushRef="#br0" timeOffset="51424.3546">2853 12551,'-25'0,"0"0,0 0,0 0,-24 0,24 0,0 0,0 0,-24 0,24 0,-25 0,1 0,-51-25,51 1,-1-1,1 0,-1 0,0 0,-49-24,50 24,-1 0,0 0,1 1,24-1,-25 0,26 0,-26 0,25 0,-25 1,26-1,-26 0,25 0,-24 0,24-24,-25 24,25-25,1 1,-1 24,0-25,-25 1,26 24,-1-25,-25 1,1-1,24 1,-25-1,1 0,-1 1,0-1,1 1,24-1,-25 0,1 1,24-1,0-24,0 24,1 0,-1 1,-25-1,25 1,0-1,1 25,-26-24,25-1,0 0,1 1,24-1,0 1,0-1,0 0,0 1,24-1,1-24,0 24,0 0,0-24,24 24,-24-24,0 0,25-1,-1 1,-24 24,25-24,-26-1,26 26,-25-1,0-24,-1 24,-24 1,25-26,-25 25,0 1,0-1,0-24,25 24,-25 1,25-26,0 26,-25-26,24 1,1-1,-25 1,25 0,-25 24,0-24,0 24,-25-25,0 1,25 24,-49-24,24 24,0-24,0 24,1-24,-1 24,0-24,0 0,0-1,1 1,-1 24,0-24,0 24,-24 1,24-1,0 25,0-25,25 26,-25-1,0-25,1 25,-1-24,0 24,25-25,0 1,-25-1,25 1,-25 24,1-25,24 1,-25 24,0 0,0-25,-24 26,24-26,0 0,0 1,0-1,25 1,-24-26,24 25,-25-24,25 0,-25 24,25-24,0 24,0 0,0-24,0 24,0 1,25-1,0 1,-1-1,1 0,0-24,25 24,-26 1,1-1,0 0,0 1,0-1,-1 1,26 24,-25-25,24 25,1-24,0 24,24-25,1 26,-1-1,0 0,1 0,24 0,-25 1,1 24,24-25,0 25,-24 0,24 0,0 0,25 0,-25 0,1 0,24 25,0-1,0 1,0 0,0 25,-25-26,25 26,-25-25,0 49,1-24,-26-1,25 26,0-26,-24 26,24-1,-25 1,26-1,-26 1,-24-1,-1 0,1 26,0-1,-26-25,1 25,0 1,0-26,0 25,-25 1,24-26,-24 25,0-24,0-1,0 0,25-24,-25 74,0-74,0-1,25 1,0-1,0 1,24 0,-24-1,0 26,24-26,1 1,0 0,-1 24,26-24,-1-1,25-24,1 25,-1-1,25 1,0-25,25-1,-1 1,1 0,-25 0,0-25,-24 25,-26-1,0 26,-24-25,0 0,-26 24,1 1,0-1,0 1,0 0,-1-1,1 26,0-26,0 26,-25-1,25 1,-1-1,1-24,-25 24,25 0,0-24,0 0,-1 24,1-24,0-1,-25 26,0-26,25 26,-25-26,0 26,0-26,0 26,0-26,0 1,0 0,0-1,-25 1,25-25,0 49,-25-24,25-1,0 1,0-1,0 1,-25 0,1-1,24-24,0 25,-25-1,25-24,0 25,-25-1,0 1,0-25,1 24,-1 1,0 0,-25-26,26 26,-26 0,25-26,0 1,-24 25,24-25,-25-1,1 1,24 25,-25-25,26-1,-26 1,25 0,-24 0,24 0,-25-1,25 1,-24 0,24 0,-25-25,1 25,-1 0,0-1,1 1,-1 0,25 0,-24 0,-1-25,25 24,-24 1,24 0,-25 0,1 0,-1-1,1 1,-26 0,26 25,-51-26,26 1,-1 25,1-25,0-1,24 26,-24-25,24 0,0-1,1 1,24 0,-25 0,1 0,-1-1,1 1,-1 0,0 0,1 0,-1-1,1 1,-1-25,25 0,0 25,0-25,1 0,-1 25,-25-25,25 25,1-25,-1 25,0-25,0 24,0-24,1 0,-1 25,0-25,0 25,0-25,1 0,-1 0,0 25,0-25,0 0,1 0,-1 0,0 0,0 0,25 25,-25-25,1 0,-1 0,0 24,0-24,0 0,1 0,-1 25,0-25,0 0,0 0,1 25,-1-25,-25 0,25 25,0-25,1 0,-1 0,0 0,25 25,25-25,0 0</inkml:trace>
  <inkml:trace contextRef="#ctx0" brushRef="#br0" timeOffset="52940.1009">5928 4390,'-49'-49,"24"49,0 0,0 0,0 0,1 0,-1 25,-25-1,50 1,-25-25,1 25,24 0,0 0,0-1,0 1,24 0,1 0,0 0,25-25,-26 24,26 1,-25 0,0 0,24-25,-24 25,0-1,0 1,-25 0,0 0,-25 0,0 0,-24-1,24-24,0 25,-25-25,25 25,1-25,24-25,0 0,24 25,1 0,-25-24,25 24,0 0,0 0,-25 24,25 1,-1 0,1 0,-25 0,25-1,0 1,0 0,-1-25,1 25,0-25,0-25,-25-25</inkml:trace>
  <inkml:trace contextRef="#ctx0" brushRef="#br0" timeOffset="53171.8947">6102 4614,'0'0,"0"-25,-25 25,50 0,-25 25,25 24,0-24,-1 0,-24 0,25-1,-25 1,0 0</inkml:trace>
  <inkml:trace contextRef="#ctx0" brushRef="#br0" timeOffset="53508.3594">6028 4614,'-25'-50,"50"100,-50-125,25 50,0 1,25-1,-1 0,1 0,0 25,0 0,0 0,24 0,-24 0,25 0,-26 25,1 0,0 24,0-24,-25 0,0 0,0 24,0-24,0 0,-25 0,0 0,-24-1,-1-24,0 25,26 0,-26 0,25 0</inkml:trace>
  <inkml:trace contextRef="#ctx0" brushRef="#br0" timeOffset="53750.2663">6524 4465,'0'0,"24"0,1 0,0 25,-25-1,25 1,0 0,-25 0,0 0,-25-1,0 26</inkml:trace>
  <inkml:trace contextRef="#ctx0" brushRef="#br0" timeOffset="54020.0676">6697 4291,'25'-124,"-50"248,75-248,-25 149,-1 0,26 0,-25-1,-25 1,25 25,-25-25,0-1,0 1,-25 0</inkml:trace>
  <inkml:trace contextRef="#ctx0" brushRef="#br0" timeOffset="54243.46">6672 4291,'0'-74,"0"49,0 0,25-24,-25 24,25 0,0 0,24 0,-24 25,0-24,0 24,0 0</inkml:trace>
  <inkml:trace contextRef="#ctx0" brushRef="#br0" timeOffset="54473.1209">6772 4341,'24'-25,"1"0,0 0,25 1,-25 24,-1-25,1 25,0 0,0 0,0 0</inkml:trace>
  <inkml:trace contextRef="#ctx0" brushRef="#br0" timeOffset="54674.4059">6945 4490,'0'0,"25"0,25 0,-1-25,1 0,0 0,-1 25,-24-25,0 1,0 24</inkml:trace>
  <inkml:trace contextRef="#ctx0" brushRef="#br0" timeOffset="55531.0813">6921 3820,'0'0,"-25"-99,25 74,0-25,0 25,0-24,25 24,-1 0,26 25,0-25,-1 1,1 24,24-25,50 25,-74 0,-1 0,-24 0,-25 25,25-1,-25 1,0 25,0-25,0 24,0 1,-25-25,25 24,0 1,0 0,0-1,0-24,0 25,25-26,-25 26,25-25,0 0,-1-1,-24 1,25-25,0 25,0-25,0 0,-1 0,26 0,0 0,-1 0,1 0,-1-25,-49 0,25 25,-25-24,0-1,-25 0,1 25,24 25,0 0,0-1,0 1,0 0,0 0,0 0,0-1,0 1,0 0,24 0,-24 0,25-1,-25 1,25 0,0 0,-25 0,0-1,25 1,-25 0,0 0,0 0,-25-1,-25-24,1 25,-26 0,1 0,-25 0</inkml:trace>
  <inkml:trace contextRef="#ctx0" brushRef="#br0" timeOffset="59747.2303">943 10468,'-25'0,"25"-25,25 25,-1 0,1 0,0 0,0 0,0-25,24 25,-24-25,25 25,-1 0,-24-25,25 25,-26 0,1-24,0 24,0-25,0 25,24 0,-24-25,0 0,0 25,24-25,-24 25,0-24,0 24,0 0,-25-25,24 25,1 0,0 0,0-25,24 25,-24-25,25 0,24 1,-24-1,-1 0,1 0,0 0,-26 0,1 25,25-24,-25-1,-1 0,1 0,0 0,0 1,24-1,-24-25,25 25,-1-24,-24 24,25 0,-25 0,0 1,-1-1,-24 0,50 0,-25-24,0 24,24 0,-24 0,25 0,-26 1,26 24,-25-25,0 0,-1 25,26-25,-25 0,0 25,-25-24,24-1,1 25,-25-25,25 25,-25-25,0 0,25 25,-25-24,25 24,-25-25,0 0,24 25,-24-25,25 25,0-25,-25 0,25 25,0-24,-1-1,1 25,-25-25,25 25,0 0,0-25,-1 25,1-25,0 25,-25-24,25 24,0-25,0 25,-1 0,1-25,0 25,0 0,-25-25,25 25,-1 0,1 0,0-25,0 25,0 0,-1-24,1-1,0 25,0-25,0 25,-1 0,1-25,0 25,25-25,-26 25,26-24,0-1,24 25,-24-25,49 0,0 0,0 1,1-1,24 0</inkml:trace>
  <inkml:trace contextRef="#ctx0" brushRef="#br0" timeOffset="62143.3583">6995 4713,'0'-25,"-25"25,50 0,0 0,24-25,1 25,0-25,-1 25,1-24,-25 24,-1-25,1 25,-50 0,50 0,0 0,0 0,0-25,-1 25,-48 0,-1 0,-25 25,25-25,-24 25,-1-25,1 24,-1-24,0 0,26 0,24 25,49-25,-24 0,25-25,-1 25,-24 0,0-24,0 24,-75 0,25 0,-49 24,24-24,1 0,24 25,0-25,50 0,49 0,1 0,49 0,0 0,0-25</inkml:trace>
  <inkml:trace contextRef="#ctx0" brushRef="#br0" timeOffset="66732.3925">645 10567,'0'0,"25"0,0 0,24-25,-24 25,0-25,0 25,-1 0,1 0,0 0,0-25,0 25,-1 0,1 0,0 0,0 0,0 0,-25-24,24 24,1 0,0 0,0 0,0-25,-1 25,1 0,0-25,0 25,0-25,-1 25,1 0,0 0,-25-25,25 25,0 0,-1-24,1 24,0-25,0 25,0-25,24 0,-24 25,25-25,-25 1,-1 24,1-25,0 25,0-25,0 0,-1 0,26 25,-25-24,0-1,24 0,-24 25,0-25,0 0,-1 0,1 25,0-24,0 24,0-25,-1 0,1 0,25 0,-25 1,24-1,-24 0,25-25,-1 26,-24-1,25 0,-26 0,101-74,-76 74,1 0,-25 25,-1-24,26-1,-25 0,0 25,-1-25,1 0,0 1,0-1,0 0,-1 25,-24-25,25 25,0-25,0 1,0 24,-1-25,1 25,0-25,0 0,0 0,-1 25,26-24,-25-1,0 0,-1 25,-24-25,25 25,0-25,0 0,0 25,-1 0,-24-24,25-1,25 25,-50-25,50 25,-26-25,1 0,0 25,0 0,0-24,-1 24,1 0,-25-25,25 25,0-25,0 25,-1 0,-24-25,25 25,0-25,0 25,0 0,-1-24,1 24,0 0,0-25,24 25,-24-25,0 25,0 0,0-25,-1 0,1 25,0 0,0 0,-25-24,25 24,-25-25,24 25,1-25,0 25,0-25,0 25,-1-25,1 25,0-24,25 24,-26-25,1 25,0-25,25 25,-25-25,24 25,1-25,-1 1,1 24,-25-25,24 25,-24 0,0-25,0 25,0-25,-1 25,1 0,0-25,0 25,0 0,-1 0,1-24,25 24,-25 0,-1 0,1-25,0 25,0 0,0-25,-1 25,26 0,-25-25,24 25,-24 0,-25-25,25 25,-25-24,25-1,-25 0,25 0,-25 0,0 0,0 50,0 25</inkml:trace>
  <inkml:trace contextRef="#ctx0" brushRef="#br0" timeOffset="71365.8077">5333 9525,'-25'0,"25"-25,0 50,-25-25,25 25,-24 0,-1-1</inkml:trace>
  <inkml:trace contextRef="#ctx0" brushRef="#br0" timeOffset="74091.6341">5705 10740</inkml:trace>
  <inkml:trace contextRef="#ctx0" brushRef="#br0" timeOffset="75675.8816">6400 5755,'-25'49,"50"-98,-50 123,0-24,25-25,-25-1,25 1,-25 0,25 0,-24-25,24 25,0-1,0 1,-25 0,25 0,-25 0,25-1,-25 1,25 0,-25 0</inkml:trace>
  <inkml:trace contextRef="#ctx0" brushRef="#br0" timeOffset="76524.1642">6276 4862,'-25'0,"0"0,25 25,-25-25,0 24,1-24,24 25,-25 0,25 0,-25 0,0-1,25 1,0 0,0 0,0 0,0-1,25 51,-25-50,25-1,-25 1,25 25,-25-25,24 24,1 1,-25-25,25-1,-25 1,25 25,-25-25,0-1,25 26,-1 0,-24-26,25 26,-25-25,0 0,25 0,-25 24,0-24,0 0,0 0,0-1,0 1,0 0,0 0,-25 0,25-1,-25-24,25 25,-24 0,-1-25,0 25,-25 0,26-1,-26 1,25 0,0 0,25 0</inkml:trace>
  <inkml:trace contextRef="#ctx0" brushRef="#br0" timeOffset="76998.5456">6052 6524,'25'0,"0"0,0-25,0 0,24 25,-24-25,0-24,24 24</inkml:trace>
  <inkml:trace contextRef="#ctx0" brushRef="#br0" timeOffset="77587.9394">6598 5953,'0'0,"0"25,0 25,0-1,25 1,0-1,-25-24,0 25,24-25,-24-1,0 1,25 0,-25 0,25-25</inkml:trace>
  <inkml:trace contextRef="#ctx0" brushRef="#br0" timeOffset="77836.274">6548 6052,'-24'-24,"24"-1,0 0,0 0,24 0,1 25,0-49,25 24,-26 0,26 25,-25-25,0 25</inkml:trace>
  <inkml:trace contextRef="#ctx0" brushRef="#br0" timeOffset="78367.4225">6474 6201,'0'-25,"25"1,24 24,-24 0,25-25,-25 25,24 0,-24-25</inkml:trace>
  <inkml:trace contextRef="#ctx0" brushRef="#br0" timeOffset="78660.2824">7144 5829,'-50'-124,"50"99,-25 0,25 1,0-1,0 0,25 25,0-25,25 25,24 0,-24-25,24 25,0-24,-49 24,25 0</inkml:trace>
  <inkml:trace contextRef="#ctx0" brushRef="#br0" timeOffset="78937.2877">7317 5655,'0'0,"0"25,25-25,0 25,25 0,-26 0,1-1,0 1,0-25,-25 25,25 0,-25 0</inkml:trace>
  <inkml:trace contextRef="#ctx0" brushRef="#br0" timeOffset="79245.5671">7342 6077,'-25'0,"25"-25,25 1,25 24,-1-25,1 0,24 0,-24 0,0 1,-1-1,1 0,-1 0</inkml:trace>
  <inkml:trace contextRef="#ctx0" brushRef="#br0" timeOffset="81834.2564">13767 15751,'-50'-25,"50"50,25-25,-25 25,25 0,-1-25,1 24,0 1,0 0,-25 0,25 0,-1-25,1 24,0-24,0-24,24-1,1-25,0 1,24-26,0 26,1-26,-1 1,1 24,-26 1,1 24,-25 0,0 0,-50 50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4:53:05.337"/>
    </inkml:context>
    <inkml:brush xml:id="br0">
      <inkml:brushProperty name="width" value="0.05292" units="cm"/>
      <inkml:brushProperty name="height" value="0.05292" units="cm"/>
      <inkml:brushProperty name="color" value="#FF0000"/>
    </inkml:brush>
  </inkml:definitions>
  <inkml:trace contextRef="#ctx0" brushRef="#br0">13643 15801,'24'0,"1"24,0 1,0-25,-25 25,25 0,-1 0,26-25,-25 24,0-24,-25 25,0-50,24 1,-24-1,25 0,0 0,-25 0,25 1,0-1,-1 0,26 0,-25 0,0-24,24-1,1 25,24-24,-24 24,0-25,24 1,-24 24,-1-25,1 1,-1 24,-24 0,25-25,-25 26,-1 24,1-25,0 0,0 25,0 0,-25-25,-25 50</inkml:trace>
  <inkml:trace contextRef="#ctx0" brushRef="#br0" timeOffset="1527.8254">11956 12551,'0'-49,"0"24,0 0,0 0,25 25,-1-25,1 1,25 24,-1-25,-24 0,25 0,0-24,-1 24,1-25,-1 25,1-24,0-1,-1 0,1-24,-1 24,1 1,0-1,-1 1,1-1,-1 0,1 1,24-26,1 1,-1 24,1-24,123-50,-74 49,-25 1,25 0,0 24,-24-24,24 24,-25 0,-25 1,1-1,-50 25,-1 1,-24-1,0 0,-24 25,-1 0,-25 25</inkml:trace>
  <inkml:trace contextRef="#ctx0" brushRef="#br0" timeOffset="2211.6239">12502 12502,'24'0,"-24"-25,25 0,25-25,-1 1,-24-1,25-24,24 24,-24-24,-1-1,26-24,-1 25,25-26,1 1,-1-25,0 25,0 0,50 0,-25-1,-25 26,1-1,-1 26,-50 24,26-25,-26 26,-24-1,0 0,0 0,0 25,0-25,-1 25,1-24,0 24,0-25,-50 25</inkml:trace>
  <inkml:trace contextRef="#ctx0" brushRef="#br0" timeOffset="8151.2002">14064 17041,'-25'0,"1"0,-1 25,0-25,0 24,0-24,1 0,24 25,-25-25,0 25,0-25,0 0,25 25,-24-25,-1 0,0 0,0 25,0-25,1 0,-1 0,0 0,0 0,0 0,1 0,-1 0,0 0,0 0,0 0,1 0,-1 0,0 0,0 0,25-25,-25 25,1 0,-1-25,0 25,25-25,-25 25,25-25,-25 25,25-24,-25 24,25-25,-24 25,24-25,-25 25,25-25,0 0,-25 25,25-24,0-1,0 0,-25 0,25 0,0 1,0-1,0 0,0 0,0 0,0 1,0-1,0 0,0 0,0 0,0 1,0-1,0 0,0 0,0 0,0 1,0-1,0 0,0 0,0 0,25 0,-25 1,0-1,0 0,25 25,-25-25,0 0,25 25,-25-24,24 24,-24-25,25 25,0-25,-25 0,25 25,0 0,0-25,-1 25,-24-24,25 24,0 0,0 0,-25-25,25 25,-1 0,-24-25,25 25,0 0,0 0,-25-25,25 25,-1 0,1 0,0 0,0 0,0 0,-1-25,1 25,0 0,0 0,0 0,-1 25,1-25,0 0,0 0,-25 25,25-25,-1 0,-24 25,25-25,0 25,0-25,0 24,-1 1,1-25,0 25,-25 0,25-25,0 25,-1-25,-24 24,25 1,0-25,-25 25,0 0,0 0,25-25,-25 24,0 1,25-25,-25 25,24 0,-24 0,0 0,0-1,25 1,-25 0,0 0,0 0,0-1,0 1,0 0,0 0,0 0,-25-25,25 24,0 1,0 0,0 0,0 0,-24-1,24 1,-25 0,25 0,0 0,-25-25,25 24,0 1,-25-25,25 25,-25-25,1 0,24 25,-25-25,25 25,-25-25,0 24,0 1,1-25,-1 0,25 25,-25-25,0 0,0 25,1-25,-1 0,0 0,0 25,0-25,1 0,-1 0,0 0,0 0,0 0,1 0,24-25</inkml:trace>
  <inkml:trace contextRef="#ctx0" brushRef="#br0" timeOffset="15979.2639">26219 4341,'0'0,"-25"-50,0 25,25 1,-25 24,25 24,0 1,25 0,-25 25,25-26,-25 26,0-25,0 0,25 24,-25-24,0 0,0 0</inkml:trace>
  <inkml:trace contextRef="#ctx0" brushRef="#br0" timeOffset="16295.791">26095 4167,'0'0,"0"-25,0 1,24-1,1 25,0-25,0 25,24-25,-24 25,0-25,0 25,0-24,-1 24</inkml:trace>
  <inkml:trace contextRef="#ctx0" brushRef="#br0" timeOffset="16547.0171">26219 4390,'24'0,"1"-24,0 24,0 0,0-25,24 25,-24 0,0 0,0 0</inkml:trace>
  <inkml:trace contextRef="#ctx0" brushRef="#br0" timeOffset="16788.8378">26268 4638,'25'0,"49"-24,-49-1,25 25,-1-25,1 0,-25 0,24 1</inkml:trace>
  <inkml:trace contextRef="#ctx0" brushRef="#br0" timeOffset="17669.1419">26566 3944,'0'0,"-25"-74,25 49,0 0,0 0,0 0,0 1,25-1,0 0,-1 25,1-25,0 0,0 25,0 0,-1 0,1 0,-25 25,25 0,-25 0,25 24,-25-24,0 25,0-25,0-1,0 51,0-50,0 24,0-24,0 0,0 0,0-1,0 1,0 0,0 0,-25 0,25-1,0 1,0 0,0 0,0 0,0-1,25-24,0 0,-1 0,1 0,-25-24,-25 48,25 1,0 0,25 0,-25 0,25-1,0 1,0 0,-25 0,0 0,-25-25,0 24,-25-24,1 0</inkml:trace>
  <inkml:trace contextRef="#ctx0" brushRef="#br0" timeOffset="18619.9387">25871 3795,'0'0,"-25"-25,1 25,-1 0,0 0,0 25,0 0,1 0,24 24,-25 1,0-25,25 24,0-24,-25 25,25-25,0-1,0 1,25 0,0-25,0 25,24 0,-24-1,25-24,24 25,-49 0,0 0,0-25,-1 25,1-1,0 1,-25 0,0 0,0 0,25-25,-25 24,0 1,-25 0,0 0,0 0,1-1,-1-24,0 0,25 25,-25-25,0 0,0 0,1 0,-1 0,50 0,-1-25,26 25,-25 0,0 0,0 0,-25 25,0 0,0 0,0 0,0-1,0 26,-25-25,25 0,0 0,0-1,0 1,0 0,0 0,25-25,-1 0,1 0,0 25</inkml:trace>
  <inkml:trace contextRef="#ctx0" brushRef="#br0" timeOffset="20615.3517">26417 5011,'0'-25,"25"25,0 0,-1 0,-24 25,25-25,-25 24,25-24,-25 25,25 0,-25 0,0 0,0-1,0 1,0 0,-25-25,25 25,0 0,-25-1,25 1,-25 0,1 0,24 0,0-1,-25 1,25 0,0 0,-25 0,25-1,0 1,0 0,0 0,0 0,0-1,0 1,0 0,0 0,0 0,0-1,0 1,0 0,0 0,0 0,25 0,-25-1,0 1,25-25,-1 0</inkml:trace>
  <inkml:trace contextRef="#ctx0" brushRef="#br0" timeOffset="21139.9325">26268 5879,'0'0,"0"-25,25 25,0 25,0 0,-1-1,1 1,-25 25,25-25,0-1,-25 1,25 0,-1-25,1 0,0 0,0-25,0 0,-1-24,1 24</inkml:trace>
  <inkml:trace contextRef="#ctx0" brushRef="#br0" timeOffset="21790.9549">26516 6648,'-25'-25,"25"0,-24 0,-1 25,25-25,-25 25,0 0,0 25,-24 0,24 0,0 0,0-1,1 1,24 25,0-25,0-1,0 1,0 0,24 0,1-25,0 25,0-25,24 25,1-25,0 0,24 0,-24 0</inkml:trace>
  <inkml:trace contextRef="#ctx0" brushRef="#br0" timeOffset="22142.9563">26764 6623,'0'0,"-25"0,1 0,-1 0,0 0,0 25,25 24,0-24,0 0,0 24,0-24,25 0,0-25,0 25,-1-25,1 0,25-25,-25 0,-1-24,1 24,-25 0,0 0,0 0,0 1,-25-1,1 25,-1-25,0 25</inkml:trace>
  <inkml:trace contextRef="#ctx0" brushRef="#br0" timeOffset="22556.2685">26764 6623,'124'0,"-124"25,25-1,-25 1,25 0,-25 0,0 0,25-25,-25-50,0 25,0-24,0 24,24-25,-24 25,25 25,0 25,0-25,0 25,0 0,-25 0,24-25,-24 24,25 1,0-25,-25 25,0 0,25-25,0 0,-1-25</inkml:trace>
  <inkml:trace contextRef="#ctx0" brushRef="#br0" timeOffset="23758.9812">27310 6648,'0'0,"25"-50,-25 25,0 0,0 1,-25-1,0 25,0 0,1 25,24-1,-25 1,25 0,0 25,0-26,25 1,-1-25,1 0,0 0,25 0,-26-25,1 1,0-26,0 0,-25 1,0-26,0 1,-25 0,0-1,0 1,-24 24,24 1,0 24,25 0,-25 25,25 25,0 0,25 24,0 1,0 24,24 1,1-26,0 1,-26-1,26 1,0-25,-26 0,26-1,-25 1,0-25,-1 0,1 0,-25-25,0 1,0-26,0 0,0 26,-25-26,25 25,-24 0,24 50,24 0,-24 0,25 0,25 24,-25-24,-1-25,1 25,0-25,0 0,0-25,-25 0,24-24,-24-1,0-24,-24-1,-1 1,-25-25,25 49,-24-24,49 49,-25 0,25 75,0-1,25 1,0 24,24 1,-24-26,25 1,-1-1,1 1,-25-25,0 0,-1-1,-24-48,-24-1,24 0,-25 0,0 0,0 1,25-1,0 0,0 0,-25 0,25 1,0-1,25 25,0-25,-25 0,50 25,-26-25,1 25,0 0,0 0,0 0,-1 25,1 0,0 0,0 24,0-24,-1 0,1 0,-25 0,25-1,0 1,-25 0</inkml:trace>
  <inkml:trace contextRef="#ctx0" brushRef="#br0" timeOffset="23908.032">28327 5829,'-74'-74,"49"49,0 25,0-25,25 50,0 0</inkml:trace>
  <inkml:trace contextRef="#ctx0" brushRef="#br0" timeOffset="24087.9496">27533 6201,'-99'0,"124"0,49 0,25 0</inkml:trace>
  <inkml:trace contextRef="#ctx0" brushRef="#br0" timeOffset="24431.483">28798 6003,'0'-75,"-25"51,1-1,-1 25,0 0,0 25,25 24,0 1,0-1,0 1,0 0,25-26,0 1,0 0,-1-25,1 0,0 0,0 0,0-25,-1 0,1 1,-25-26,0 0,0 26,-49-26,24 25,-25 0,1 25,-1 0</inkml:trace>
  <inkml:trace contextRef="#ctx0" brushRef="#br0" timeOffset="25135.9655">29021 6077,'-24'-49,"24"24,24 50,1-1,25 26,-25-25,0 24,-25-24,24 0,-24-50,0-24,0-1,-24 0,24 1,0-1,0 25,24 25,-24-24,25 24,25 0,-25 0,-1 24,26 1,-25 0,0 0,-25 0,24 24</inkml:trace>
  <inkml:trace contextRef="#ctx0" brushRef="#br0" timeOffset="25718.9547">29617 5978,'0'-50,"0"100,-25-149,0 74,0 25,1 0,-1 0,0 0,25 99,0-49,0-25,25-25,0-25,-25 0,0-25,0 26,24-1,-24 0,25 25,0 0,0 0,24 25,-24-25,0 25,25-25,-26 0,26 0,-25 0,0 0,24-25,-24-25,-25 0,0-24,0 0,0-26,-25 1,-49 0,-50-75,74 150,50 73,0 26,50-1,24 25,1 0,24 1,-25-26,-24 0,-1 26,-24-26</inkml:trace>
  <inkml:trace contextRef="#ctx0" brushRef="#br0" timeOffset="26061.6659">28377 7119,'0'0,"-50"-25,100 75,-26-25,51 24,-26 1,-24 24,25-49,-25 25,-25-1,0 1,0-25,0-1</inkml:trace>
  <inkml:trace contextRef="#ctx0" brushRef="#br0" timeOffset="26247.0633">28401 7293,'-24'-75,"-1"26,25 24,0 0,0 0,0 0,25 1,-1 24,51 0,-26 0</inkml:trace>
  <inkml:trace contextRef="#ctx0" brushRef="#br0" timeOffset="26412.4859">28575 7293,'-25'24,"50"-24,0 0,24 0,1-24</inkml:trace>
  <inkml:trace contextRef="#ctx0" brushRef="#br0" timeOffset="26619.5059">28848 7045,'25'24,"24"1,-24 25,25-1,-26 1,-24 0,25-1</inkml:trace>
  <inkml:trace contextRef="#ctx0" brushRef="#br0" timeOffset="26988.0442">28922 7069,'0'0,"-49"-99,24 74,25 1,0-1,0 0,49 0,1 25,0 0,49 0,-74 25,0 0,-1 0,-24 24,0-24,0 0,-24 24,-1-49,-25 25,25-25,25 25,-25-25,1 0,24-25,24 25,1 0,0-25,0 25,25 0</inkml:trace>
  <inkml:trace contextRef="#ctx0" brushRef="#br0" timeOffset="27254.1566">29344 7119,'0'0,"0"-25,0 0,0 1,25-1,24 25,1 0,0-25,-1 25,1 0,-1 0</inkml:trace>
  <inkml:trace contextRef="#ctx0" brushRef="#br0" timeOffset="27452.0839">29592 6871,'-25'-25,"25"0,0 0,0 1,50-1,24 0,1 25,-1-25,0 25</inkml:trace>
  <inkml:trace contextRef="#ctx0" brushRef="#br0" timeOffset="27628.0421">29815 6772,'0'24,"0"1,25 0,25 0,-1 0,1 0,-25-1,-1 26,1-25</inkml:trace>
  <inkml:trace contextRef="#ctx0" brushRef="#br0" timeOffset="28443.9632">30187 6921,'0'0,"0"-100,0 51,0-1,0 25,50 25,-25 25,24 0,-24 0,0-1,0-24,-25 25,0-50,0 1,0-1,0 0,0 0,0-24,25 24,-25 0,0 0,24 25,1 0,0 0,0 0,0 0,-1 0,1 0,-25-25,25 1,0-1,-25 0,0 0,0 0,0 1,-25 24,0 0,0 0,1 0,-1 49,25 1,0-25,0 24,0 1,25-25,24-1,-24 1,25-25,-1 0,-24 0,149-25,-150-24,1 24,25-25,-50 1,25-1,-25 25,0-49,0 49,-25 0,0 25,0 0,0 25,25 0,-24 0,24 0,0 24,24-24,-24 0,25 0,25-1,-25-24,24 0,1 0,-1 0,1 0,-25 0,0 0</inkml:trace>
  <inkml:trace contextRef="#ctx0" brushRef="#br0" timeOffset="29583.9667">31651 6300,'0'-24,"0"-1,0 0,0 0,25 0,-1-24,1-1,25 1,-25-51,-25 1,0 0,0-100,-25 100,-25 50,25 24,-24 25,24 0,0 0,0 49,25 26,0-1,0 50,50-25,0 26,-1-1,1-25,-25 0,-1 0,26-49,-50 24,25-49,-25 0,0 0,0-50,0-74,0-25,0 74,0 0,0 1,25 24,-1 25,1-25,74 25,-74 0,0 0,0 0,-25 25,25 0,-25 0,0-1,0 1,0 0,24-25,1 0,0 0,0 0,0-25,0-24,-1 24,1-25,-25 1,25 24,-25-25,0 25,25 25,0 0,-1 25,-24 0,25-25,-25 25,25-25,-25 25,0-50,0 0,0-49,0 24,0 0,0-24,0 24,0-24</inkml:trace>
  <inkml:trace contextRef="#ctx0" brushRef="#br0" timeOffset="29779.8097">32643 5308,'0'-49,"25"73,49 26,-49 0,0-1,-25 26,0-26,-25-24</inkml:trace>
  <inkml:trace contextRef="#ctx0" brushRef="#br0" timeOffset="29969.3731">32643 5383,'-25'-75,"25"50,0 1,25-1,25 0,-1 0,-24 0,74 25,-74 0</inkml:trace>
  <inkml:trace contextRef="#ctx0" brushRef="#br0" timeOffset="30143.9136">32767 5333,'-25'0,"50"0,49-25,1 25,-26-25,1 25,-25 0,0 0,-1 0</inkml:trace>
  <inkml:trace contextRef="#ctx0" brushRef="#br0" timeOffset="30334.1255">32916 5705,'25'0,"24"0,-24-25,25 25,24-25,-49 1,24 24,1 0</inkml:trace>
  <inkml:trace contextRef="#ctx0" brushRef="#br0" timeOffset="30491.8511">32866 5854,'0'25,"0"-50,50 50,-1-25,51 0,-26-25,0 25</inkml:trace>
  <inkml:trace contextRef="#ctx0" brushRef="#br0" timeOffset="33932.2926">12601 5507,'-25'-75,"25"50,0-24,0 24,0 0,25 25,24-25,-24 1,50 24,-26-25,1 0,-1 0,26 25,-26-25,26 1,24 24,0-25,1 0,-1 0,0 25,-25-25,-24 25,-25 0,0 0,-1 0,-48 0,-26 25,25 0</inkml:trace>
  <inkml:trace contextRef="#ctx0" brushRef="#br0" timeOffset="34659.0694">12948 5531,'25'-24,"24"-1,-24 0,25 0,-1-24,26 24,24 0,25-25,0 1,0 24,-25 0,-24 25,-26 0,-24 0,-50 0,1 0,-1 0,0 0,0 0,0 0,1 0,24 25,-25 0,25 0</inkml:trace>
  <inkml:trace contextRef="#ctx0" brushRef="#br0" timeOffset="36912.0933">12675 12303,'0'-25,"-25"25,1 0,-1 0,0 0,0 0,0 0,1 25,-1 0,0-25,-25 50,26-26,-1 26,0 0,0-26,0 1,25 0,0 0,0 0,0 24,0-24,0 0,0 0,0-1,0 1,25 25,-25-25,0-1,25 26,0-25,-25 24,25-24,-1 0,-24 0,25 0,0 24,0-24,-25 0,25 0,-1 24,1-24,0 0,0 0,0 0,-1 24,1-24,0 0,25 0,-26 24,26 1,0-25,-1 24,-24-24,25 0,-26 24,26-24,-25 25,0-25,-1-1,1 26,0-25,0 24,0-24,0 25,-1-1,26 1,0 0,-26 24,1-24,25-1,-25 1,-1 24,1-24,0 24,-25-24,25 24,0-49,-25 25,24-1,-24-24,0 0,-24 25,-26-1,0 1,1-1,24 1,-25-25,26 0</inkml:trace>
  <inkml:trace contextRef="#ctx0" brushRef="#br0" timeOffset="37280.058">13022 14784,'-24'24,"24"1,49 25,26-1,-1 1,1 24,24 1,-25-1,25-24,-49 24,24-24,-24 0,0-1,-1-24,-24 25,0-26,0 26,-1-25,26 0,-25-25,24 0,1 0,49-25,0-25,26-24</inkml:trace>
  <inkml:trace contextRef="#ctx0" brushRef="#br0" timeOffset="38246.9324">27186 7665,'0'-25,"0"0,-25 25,25 25,25 0,-25-1,25 1,-25 0,0 25,49 24,-49-24,25 24,25-24,-50 24,25 1,-1-26,1 26,-25-26,25 26,-25-26,0 1,0 24,0 1,-25-26,25 26,-25-26,25 26,0-51,-24 26,24-25,-25-25</inkml:trace>
  <inkml:trace contextRef="#ctx0" brushRef="#br0" timeOffset="38635.8737">26913 8806,'-25'-25,"25"0,25 50,0 0,0-1,-25 1,24 25,1-1,-25-24,25 25,0 0,0-1,0 1,-1-25,1 24,0 1,0-25,-25-1,25 1,-25 0,24-25,26 0,49-25,-49 0,-1-24,26 24</inkml:trace>
  <inkml:trace contextRef="#ctx0" brushRef="#br0" timeOffset="39348.6803">26516 10468,'0'-50,"0"25,0 0,0 50,50 25,-25-25,-25-1,24 26,1 0,-25-26,25 1,-25 0,0 0,25 0</inkml:trace>
  <inkml:trace contextRef="#ctx0" brushRef="#br0" timeOffset="39762.4884">26318 10517,'-25'-49,"25"24,0 0,25 0,0 0,-1 1,26-1,-25 25,0-25,-1 25,1 0,25-25,-1 25,-24 0,25 0,-25 0,24 0,1 25,-25 0,-1 0,26 24,-25 1,0-25,-25 24,0 1,0-25,0 24,0 1,-25-25,-25-1,1 26,-1-25,0 0,1-25,-1 24,1-24</inkml:trace>
  <inkml:trace contextRef="#ctx0" brushRef="#br0" timeOffset="40075.7522">27186 10443,'25'0,"0"25,-1-1,-24 1,25 0,-25 0,25 24,-25-24,0 0,0 0,-25 0,25-1</inkml:trace>
  <inkml:trace contextRef="#ctx0" brushRef="#br0" timeOffset="40328.1516">27583 10170,'0'0,"-25"-50,25 26,-25 24,50 0,0 49,0-24,-1 0,1 24,0-24,-25 0,0 0,0 0,0-1</inkml:trace>
  <inkml:trace contextRef="#ctx0" brushRef="#br0" timeOffset="40532.2165">27533 10170,'-49'-74,"49"49,0 0,0 0,49 0,26 0,-26 25,26 0</inkml:trace>
  <inkml:trace contextRef="#ctx0" brushRef="#br0" timeOffset="40755.6439">27608 10294,'-25'25,"50"-25,-1-25,26 25,0-25,-1 25,1-25,-1 25,1-24,-25 24</inkml:trace>
  <inkml:trace contextRef="#ctx0" brushRef="#br0" timeOffset="40967.7931">27756 10517,'0'0,"-49"25,74-25,-1 0,51 0,-1 0,1-25,24 25,-25-25,-24 1,24 24,-24-25</inkml:trace>
  <inkml:trace contextRef="#ctx0" brushRef="#br0" timeOffset="41694.9679">28004 9773,'0'0,"-74"-99,49 49,25 25,0 1,0-1,25-25,25 25,-1 1,1-1,0 0,-1 0,1 25,-1-25,-24 25,50 0,-51 25,-24 0,25 0,-25 24,0 26,0-26,0 26,0-26,0 26,0-26,0 1,0 0,0-1,0 1,0 0,0-1,0 1,0-25,25 24,0-24,24 0,-24-25,0 0,25 0,-26-25,1 0,0 0,0 1,0-1,-25 0,0 0,-25 25,0 0,0 25,0 0,25 0,-24-1,24 26,0-25,0 0,0 24,0-24,24 0,1 24,-25-24,25 0,-25 0,0 0,-50-1,1 1,-50 0,24 0</inkml:trace>
  <inkml:trace contextRef="#ctx0" brushRef="#br0" timeOffset="42897.5406">26219 9996,'0'-49,"0"24,24 25,-24-25,0 0,0 0,-24 25,-26 25,25 0,-49 0,49 24,-25-24,1 0,24 0,0 0,0 0,25 24,-25-24,25 25,0-26,0 26,-24-25,24 0,0-1,0 26,0-25,24-25,-24 49,25-24,0 0,0-25,0 25,24 0,-24-1,0 1,0 0,0 0,-1-25,1 25,0-1,0-24,-25 25,25 0,-25 0,0 0,0-1,0 1,0 0,0 0,0 0,-25-25,0 24,0 1,0-25,-24 25,24-25,0 0,0 0,1 0,24-25,0 0,24 1,1 24,0 0,0 0,24 0,-24 0,0 0,0 24,-25 1,25-25,-25 25,0 0,0 0,0-1,0 1,0 0,0 25,0-25,0-1,0 1,0 0,24 0,-24 0,25-25,0 0,25 0,-26 0,26 0,-25 0,24 0</inkml:trace>
  <inkml:trace contextRef="#ctx0" brushRef="#br0" timeOffset="43540.1306">26739 11038,'25'0,"0"-25,0 25,24 0,-24-25,25 25,-1-24,1 24</inkml:trace>
  <inkml:trace contextRef="#ctx0" brushRef="#br0" timeOffset="44099.0147">27856 10864,'-50'-24,"75"24,0 0,-1 0,26-25,0 25,-1 0,1-25,0 25</inkml:trace>
  <inkml:trace contextRef="#ctx0" brushRef="#br0" timeOffset="47580.7818">26863 11261,'0'-24,"0"-1,25 25,-25-25,25 25,0-25,0 25,-1 0,1 0,0 0,0 0,0 0,0 0,-1 0,1 0,-25 25,25 0,0 0,0-1,-25 1,0 0,0 0,0 0,-25-1,25 1,-25 0,25 0,-25 0,25-1,-25 1,1 0,-1 0,0 0,25-1,-25-24,0 0,25 25,-25 0,25 0,0 24,0-24,0 0,-24 0,24 0,0-1,0 1,0 0,0 0,0 0,0-1,0 1,0 0,0 25,0-26,0 1,24 25,-24-25,25 0,-25-1,0 1,25 0,-25 0,25-25,-25 25,25-25,0 0,-1 0,26 0,0 0,-26 0,26 0,-25 0,-25-25</inkml:trace>
  <inkml:trace contextRef="#ctx0" brushRef="#br0" timeOffset="48092.8401">27260 11981,'0'0,"0"24,0 1,25-25,-25 25,25 0,0 0,0-1,-1 1,1-25,0 25,0-25,0 25,-1-25,1 0,-25 25,0 0,0-1,0 1,0 0,-25 0,1 0,-1-1,0 26,-25-25,26 0</inkml:trace>
  <inkml:trace contextRef="#ctx0" brushRef="#br0" timeOffset="54604.0208">28327 11807,'0'-25,"0"0,-25 25,0 0,1 0,24 25,-25 0,25 0,-25 24,25-24,0 0,0 25,25-50,0 24,-1 1,26-25,0 0,-1 0,26 0,-26 0</inkml:trace>
  <inkml:trace contextRef="#ctx0" brushRef="#br0" timeOffset="54899.0031">28724 11633,'-50'-24,"50"-1,-25 25,1 25,24-1,0 26,0-25,0 0,0 24,24-24,1 0,0 0,0-25,0 0,-1-25,1 0,0 0,-25 0,0 1,0-1,0 0,0 0,-25 0,0 1</inkml:trace>
  <inkml:trace contextRef="#ctx0" brushRef="#br0" timeOffset="55239.9834">28724 11633,'0'0,"149"-148,-149 172,24-24,-24 25,25 0,0 0,-25 0,25-25,0 24,-25-73,0 24,0-25,-25 1,25 24,0 0,0 0,25 1,-1 24,1 0,0 0,0 24,0 1,0 0,-1 0,-24 0,25 24,-25-24,0 0</inkml:trace>
  <inkml:trace contextRef="#ctx0" brushRef="#br0" timeOffset="56299.4323">29518 11261,'-25'-74,"-25"49,25 0,1 25,-1 0,0 0,25 25,0 25,0-25,0 24,0 1,25-25,-25-1,25-24,-1 25,26-25,-25 0,0-25,-25-24,24 24,-24-25,0 1,0-51,-49 26,24 0,-49-1,24 1,0 24,26 1,-1 24,25 0,0 75,25-1,24 1,1 24,-25-24,24 24,1-24,-25-1,24-24,1 0,-25 0,-1 0,26-25,0 0,24-75,-49 26,-25-1,0 0,0 26,0-26,-25 25,0 0,25 50,25 0,-25 0,25 0,0-1,-1-24,1 25,0-25,25 0,-26 0,1-25,0-24,0 24,-25-49,0 24,-75-99,26 75,-1-1,1 51,-1-26,50 75,0 24,0 1,25 0,49 74,-24-75,24 1,-24-25,-25 24,24-24,-24 0,0 0,-50-50,0 0,25-25,0 26,0-26,25 25,0 0,0 1,0 24,-1 0,1 0,0 0,0 24,0-24,-1 25,1 0,-25 0,25-25,-25 25</inkml:trace>
  <inkml:trace contextRef="#ctx0" brushRef="#br0" timeOffset="56459.8972">30386 10517,'-75'-173,"51"173,48 0,1 24</inkml:trace>
  <inkml:trace contextRef="#ctx0" brushRef="#br0" timeOffset="56627.9925">29766 10666,'0'0,"-124"0,99 0,50 0,49 0</inkml:trace>
  <inkml:trace contextRef="#ctx0" brushRef="#br0" timeOffset="56919.8447">30807 10443,'0'0,"0"-25,0 75,0-26,25 1,0 0,-25 0,25 0,0-1,-1-24,1 0,0 0,-25-24,25-1,0 0,-25-25,0 26,-25-1,-25-25</inkml:trace>
  <inkml:trace contextRef="#ctx0" brushRef="#br0" timeOffset="57219.9824">30807 10443,'0'0,"75"-124,-50 124,24 0,-24 0,25 0,-26 0,1 0,0 25,0-1,0 1,-25 0,0-75,-25-24,0 0,25 24,0 0,25 26,-25-1,25 25,-1 0,1 0,0 0,0 25,-25 24,25-24,0 25</inkml:trace>
  <inkml:trace contextRef="#ctx0" brushRef="#br0" timeOffset="57751.0869">31502 9971,'-50'-124,"26"100,-1 24,0 49,25-24,0 74,25-74,0-25,-1 0,-24-25,25 0,-25 1,0-1,0 0,25 25,-25-25,25 50,0-25,-1 25,1-25,0 0,25 0,-26-25,26-25,-25 1,-25-1,0-24,-25-25,-25-1,-24 1,0 0,-1 0,26 24,-1 51,25-1,0 0,50 50,0 49,25 1,-1 24,26 0,-26 0,26 25,-26 0,-24 0,0-25</inkml:trace>
  <inkml:trace contextRef="#ctx0" brushRef="#br0" timeOffset="58051.975">29542 11906,'0'0,"-99"25,99 0,0 0,25 24,0-24,24 25,1-1,0 1,-26 24,26-24,0 49,-26 0</inkml:trace>
  <inkml:trace contextRef="#ctx0" brushRef="#br0" timeOffset="58224.6779">29642 11981,'-75'-149,"150"298,-175-298,100 124,25 0,25 0,49 1,-25 24</inkml:trace>
  <inkml:trace contextRef="#ctx0" brushRef="#br0" timeOffset="58383.2396">29790 12055,'-49'25,"49"-50,25 0,24 25,26-49,-1 24</inkml:trace>
  <inkml:trace contextRef="#ctx0" brushRef="#br0" timeOffset="58580.7542">30336 11658,'-25'-25,"50"50,0 25,25-25,-26 24,1 1,25-1,-50 26</inkml:trace>
  <inkml:trace contextRef="#ctx0" brushRef="#br0" timeOffset="58847.8971">30361 11559,'-50'-124,"100"248,-124-298,74 150,0-1,49 25,1 0,24 0,-24 25,-1-1,-24 1,0 0,-25 0,0 24,-25 1,-74 24,49-74,26 25</inkml:trace>
  <inkml:trace contextRef="#ctx0" brushRef="#br0" timeOffset="59019.0223">30683 11534,'25'-25,"0"1,0 24,24 0,1 0,0-25,-26 25,26 0</inkml:trace>
  <inkml:trace contextRef="#ctx0" brushRef="#br0" timeOffset="59217.0594">31031 11237,'-25'-50,"0"25,25 0,0 0,25 1,24-1,1 0,24 0,-24 0,-25 1</inkml:trace>
  <inkml:trace contextRef="#ctx0" brushRef="#br0" timeOffset="59403.9064">31155 11063,'0'25,"0"-50,0 74,0-24,24 0,1 0,25 0,-25 0,24-1,-24 1,0 0,0 0</inkml:trace>
  <inkml:trace contextRef="#ctx0" brushRef="#br0" timeOffset="60174.9888">31452 11212,'0'-124,"0"74,0 25,25 25,0 25,0 0,0 0,-1-25,1 24,0-24,-25-24,0-1,0-25,0 1,0-1,0 25,0 0,25 1,0 24,-25 24,24-24,1 0,0 25,0-25,24 0,1-25,-25 25,0-24,-1-1,-24 0,0-25,25 26,-25-1,0-25,-25 50,25-25,-24 25,-26 0,25 0,-24 0,-1 25,25 50,25-26,0-24,0 25,25-26,0 1,24 0,1-25,0 25,-1-25,26 0,-1-25,25 0,-24 0,24-24,-25-1,-24 1,0-26,-50 1,0-1,0 1,-25 24,-25 50,-49 0,74 25,0 0,1 49,24-24,24 24,1-24,25 24,-1-24,1 24,0-24</inkml:trace>
  <inkml:trace contextRef="#ctx0" brushRef="#br0" timeOffset="60724.8429">31254 12502,'0'0,"-75"-25,51 0,-1-25,0 1,0-1,0 1,1 24,-1 0,0 50,25 24,-25 1,25 0,0-1,0 26,25-26,0 26,99 98,-75-123,-24-1,25 1,-25 0,0-1,-1-24,-24 0,0 0,-24-25,-1-25,25 0,-25 0,0-24,25-1,-25-49,0 49,25 1,0 24,0 0,0-25,25 50,25-24,-25-1,24 25,1-25</inkml:trace>
  <inkml:trace contextRef="#ctx0" brushRef="#br0" timeOffset="61152.9482">31428 12551,'-25'0,"0"0,25 25,0 0,0 0,0-1,0 1,25 0,0-25,-1 0,1 0,0-25,-25-24,0 24,25-25,-25 25,0 1,0-1,0 0,25 25,24 25,-49 0,25-25,-25 24,25-24,-25 25,0-50,0 1,0-1,0-25,0 1,0-1,0 0</inkml:trace>
  <inkml:trace contextRef="#ctx0" brushRef="#br0" timeOffset="61548.3981">31948 11683,'0'0,"-74"-50,49 26,0 24,1 0,-1 24,0 26,0 0,0-1,25 26,0-26,0 1,0-25,25-1,-25 1,25-25,25 0,-26 0,26 0,0-25,-26 25,26-24,-25 24,0 0,-1 0,-24 24,25 1,-25 0,0 0,0 24,0 1,-25-25,1 25,-26-26,25 1,-24 0</inkml:trace>
  <inkml:trace contextRef="#ctx0" brushRef="#br0" timeOffset="62692.9439">32023 11881,'0'0,"25"-74,-1 74,1 0,50 50,-26-26,-24 1,0 0,-25 0,25-25,-25 25,0-50,0 0,0 0,-25-24,0 24,25 0,0 0,25 50,0 0,24 0,-24-25,0 24,0-24,0 0,-1 0,-24-24,25-1,0-25,0 25,-25-24,0 24,0 0,0 0,0 1,0-1,0 50,25-1,-1-24,-24 25,25-25,0 50,0-1,0 1,-1 49,1-24,0-1,-25 0,0-49,0 0,-50-25,26-25,-26 0,25-24,0-1,1 1,-1-1,25 25,-25-24,25 24,0 0,0 0,25 25,0-25,-1 1,1-1,0 0,0 0,0-24,-1 24,1-25,-25 1,25-26,-25 1,25 24,-25 1,0-1,-25 0,0 25,0 1,1 24,-26 0,25 24,25 1,0 25,0 0,25-1,25 26,-26-1,26 0,0-24,-1 24,-24-24,0 0,0-1,-1 1,-24-25,0-1,0 1,0 0</inkml:trace>
  <inkml:trace contextRef="#ctx0" brushRef="#br0" timeOffset="62996.5183">32891 11757,'0'-99,"0"74,0 1,0-26,0 25,0 0,0 1,25 24,0-50,24 0,-24 26,0-1,-25 0,0 0,0 0,0 50,25 0,-1 0,-24 24,50 26,-50-50,25 24,-25-24,0 0,0 0</inkml:trace>
  <inkml:trace contextRef="#ctx0" brushRef="#br0" timeOffset="63135.9162">33065 11336,'-25'-75,"0"51</inkml:trace>
  <inkml:trace contextRef="#ctx0" brushRef="#br0" timeOffset="63338.9624">33238 11162,'0'-50,"0"100,0-75,25 75,-25-25,25 24,-25-24,0 25,0-25,0-1</inkml:trace>
  <inkml:trace contextRef="#ctx0" brushRef="#br0" timeOffset="63511.0294">33189 11311,'0'0,"-25"-50,25 26,0 48,25 1,24 25,-24-1,0-24,0 25,-1-25,1-1</inkml:trace>
  <inkml:trace contextRef="#ctx0" brushRef="#br0" timeOffset="64383.9188">26963 11063,'-25'0,"50"0,-1-25,26 0,25 0,-1-24,25 24,0 0,25-24,25 24,0 0,0-25,49 1,-173 24,-50 25,1 0,-26 0,0 25</inkml:trace>
  <inkml:trace contextRef="#ctx0" brushRef="#br0" timeOffset="64683.8622">27161 11038,'0'0,"-49"0,24 0,74 0,26 0,-1 0,25-25,1 0,48-24,1-1,0 1,25-1,-50 0,25-49,-100 74,-49 1,-25 24,1 0,-51 0</inkml:trace>
  <inkml:trace contextRef="#ctx0" brushRef="#br0" timeOffset="65552.0161">32519 12526,'-50'-24,"26"-1,-1 25,25 25,25-1,24 1,-24 25,0-25,-25-1,25 1,-25 0,0 0,0 0,0-1</inkml:trace>
  <inkml:trace contextRef="#ctx0" brushRef="#br0" timeOffset="65887.8462">32370 12650,'-74'-74,"49"49,0 25,25-25,0 1,25-1,49 25,-24 0,0-25,24 25,-49 0,24 0,-24 25,0 0,25-1,-26 1,1 25,0-25,0 24,-25-24,0 25,0-26,-50 1,25 0,-99 25,75-50,-1 24,1-24,-1 25</inkml:trace>
  <inkml:trace contextRef="#ctx0" brushRef="#br0" timeOffset="66135.8849">32916 12502,'0'-25,"0"50,25-25,-25 24,24 1,-24 0,0 0,0 0,0-1,0 1,0 0</inkml:trace>
  <inkml:trace contextRef="#ctx0" brushRef="#br0" timeOffset="66407.1608">33015 12204,'0'0,"0"-75,0 51,25 48,0 1,-1 25,1-25,-25 24,25-24,-25 0,0 25,0-26,0 1,0 0</inkml:trace>
  <inkml:trace contextRef="#ctx0" brushRef="#br0" timeOffset="66587.8685">33089 12229,'0'-75,"0"150,-24-175,24 76,0-1,0 0,24 25,1-25,0 25,25-25,-26 25</inkml:trace>
  <inkml:trace contextRef="#ctx0" brushRef="#br0" timeOffset="66791.0257">33114 12254,'-25'24,"50"-48,0 24,25 0,-26-25,1 25,0 0,0 0</inkml:trace>
  <inkml:trace contextRef="#ctx0" brushRef="#br0" timeOffset="66999.9869">33189 12502,'24'0,"1"-25,25 0,-1 25,-24-25,25 0,0 1,-26 24</inkml:trace>
  <inkml:trace contextRef="#ctx0" brushRef="#br0" timeOffset="67331.9611">32494 13122,'0'0,"25"0,0-25,24 25,26-50,-1 25,1 1,24-1,-25-25,1 25,-1 1,-24-1,-26 0,1 0</inkml:trace>
  <inkml:trace contextRef="#ctx0" brushRef="#br0" timeOffset="67546.9939">32767 13122,'-74'24,"148"-48,-148 73,49-49,50 0,24 0,26-25,-1 1,0-1,1 0,-1 0,25 0,-24 1,-26-26</inkml:trace>
  <inkml:trace contextRef="#ctx0" brushRef="#br0" timeOffset="71027.6672">17686 6400,'-25'-25,"25"0,0 0,25 25,0 0,-1-25,1 25,0-24,25 24,-26 0,26 0,-25 0,0 0,-1 0,26 0,0 0,-26 0,26 0,0 0,-26 0,26 0,-25 0,24 0,1 0,0 0,-1 0,-24 0,25 0,-1 0,1 0,0 0,-26 0,51 0,-26 0,1 0,0 0,-1 0,26 0,-26 0,1 0,-1 0,1 0,0 0,49-25,-50 25,1 0,-25 0,0 0,24 0,-24 0,25 0,49 0,-49 0,-26 0,26 0,-25 0,24 0,1 0,-25 0,24 0,1 0,-25 0,24 0,1 0,0 0,-1 0,1 0,24 0,1 0,-1 0,25 0,-24 0,24 25,25-25,-25 0,0 0,-24 0,-1 0,1 0,-26 0,1 0,-25 0,-1 0,26 0,-25 0,0 0,0 0,-1 0,1 0,-25 24,-25 1,-49 0</inkml:trace>
  <inkml:trace contextRef="#ctx0" brushRef="#br0" timeOffset="71851.4746">17562 7243,'25'0,"-25"-25,24 25,1 0,25 0,-1-25,1 25,0 0,-1 0,1 0,24 0,25 0,-24-24,24 24,25 0,0 0,0-25,25 25,-25 0,0 0,25 0,-25 0,0 0,0 0,-25 0,0 0,-24 0,-1 0,-24 0,24 0,1 0,-1-25,25 25,-24 0,-1 0,25 0,-24 0,-1 0,-24 0,-1 0,-24-25,0 25,-75 0,1 0,-26 25</inkml:trace>
  <inkml:trace contextRef="#ctx0" brushRef="#br0" timeOffset="72760.962">17388 8558,'-25'-25,"50"0,0 25,24 0,-24-25,25 25,-25-25,24 25,1 0,24-24,-24 24,24 0,-24 0,24 0,26 0,-1 0,0 0,25 0,25 0,-25 0,25 0,0 0,-25 0,0 0,-25 0,0 0,-25 0,1 0,-1 0,1 0,-26 0,150-25,-100 25,-74-25,0 25,-50 25,0-25</inkml:trace>
  <inkml:trace contextRef="#ctx0" brushRef="#br0" timeOffset="73644.0096">17090 8558,'0'-25,"25"25,25-25,-1 25,1 0,74-25,-50 25,1 0,-25-25,24 25,-24 0,24 0,25 0,0 0,50 0,0 0,25 0,-25-24,24 24,1 0,99-25,-50 0,-149 25,-24 0,-25 0,24-25,-24 25,0 0,0 0</inkml:trace>
  <inkml:trace contextRef="#ctx0" brushRef="#br0" timeOffset="80058.43">8558 12254,'-25'0,"25"-25,0 0,0 0,25 0,-1 0,-24 1,25-1,0 25,-25-25,25 25,-25-25,25 25,-1-25,1 25,-25-24,25-1,0 25,-25-25,25 25,-1-25,1 25,0-25,0 25,0 0,-25-24,24 24,1-25,0 25,0-25,0 25,-25-25,25 25,-25-25,24 25,1-24,0-1,25 0,-26 0,1 25,0-25,0 25,0 0,-25-24,49 24,-24-25,25 0,-26 0,1 25,0-25,0 25,0 0,-1-24,1-1,0 25,25 0,-50-25,24 25,1 0,0-25,0 25,0-25,-1 25,1 0,-25-24,25 24,0 0,0-25,-1 25,1-25,0 25,0-25,0 25,-25-25,25 25,-1 0,-24-24,25 24,0 0,0 0,24-25,-24 25,0 0,0-25,0 25,-1 0,1-25,0 25,0 0,-25-25,25 25,-1 0,1-25,0 25,0 0,0-24,-1 24,1 0,-25-25,25 25,0 0,0-25,-1 25,1-25,0 25,0-25,0 25,-1 0,1-24,0 24,0 0,0 0,-1-25,1 25,0 0,0 0,0-25,-1 25,1 0,0-25,0 25,0 0,0-25,-1 25,1 0,74-24,-49-1,-25 0,0 25,-1 0,26 0,-50-25,25 25,0 0,-1 0,1 0,-25-25,25 25,0 0,0 0,-1-24,1 24,0 0,0-25,0 25,-1 0,1 0,0-25,0 25,0 0,-25-25,24 25,1 0,25-25,-25 25,-1 0,1 0,-25-24,25 24,0 0,0 0,0-25,-1 25,1 0,-25-25,25 25,0 0,-25-25,25 25,-1 0,1 0,0 0,-25-25,25 25,0 0,-1-24,1 24,0 0,-25-25,25 25,0-25,-1 0,1 25,-25-25,25 25,0-24,0-1,-1 25,1-25,-25 0,25 0,0 1,0-1,-1 0,1 0,-25 0,25 25,-25-24,25 24,-25-25,25 25,-1-25,-24 0,25 0,-25 0,25 1,-25-1,25 25,-25-25,25 0,-25 0,24 25,-24-24,0-1,25 0,-25 0,25 0,-25 1,0-1,25 0,-25-25,25 26,-25-26,25 25,-25 0,0 1,24 24,-24-25,0 0,25 0,0 0,-25 1,25 24,-25-25,25 0,-25 0,0 0,24 25,-24-24,25-1,0 0,0 25,-25-25,49 0,-49 1,25 24,25-25,-25 0,-1 0,1 0,25 0,24 1,-24-1,24 0,1-25,-1 26,-24-1,-1 0,50-25,-49 26,0-1,-1 0,1 0,24 0,50-49,-49 49,-26-24,26 24,-26 0,26-25,-26 26,26-26,-26 0,26 1,-1-1,1 1,-26-1,26 0,-1 1,-24-1,-1 0,1 26,-50-1,25 25,-25 49,-50 1,25 49</inkml:trace>
  <inkml:trace contextRef="#ctx0" brushRef="#br0" timeOffset="80708.9004">15354 9128,'0'-25,"0"1,-25 24,0 24,1 1,-1 25,0-25,0 24,25-24,-25 25,25-26,0 1,0 0,0 0</inkml:trace>
  <inkml:trace contextRef="#ctx0" brushRef="#br0" timeOffset="81039.988">15007 9153,'-25'-50,"0"26,0 24,50 0,0 24,0-24,24 25,1 0,0-25,-1 25,1-25,-1 25,-24-25,50 49,-50-24,-25 0,24 0,-24-1,25 1</inkml:trace>
  <inkml:trace contextRef="#ctx0" brushRef="#br0" timeOffset="81727.8323">12898 11038,'0'0,"-49"-25,24 25,25-25,-25 50,0 0,1 49,-1-49,-50 50,51-50,-1 24,0-24,0-25,0 25,25 0,-24-1,24 1</inkml:trace>
  <inkml:trace contextRef="#ctx0" brushRef="#br0" timeOffset="82372.0851">12303 11137,'-25'0,"25"-25,-24 25,48 0,1 0,25 0,-25 0,-1 0,1 0,0 25,0-25,0 0,-25 25,24-25,1 0,0 0,0 0,0 25,-1-25,1 25,0-25,0 25,0-25,-1 24,1-24,0 0,0 25,0-25,-1 0,-24 25,25-25,-25 25,0 24</inkml:trace>
  <inkml:trace contextRef="#ctx0" brushRef="#br0" timeOffset="86493.6968">8136 8930,'0'-25,"0"0,25 25,0 0,-1 0,-24 25,25-25,0 0,0 0,0 0,-25-25,24 25,-24-25,25 0,0 1,0-1,0 25,-25-25,24 25,-24-25,25 25,-25-25,25 25,0-24,-25-1,25 25,-1 0,-24 25,25-25</inkml:trace>
  <inkml:trace contextRef="#ctx0" brushRef="#br0" timeOffset="97831.0216">7615 7417,'0'-25,"-25"0,0 25,1 0,-1 25,-25 0,25-1,1-24,-1 25,-25-25,25 25,-49 0,24-25,26 25,-26-25,25 0,0 0,1 0,-1 0,0 0,-25 0,26-25,-1 0,0 0,0 0,0 1,0 24,1-25,-1-25,0 25,0 1,0-1,25-25,-24 50,24-25,-25 1,0-1,0 0,0 0,-24 0,49 1,-25-1,-49-25,49 50,0-25,0 1,0 24,1-25,-1 0,0 0,-25 0,26 25,-1-25,-50 25,51-24,-26 24,25-25,0 25,1-25,-1 25,0 0,0 0,0-25,0 25,1 0,-51 0,50 0,-24 0,24 0,-25 0,26 0,-26 0,25 0,0 25,-24-25,-1 0,-24 25,24-25,25 25,1-25,-1 0,25 24,-25-24,0 0,25 25,-25-25,25 25,-24-25,-1 0,0 25,0-25,0 0,1 0,-1 0</inkml:trace>
  <inkml:trace contextRef="#ctx0" brushRef="#br0" timeOffset="98487.9939">5035 6325,'0'-25,"0"1,-24 24,-1 0,25 24,-25 1,0 0,0 0,1 0,-1 24,0-24,-25 0,1 24,24-24,-25 25,1-25,-1 24,25-24,0 0,-24 0,24-1,75-24,-1 25,1-25,24 25,-24-25,49 25,0-25,-24 25,24 0,-25-1,1 1,-1 0,-24-25,-25 25,24 0,-24-25,0 24,0-24,-1 0,-24 25,25-25</inkml:trace>
  <inkml:trace contextRef="#ctx0" brushRef="#br0" timeOffset="100123.0263">1091 7888,'0'149,"0"-75,0-24,0 24,0 1,0-26,0 26,0-26,0 26,0-1,0-24,0 24,25 0,-25-24,25 0,0 24,-25-24,25 24,-25 1,0-1,0 0,24 26,-24-26,0 25,0 75,0-100,0 1,25 24,-25-25,0 1,25-26,0 26,-25-26,0 26,25-26,-1 1,-24 24,25-24,0-25,-25 24,25-24,24-25,-24 0</inkml:trace>
  <inkml:trace contextRef="#ctx0" brushRef="#br0" timeOffset="101219.0234">2034 6325,'0'-25,"25"25,0 0,-1 0,1-24,0 24,0 0,0 0,24 0,1 0,-1 0,1 0,0 24,-26 1,26 0,0-25,-1 74,1-49,-25 0,0 25,24-26,-24 1,25 25,-1-25,-24 24,25-24,-26 0,-24 0,25 24,0-49,-25 25,25 0,0 0,-25 0,24-1,1 1,-25 0,25 0,-25 0,0-1,25 1,-25 0,0 0,25-25,-1 49,1-24,25 0,-25 0,-1 0,1-1,0 1,0 0,0 0,-1 0,1-1,-25 1,25 25,0-25,0-1,-1 1,1 0,25 0,-25 0,0-1,-1 1,1 0,25 25,-25-26,-1 1,26 0,-25 25,24-26,1 1,0 0,-26 0,76 0,-51 0,-24-1,25 1,-26 0,1 0,0-25,0 25,24-1,-24-24,25 25</inkml:trace>
  <inkml:trace contextRef="#ctx0" brushRef="#br0" timeOffset="105009.9656">769 10765,'-25'-25,"25"1,0-1,0 0,0 0,0 0,0 1,25 24,-25-25,25 0,0 0,-1 0,1 1,0 24,0-25,0 25,-1-25,26 25,-25 0,0 0,-1-25,1 25,0 0,0 0,0 0,-1 0,1 0,0 0,0-25,0 25,24 0,-24 0,0 0,-25-24,25 24,-1 0,1 0,25-25,-25 25,-1 0,1-25,0 25,0-25,0 25,0-25,-1 25,1-24,0 24,0-25,0 0,-1 0,1 25,-25-25,25 25,-25-24,25 24,0-25,-25 0,24 25,1-25,0 0,-25 0,25 25,0 0,-25-24,24-1,-24 0,25 25,0-25,-25 0,25 1,0 24,-1-25,1 0,0 0,0 0,0 1,-1-1,1 0,-25 0,25 25,0-25,-25 1,25-1,-1 0,1 25,0-25,0 0,-25 1,25 24,-1-25,1 25,0-25,0 0,0 0,0 25,-25-24,24 24,51-25,-50 0,-1 0,1 25,25-25,-25 25,-1-24,1 24,25-25,-25 25,-1 0,1-25,25 25,-25-25,24 0,-24 25,25-24,-26 24,1-25,0 25,0-25,0 25,-1 0,1 0,0-25,0 25,-25-25,49 0,-24 25,0-24,0 24,-25-25,25 25,0-25,-1 25,-24-25,25 25,0-25,0 1,0 24,-25-25,24 25,-24-25,25 25,0-25,0 25,0 0,-1-25,-24 1,25 24,0-25,0 0,0 0,-1 25,-24-25,25 25,-25-24,25 24,0-25,0 0,-1 25,-24-25,25 25,0-25,0 1,0 24,-1-25,26 25,-25 0,0-25,49 25,-49-25,24 25,1 0,0-25,-1 25,1-24,0 24,-1-25,26 25,-26-25,1 25,-1-25,1 25,0 0,-1-25,26 25,-26-24,1 24,-1-25,1 0,0 25,-1-25,-24 25,25-25,-1 25,1-24,-25 24,0-25,-1 25,1-25,0 25,-25-25,25 25,0-25,24-24,-24 24,0 0,0 0,-1 0,1 25,0 0,0 0,-25 25</inkml:trace>
  <inkml:trace contextRef="#ctx0" brushRef="#br0" timeOffset="108951.9026">2232 7863,'0'-50,"0"26,25-1,-25 0,25 25,0 0,0 0,-1 0,1 25,0-25,0 25,0-25,-1 24,1-24,0-24,25-76,-26 51,26 24,-25-25,25 26,-26-26,1 0,25 26,-25-1,-25 0,24 0,1 25,0-25,0 25,0 0</inkml:trace>
  <inkml:trace contextRef="#ctx0" brushRef="#br0" timeOffset="109732.063">2853 8756,'-75'-25,"50"25,50 0,0 0,0 0,0 0,-1 0,-24 25,25-25,0 25,0-25,0 0,-1 0,1 0,0 0,0-25,0 0,-1 0,-24 1,25-1,0 0,0 0,0-24,-1 24,-24 0,25 0,-25 0,25 25</inkml:trace>
  <inkml:trace contextRef="#ctx0" brushRef="#br0" timeOffset="118560.3368">1463 7441,'-24'0,"48"0,-24 25,25-25,0 0,0 0,0 0,-1 0,1 0,0 0,0 0,0 0</inkml:trace>
  <inkml:trace contextRef="#ctx0" brushRef="#br0" timeOffset="121345.3566">1587 9351,'0'-24,"25"24,0 0,0-25,0 25,0 0,-25-25,24 25,1 0,0 0,0 0,0 0,-1 0,-24-25</inkml:trace>
  <inkml:trace contextRef="#ctx0" brushRef="#br0" timeOffset="128425.6981">2803 8210,'0'-24,"0"-1,0 0,-25 25,25 25,-25 0,25-1,-24 1,24 25,-25-25,25-1,-25 1,25 25,-25-25,0 24,0-24,25 0,-24 0,-1-1,25 1,0 0,-25-25,25-25,0 0,0 1</inkml:trace>
  <inkml:trace contextRef="#ctx0" brushRef="#br0" timeOffset="129457.0776">2232 8359,'25'0,"0"0,0 0,0 0,-1 0,1 0,0 0,0 0,0 0,-1 0,1 0,0 0,0 0,0 0,-1 0,1 0,0 0,0 0,0 0,0 0,-1 0,1 0,0 0,0 0,0 0,-1 0,1 25,0-25,0 0,0 0,-1 25,1-25,0 0,0 25,0-25,-1 0,-24 24,25-24,0 0</inkml:trace>
  <inkml:trace contextRef="#ctx0" brushRef="#br0" timeOffset="132487.8074">2009 6598,'0'-25,"0"0,25 25,0 0,0 0,-1 0,1 0,0 0,0 25,0-25,-1 0,1 0,0 0,0 25,0-25,-1 0,1 0,0 0,0 0,0 0,-1 25,1-25,0 0,0-25,0 25,-25-25,24 0,1 1,0-1,0 0,25 0,-1-24,-24 24,25-25,24 1,-49-1,24 0,1 1,0-1,-26 1,1 24,25-25,-25 1,-1-1,1 25,0-25,0 26,0-1,-1 0,-24 0,25 0,-25 1,25 24,-25-25,0 0,25 25,0 0,-25 25,24 0,-24 24</inkml:trace>
  <inkml:trace contextRef="#ctx0" brushRef="#br0" timeOffset="135104.8837">1612 7417,'25'0,"0"0,0 0,0 0,-1 0,-24-25,25 25,-50 0,1 0,-1 0,0 0,0 25,0-1,0 1,1-25,-1 25,0-25,0 0,50 0,0 0,24 0,-24-25,25 0,0 25,-1-24,-24 24,0 0,0 0,-50 0,0 0,0 0,-24 24,24-24,0 25,0-25,0 0,0 0,25 25,25-25,25 0</inkml:trace>
  <inkml:trace contextRef="#ctx0" brushRef="#br0" timeOffset="136183.905">2059 7516,'74'-25,"-49"25,25-25,-26 25,1-25,0 25,0 0,-25-24,-25 24,0 0,-24 0,24 0,0 0,0 24,-24 1,24-25,0 0,25 25,25-25,74-25,-74 0,24 25,-24-24,0 24,0 0,0 0,-50 0,0 0,-25 24,26-24,-1 25,-25 0,25-25,-24 25,24-25,25 25,-25-25,0 0,50 0,0 0,0 0,24-25,1 0,0 0,-26 0,26 25,-25-24,-50 24,0 0,0 24,-24 1,24 0,0 25</inkml:trace>
  <inkml:trace contextRef="#ctx0" brushRef="#br0" timeOffset="139459.9044">20141 9004,'0'-25,"0"0,0 1,0-1,-24 25,-1 0,25 25,-25-25,0 0,0 24,1-24,-1 0,0 0,25 25,-50-25,26 25,-1-25,0 0,0 0,25 25,-25-25</inkml:trace>
  <inkml:trace contextRef="#ctx0" brushRef="#br0" timeOffset="140070.2114">19720 8756,'0'-25,"0"50,-25-25,25 25,-25 0,25-1,0 1,-25 0,1 0,24 0,-25-1,0-24,0 0,50 0,0 25,0-25,24 0,-24 25,0-25,0 0,-1 25,1-25,0 0,0 0,-25 25,25-25,-1 0,26 25,-25-1</inkml:trace>
  <inkml:trace contextRef="#ctx0" brushRef="#br0" timeOffset="140796.0202">20191 10864,'-25'0,"0"0,1 0,-26 25,25-25,-24 0,24 25,-25-25,1 25,-51 0,76-25,24 24</inkml:trace>
  <inkml:trace contextRef="#ctx0" brushRef="#br0" timeOffset="141307.698">19819 10691,'0'-25,"-25"25,0 25,25 0,-24-1,-1 1,25 0,-25 0,0 24,0-24,1 0,-1 0,0 0,0-1,0-24,25 25,-25 0,25 0,25-25,0 0,50 0,-26 0,26 0,24 0,-25 0,25-25</inkml:trace>
  <inkml:trace contextRef="#ctx0" brushRef="#br0" timeOffset="144740.0046">17636 12328,'-25'-25,"50"50,-74-50,49 0,-25 25,0 0,0-24,-25-1,1 25,24-25,0 25,0-25,-24 0,24 0,0 1,0-1,1 0,-1-25,0 26,-25-26,26-24,-26 24,25 0,0 1,-24-1,24 1,-25-26,26 26,-1-1,0 0,0 1,25-1,-25 1,1-1,-1 0,-25-123,25 123,25-24,-24 24,24 0,0 26,-25-26,25 0,0 1,0-26,25 26,-25-1,0 25,0-24,0-26,0 26,0-1,0 1,24-26,-24 1,0 24,0-24,25-26,0 51,-25-1,25 1,-25-1,25 0,-25 1,24-1,1 25,0-24,0-1,24 25,-24-24,0-1,25 1,-26 24,1 0,-25 0,25 25,-25-25,25 25,0-25,-1 1,1 24,0 0,25 0,-26-25,26 25,0-25,24 25,-24-25,-1 25,1 0,0 0,123-25,-98 25,-1 0,0 0,1-24,24 24,0 0,0 0,1 0,24 0,-25 0,25 0,-25-25,0 25,25 0,-24-25,24 25,-25-25,25 25,74-25,-98 1,-26-1,0 25,1 0,-1-25,1 25,-1 0,-24 0,24 0,-49 0,24 0,-24 0,0 0,-25 25,25 24,0-24,-25 25,24-25,-24 24,25 1,0 24,0-24,0 24,24-24,-24 24,25 26,-1-1,-24 0,0 0,0 25,24-25,-24 25,25-24,-25-1,24-25,26 100,-51-124,1 24,25-24,-25-1,-1 26,-24-26,25 26,0 49,-25-50,25 0,-25-24,25 0,-25-1,24 1,-24-25,0 24,0-24,0 0,0 0,0 0,0-1,-24-24,-26 25,-24 25,-1-25,-24-1,-25 1,-25 25,0-25,-24-1,24 1,-25 25,1-25,24 24,-25 1,-198 49,174-49,-26 24,-24-24,0 24,-25 1,50-1,-25-24,25-1,24-24,1 0,24-25,26 0,-26-25,124 0,50-24</inkml:trace>
  <inkml:trace contextRef="#ctx0" brushRef="#br0" timeOffset="154221.442">18355 11385,'-24'0,"24"-24,24-1,1 25,25 0,-25 0,-1 0,26-25,-25 25,25 0,-26 0,26 0,0 0,-26 0,26-25,-25 25,0 0,-1 0</inkml:trace>
  <inkml:trace contextRef="#ctx0" brushRef="#br0" timeOffset="154514.0442">18405 11385,'25'0,"0"0,24 0,1 0,24-24,1 24,-26-25,26 25,-26-25,1 25,-25 0,0 0,-1 0</inkml:trace>
  <inkml:trace contextRef="#ctx0" brushRef="#br0" timeOffset="166408.2074">22845 12502,'0'-25,"0"50,0-1,25 1,-25 0,25 0,-25 0,0-1,0 1,0 0,0 0,0 0,25-25</inkml:trace>
  <inkml:trace contextRef="#ctx0" brushRef="#br0" timeOffset="166778.1511">22771 12427,'-25'0,"25"-25,25 25,-25-24,49 24,-24 0,0-25,0 25,-25-25,25 25,-1-25,1 0,0 25</inkml:trace>
  <inkml:trace contextRef="#ctx0" brushRef="#br0" timeOffset="167225.2008">22895 12576,'25'0,"-1"-25,1 25,-25-25,25 25,0 0,0-24,-1 24,1 0,0 0,0 0</inkml:trace>
  <inkml:trace contextRef="#ctx0" brushRef="#br0" timeOffset="167585.3657">22969 12750,'25'-25,"0"25,0-25,-1 25,1 0,0 0,25-25,-26 25,1-25</inkml:trace>
  <inkml:trace contextRef="#ctx0" brushRef="#br0" timeOffset="168411.0731">22944 13271,'-24'0,"24"24,0 1,24 0,-24 0,0 0,0-1,25 1,-25 0,25-25,-25 25</inkml:trace>
  <inkml:trace contextRef="#ctx0" brushRef="#br0" timeOffset="168843.5564">22845 13395,'-74'-50,"74"25,0 0,0 1,25-1,-1 25,26 0,-25-25,24 25,-24 0,0 0,25 0,-26 0,1 0,0 0,0 0,0 0,-25 25,0 0,24-1,-24 1,0 0,0 0,0 24,0-24,0 0,0 0,0 0,-24-1,-1-24,0 25,0 0,-24-25,-1 0,0 25,1-25</inkml:trace>
  <inkml:trace contextRef="#ctx0" brushRef="#br0" timeOffset="169197.1195">23316 13196,'0'-50,"0"26,-24 24,48 24,-24 1,25-25,0 25,0 0,-25 0,0 0,25-1,-25 1,0 0,0 0,0 0</inkml:trace>
  <inkml:trace contextRef="#ctx0" brushRef="#br0" timeOffset="169475.9845">23316 13171,'0'0,"-49"-25,24 1,25-1,74 25,-49-25,25 25,-25 0,-1-25,1 25,0 0</inkml:trace>
  <inkml:trace contextRef="#ctx0" brushRef="#br0" timeOffset="169746.5823">23416 13320,'-25'0,"25"-25,0 1,25 24,-1-25,1 25,0 0,0-25,0 25,24-25,-24 25,0 0</inkml:trace>
  <inkml:trace contextRef="#ctx0" brushRef="#br0" timeOffset="169999.8712">23490 13469,'0'0,"-25"0,0 0,50 0,0 0,25 0,-1-25,100-24,-99 24,-1 0,1 25</inkml:trace>
  <inkml:trace contextRef="#ctx0" brushRef="#br0" timeOffset="173841.8423">21307 9748,'0'-25,"25"25,0 25,0-25,-1 25,1-25,-25 25,25 0,0-1,0 1,-1 0,-24 0,25 0,0-1,0-24,-25 25,25-50,24 1,-24-1,25-25,-1 25,1-24,24-1,-24 1,0-1,-1 0,26-24,-26 24,-24 1,25-1,-26 1,26-1,-25 25,-25-24,25 49,-1-25,1 0,0 25,-50 0,0 0</inkml:trace>
  <inkml:trace contextRef="#ctx0" brushRef="#br0" timeOffset="176840.1403">17016 10170,'25'0,"-25"-25,25 25,-25-25,24 25,1-24,0 24,0 0,0 0,-1 0,1 0,0 0,0 0,-25 24,25-24,-1 25,-24 0,25 0,-25 0,0-1,0 1,0 0,0 0,0 0,0-1,0 1,-25 0,25 0,0 0,-24-25,24 24,0 26,0-25,0 0,0-1,0 1,0 0,24-25,-24 25,25-25,0 0,25 0,-26 0,26 0</inkml:trace>
  <inkml:trace contextRef="#ctx0" brushRef="#br0" timeOffset="177399.7886">17214 10691,'-24'0,"48"0,1 0,-25 25,25-25,0 24,0-24,-25 25,24-25,-24 25,25-25,0 0,0 0,0-25,-1 0,1 1,0-1</inkml:trace>
  <inkml:trace contextRef="#ctx0" brushRef="#br0" timeOffset="178221.1932">17835 11187,'-25'0</inkml:trace>
  <inkml:trace contextRef="#ctx0" brushRef="#br0" timeOffset="179008.2065">18107 11286,'-24'0,"24"-25</inkml:trace>
  <inkml:trace contextRef="#ctx0" brushRef="#br0" timeOffset="180761.1371">18876 11261,'-24'0,"24"25</inkml:trace>
  <inkml:trace contextRef="#ctx0" brushRef="#br0" timeOffset="181977.1153">18331 11435</inkml:trace>
  <inkml:trace contextRef="#ctx0" brushRef="#br0" timeOffset="185284.0761">19050 11212</inkml:trace>
  <inkml:trace contextRef="#ctx0" brushRef="#br0" timeOffset="190683.7979">19496 8409,'-24'0,"48"0,1-25,0 25,25 0,-25 0,-1 0,26 0,0 0,-26 0,26 0,0 0,-1 0,1 0,-25 0,-1 0,1 0,-50 0,-24 0,24 0,-25 0,1 0,-26 0,26 0,-26 25,26-25,-1 0,0 0,26 0,-1 25,74-25,26 0,-1-25,26 25,-1-25,0 25,-25 0,26-25,-26 25,-24 0,-1 0,-74 0,-24 0,-26 0,-24 0,0 25,0-25,24 25,1-25,24 0,26 0,24 25,24-25,1 0,50 0,-1 0,25-25,-24 25,-1-25,0 25,1-25,-26 25</inkml:trace>
  <inkml:trace contextRef="#ctx0" brushRef="#br0" timeOffset="193495.6224">17562 11237,'25'0,"-1"0,1 0,0 0,0 0,0 0,24 0,-24 0,0-25,24 25,-24 0,0 0,-50 0,0 0,-24 0,-1 25,1-25,-1 24,25-24,0 0,1 0,24 25,24-25,1 0,25 0,-25 0,24 0,-24 0,25 0,-26-25,1 25,0 0</inkml:trace>
  <inkml:trace contextRef="#ctx0" brushRef="#br0" timeOffset="193693.2929">17611 11435,'25'-25,"0"0,49 1,-24-1,24 0,1 25,-1-25</inkml:trace>
  <inkml:trace contextRef="#ctx0" brushRef="#br0" timeOffset="195273.1781">14858 16991,'-74'0,"49"0,0 0,0 0,0 0,1 0,-1 0,0 0,0 0,0 0,75 0,-25 0,24-25,1 25,0 0,-1-24,26 24,-26 0,26 0,-1-25,0 25,1 0,-26 0,26 0,-1 0,1 0,-26 0,26-25,-1 25,1 0,-1 0,0-25,1 25,-26 0,-24 0,0 0,0 0,-50 0,-25 0,26 0,-1 25,0-25,0 0</inkml:trace>
  <inkml:trace contextRef="#ctx0" brushRef="#br0" timeOffset="195972.2031">14932 17214,'0'0,"-74"-24,49 24,0 0,1-25,-1 25,50 0,-25-25,49 25,-24 0,0 0,24 0,1 0,0-25,24 25,-24 0,24-25,0 25,1 0,-1-24,26 24,-26 0,0 0,1 0,-1 0,-24-25,-1 25,1 0,-25 0,0 0,-1 0,1 0,-50 0,1-25,-1 25,-25 0,25-25</inkml:trace>
  <inkml:trace contextRef="#ctx0" brushRef="#br0" timeOffset="197418.1902">15949 17041,'-24'0,"-1"0,25 25,0-1,0 1,0-50</inkml:trace>
  <inkml:trace contextRef="#ctx0" brushRef="#br0" timeOffset="198067.3707">16396 16470,'-25'0,"0"0,25 25,25 0,0 25,-25-26,25 1,0 0,-1 0,1 0,0-25,0 24,0 1,-1-25,-24 25,25-25,0-25,0 0,0-24,-1-1,1 1,25 24,-25-25,-1 1,1 24,0 0,0 0,0 0,-25 0,24 25</inkml:trace>
  <inkml:trace contextRef="#ctx0" brushRef="#br0" timeOffset="199137.6197">21431 15553,'0'-75,"-25"50,25 1,-24-1,-1 25,25-25,-25 25,0-25,0 25,1 0,-26 0,25 0,0 0,1 0,-1 0,0 25,0 0,0 0,1-1,24 1,0 0,0 0,0 0,0-1,24 1,1 0,25 0,-1 0,1-1,0 1,24 0,-24 0,-1 0,1-1,-1 1,-24 0,0 25,25-26,-50 26,24-25,-24 24,0-24,0 25,0-25,-24-1,-1 1,0 0,0 0,-24 0,24-25,0 0,0 0,25-25,25 0,-25 0,25 25,0-25,-1 1,1 24,0 0,0 0,0 24,-25 1,24 25,1-1,-25 1,25-25,-25 25,25-1,0 1,-25-25,25-1,-1 1,1 0,0-25,25 0,-1 0,-24 0,25-25,-1 0</inkml:trace>
  <inkml:trace contextRef="#ctx0" brushRef="#br0" timeOffset="199539.017">22448 16197,'-74'-74,"148"148,-173-173,74 74,0 25,1-24,-1-1,-50-50,26 26,-1-1,25 1,25 24,-24-25,24 25,0-24,0-26,0 51,24-1,-24 0,25 25,0 0,0 0,0 0,24 50,-24-26,25 26,-26 0,1-26,25 26,-25 0,-1-26,1 51,-25-50,0-1,0 1,0 0</inkml:trace>
  <inkml:trace contextRef="#ctx0" brushRef="#br0" timeOffset="199712.182">22250 15925,'-50'-50,"100"100,-125-125,75 50,0 1,50 24,0-25,-1 0</inkml:trace>
  <inkml:trace contextRef="#ctx0" brushRef="#br0" timeOffset="199916.1087">22746 15627,'0'0,"25"-25,-25 0,0 50,0 0,25 0,-25 24,24-24,-24 0,25 0,-25 0,0-1</inkml:trace>
  <inkml:trace contextRef="#ctx0" brushRef="#br0" timeOffset="200168.2153">22944 15329,'-24'-74,"48"148,-48-173,73 99,-24 25,0-25,24 49,-24 1,-25 0,0-25,0 24,0-24,0 0</inkml:trace>
  <inkml:trace contextRef="#ctx0" brushRef="#br0" timeOffset="200455.1173">22920 15205,'-75'-49,"150"98,-175-123,100 49,25 0,25 0,-1 25,1 0,24 0,1 0,-26 0,1 25,0 0,-1 0,-24 24,0 1,-25 0,0 24,0-24,-25 24,-25-24,1-1,-1 26,1-50</inkml:trace>
  <inkml:trace contextRef="#ctx0" brushRef="#br0" timeOffset="200680.0611">23788 15081,'24'25,"1"25,-25-26,25 51,-25-26,25 1,-25-25,0 25,0-1</inkml:trace>
  <inkml:trace contextRef="#ctx0" brushRef="#br0" timeOffset="200904.4501">23862 14883,'0'-50,"0"25,25 25,0 25,0 25,-1 24,-24-49</inkml:trace>
  <inkml:trace contextRef="#ctx0" brushRef="#br0" timeOffset="201093.0753">23912 14808,'-75'-74,"50"24,25 26,25-1,0 0,50 0,-26 0,1 25</inkml:trace>
  <inkml:trace contextRef="#ctx0" brushRef="#br0" timeOffset="201287.9721">24061 14883,'-50'25,"50"-50,50 0,74-25,-75 50,-24 0</inkml:trace>
  <inkml:trace contextRef="#ctx0" brushRef="#br0" timeOffset="201467.9961">24160 15081,'-25'50,"50"-100,-75 100,75-50,25 0,-1-25,26 0,-26 0,1-24,-1 24</inkml:trace>
  <inkml:trace contextRef="#ctx0" brushRef="#br0" timeOffset="202075.1196">24011 14139,'-124'-149,"74"99,25 1,25 24,0 0,0 0,50 0,0-24,-1 24,100 0,-99 25,-1 0,1 25,-25 0,-25 0,25 198,-25-124,0-25,0 1,0 24,74 100,-24-175,-26 26,26-25,0 0,24-25,-24 0,-1 0,-24 0,25-25,-26-25,1 25,0 1,-25-1,-25 25,-24 0,24 0,-25 25,25-1,25 26,0 0,0-1,25 1,25-25,-1 24,1 1,0-1,-1-24,1 25,-25-1,24 1,-49 0,0-26,0 1,-74 25,0-25,-1 24</inkml:trace>
  <inkml:trace contextRef="#ctx0" brushRef="#br0" timeOffset="205638.1746">18852 12402,'0'-24,"24"24,1 0,0 0,0 0,0 0,-1 0,1 24,0-24,0 0,24 25,-24 0,0 0,0-25,0 25,-1-1,1-24,0 0,0 0,0-24,-1-1,1 0,0-25,25 1,-1-1,26-24,-1-1,1 1,24-1,-25 1,-24 24,24 1,-24-1,-25 25,-1 1,-24 73</inkml:trace>
  <inkml:trace contextRef="#ctx0" brushRef="#br0" timeOffset="212873.4634">22151 16793,'-50'0,"100"0,-125 0,75-25,25 25,0-25,24-24,26-1,-1 0,25-24,1 0,24-1,25-49,-1 25,26 0,0-25,-1 24,1 1,-1 25,-24-1,-25-24,0 50,-24-1,-26 25,-24-25,-1 50,-24-24,-25-1,-25 25,0 0,-24 25,-26 24</inkml:trace>
  <inkml:trace contextRef="#ctx0" brushRef="#br0" timeOffset="213945.5238">22200 16966,'0'0,"-25"0,1 0,24-24,24 24,26-25,0 0,-1-25,50 1,1-1,-1-24,75-1,-1-24,26-25,-1 25,0-25,-24 25,-25-1,-50 26,-24 24,-26 1,-24 24,-25 0,0 50,-25-25,0 0,25 25,-24-25,-1 0,25 25,-25-25,25 24,-25-24,25 25,-25-25</inkml:trace>
  <inkml:trace contextRef="#ctx0" brushRef="#br0" timeOffset="218144.9981">22349 16842,'0'0,"-50"0,26 0,24-24,24 24,1-25,50-25,24 1,25-26,25 1,0-25,24-1,1-24,-1 0,-24 0,0 0,-25 25,-25 0,-24 24,-1 1,-24 24,-50 26,25-1,-25 50,0 24,-25-24,0 25</inkml:trace>
  <inkml:trace contextRef="#ctx0" brushRef="#br0" timeOffset="219079.9349">22374 16892,'-50'0,"50"-25,0 0,25 1,25-1,49-74,0 74,0-50,50 26,0-26,25-24,222-75,-222 100,0 0,-25-26,-25 51,-25-1,-50 25,1 1,-25-1,-50 25,0 25</inkml:trace>
  <inkml:trace contextRef="#ctx0" brushRef="#br0" timeOffset="224240.1535">22299 9203,'0'-25,"25"0,0 0</inkml:trace>
  <inkml:trace contextRef="#ctx0" brushRef="#br0" timeOffset="229300.2281">17686 10046,'0'25,"25"-25,-1 49,-24-24,25 0,-25 0,25 24,0-24,0 0,-1 0,1 0,0-1,0 1,0-25,-25 25,24-25,-24 25</inkml:trace>
  <inkml:trace contextRef="#ctx0" brushRef="#br0" timeOffset="229716.0966">17587 10319,'0'-25,"0"50,24-50,1 25,25 25,-50 0,25-1,-1 1,26 0,-25 0,0 0,-25-1,24 1,1-25,0 25,0-25,0 0,-1-25,-24 0,0 1,25-26,-25 25,0-24,25-1,-25 0</inkml:trace>
  <inkml:trace contextRef="#ctx0" brushRef="#br0" timeOffset="232232.6439">14932 15429,'0'-25,"-24"25,-1 0,0 25,25-1,-25 1,0 0,25 0,0 0,-24-1,24 26,0-25,0 24,0 1,0 0,24-1,-24-24,25 25,-25-26,25 26,-25-25,25-25,-25-25,-25 0,25 0,0 1</inkml:trace>
  <inkml:trace contextRef="#ctx0" brushRef="#br0" timeOffset="232625.1018">14684 15726,'-49'-25,"24"25,25 25,50 25,-26 24,1-49,0 25,25 24,-26-49,-24 0,25-1,0-24,0-24,0-1,-25 0,49-25</inkml:trace>
  <inkml:trace contextRef="#ctx0" brushRef="#br0" timeOffset="233635.8744">14932 17214,'0'0,"-24"0,24-24,24 24,1-25,0 25,25-25,-1 0,1 25,24-25,-24 25,24-24,26-1,-26 0,0 25,1-25,-26 0,26 25,-50-24,24 24,-24-25,0 25,-50 0,25 25</inkml:trace>
  <inkml:trace contextRef="#ctx0" brushRef="#br0" timeOffset="234432.1538">15007 17214,'-25'0,"50"0,-75 0,50-24,25 24,25-25,-1 25,1-25,24 0,25 25,-24-25,24 1,124-51,-148 50,-1 25,1-24,-51 24,1 0,0 0,-50 0,0 0,1 0,24 24,-25 1,25 0</inkml:trace>
  <inkml:trace contextRef="#ctx0" brushRef="#br0" timeOffset="238780.1381">23490 695,'0'0,"0"-25,-25 0,25 50,0 0,0-1,0 26,25-25,-25 0,0-1,25 1,-25 0,0 0,25-25,-25 25,0-1,24-24</inkml:trace>
  <inkml:trace contextRef="#ctx0" brushRef="#br0" timeOffset="239024.8133">23515 695,'-25'-50,"0"50,25-25,25 0,0 25,24-24,26 24,-26-25,1 25,0 0</inkml:trace>
  <inkml:trace contextRef="#ctx0" brushRef="#br0" timeOffset="239235.2558">23564 794,'25'-25,"0"25,0 0,24 0,-24-25,0 25</inkml:trace>
  <inkml:trace contextRef="#ctx0" brushRef="#br0" timeOffset="239452.7627">23564 1017,'25'-25,"25"0,-1 1,1-1,0 0,-1 0,26 0</inkml:trace>
  <inkml:trace contextRef="#ctx0" brushRef="#br0" timeOffset="239881.7649">23713 1265,'0'0,"-25"-25,25 0,0 50,0 25,0-25,0-1,0 26,0-25,25 0,-25 24,0-24,25 0,-25 0,25-1</inkml:trace>
  <inkml:trace contextRef="#ctx0" brushRef="#br0" timeOffset="240342.2928">23564 2059,'-49'-25,"74"50,-25 0,24-1,-24 1,0 0,0 0,0 0,0-1</inkml:trace>
  <inkml:trace contextRef="#ctx0" brushRef="#br0" timeOffset="240694.22">23465 2084,'0'0,"-25"-25,25 0,25 25,0-25,0 0,0 25,24 0,-24 0,25 0,-26 0,1 25,-25 0,0 0,0 0,0-1,0 26,0-25,0 0,-25-1,1 1,-1 0,-25 0,25 0,-24-1,24-24,0 25</inkml:trace>
  <inkml:trace contextRef="#ctx0" brushRef="#br0" timeOffset="240936.3856">23837 1910,'0'-50,"0"75,50 25,-50-1,25-24,0 0,-25 25,0-26,0 1</inkml:trace>
  <inkml:trace contextRef="#ctx0" brushRef="#br0" timeOffset="241142.1324">23887 1885,'-25'-49,"0"24,25 0,0 0,25 25,25-25,-25 25,24 0,1-24</inkml:trace>
  <inkml:trace contextRef="#ctx0" brushRef="#br0" timeOffset="241336.1663">23912 1984,'-25'0,"25"-24,0-1,0 0,25 25,24-25,1 25,0-25</inkml:trace>
  <inkml:trace contextRef="#ctx0" brushRef="#br0" timeOffset="241532.4574">23961 2133,'0'0,"25"0,50-25,-26 1,26-1,-26 0</inkml:trace>
  <inkml:trace contextRef="#ctx0" brushRef="#br0" timeOffset="242071.1547">23862 2480,'-25'-24,"25"-1,-25 25,25 25,0-1,0 26,25-25,-25 0,25 24,-25-24,0 0,0 0,0 24,0-24,0 0,0 0,0 0</inkml:trace>
  <inkml:trace contextRef="#ctx0" brushRef="#br0" timeOffset="243258.149">23688 3746,'0'24,"0"1,0-50,0-24,0-1,0 0,0 1,0-1,0-24,0 24,0-24,0 24,0 1,25 24,0 0,0 25,0 25,-1 24,1-24,0 25,-25-1,25 1,-25 0,0-1,0 1,0-25,25 24,-25-24</inkml:trace>
  <inkml:trace contextRef="#ctx0" brushRef="#br0" timeOffset="243428.0943">23837 3522,'-49'-49,"98"98,-123-123,99 49,24 25,26-25</inkml:trace>
  <inkml:trace contextRef="#ctx0" brushRef="#br0" timeOffset="243644.0232">24185 3299,'-25'-25,"-25"124,125-173,-125 49,50 50,0 0,25 0,-25-1,0 1,25 25,-25-25,0-1,0 1</inkml:trace>
  <inkml:trace contextRef="#ctx0" brushRef="#br0" timeOffset="243968.0077">24061 3324,'0'0,"-25"-50,0 25,25 1,0-1,25 25,0-25,-1 0,26 25,0-25,-26 25,26 0,-25 0,0 25,-1-25,-24 50,0-25,0 24,0-24,0 0,-24 24,-1-24,0 25,0-25,-24-1,24 1,-25 0</inkml:trace>
  <inkml:trace contextRef="#ctx0" brushRef="#br0" timeOffset="244192.0522">24333 3051,'-248'496,"496"-992,-223 422,0 74,-25 24,25 1,0 25,-25-25,0 24,0-24,0 25,0-26</inkml:trace>
  <inkml:trace contextRef="#ctx0" brushRef="#br0" timeOffset="244396.0536">24408 3101,'-25'-100,"25"76,0-1,25 25,0 0,-1 0,1 0</inkml:trace>
  <inkml:trace contextRef="#ctx0" brushRef="#br0" timeOffset="244587.3617">24408 3101,'0'0,"25"0,-1 0,26-25,-25 25,0-25,-1 25,1 0</inkml:trace>
  <inkml:trace contextRef="#ctx0" brushRef="#br0" timeOffset="244778.1396">24532 3349,'-25'0,"50"0,0-25,74-25,25 25</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4:57:27.826"/>
    </inkml:context>
    <inkml:brush xml:id="br0">
      <inkml:brushProperty name="width" value="0.05292" units="cm"/>
      <inkml:brushProperty name="height" value="0.05292" units="cm"/>
      <inkml:brushProperty name="color" value="#FF0000"/>
    </inkml:brush>
  </inkml:definitions>
  <inkml:trace contextRef="#ctx0" brushRef="#br0">11584 4539,'-50'-25,"25"1,1-1,48 25,1 0,0 0,25 0,-1 0,1 0,-1-25,1 25,49-25,-24 0,24 1,0 24,0-25,-24 25,24-25,0 0,0 25,-24 0,24-25,0 25,-24-24,24-1,-50 25,1 0,0-25,-25 25,-1 0,1 0,-25-25,25 25</inkml:trace>
  <inkml:trace contextRef="#ctx0" brushRef="#br0" timeOffset="494.9792">11112 5035,'75'0,"-25"-24,24 24,25 0,25-25</inkml:trace>
  <inkml:trace contextRef="#ctx0" brushRef="#br0" timeOffset="1230.2223">12353 5035,'-25'0,"50"0,0 0,-1 0,1-24,25 24,-1-25,26 25,-26 0,26-25,-1 25,1 0,-1 0,0-25,1 25,24 0,-24 0,-26 0,26 0,-26 0,1 0,-25 0,-1 0,26 0,-25-25,0 25,-1 0,-48 0,-26 0,0 0</inkml:trace>
  <inkml:trace contextRef="#ctx0" brushRef="#br0" timeOffset="1770.737">12626 5184,'0'-25,"24"25,26 0,-25 0,24-24,1 24,24-25,-24 25,0 0,-1 0,1 0,24-25,-24 25,24 0,-24 0,0 0,-1 0,26 0,-51 25,26-25,0 0,-26 0,1 0,-50 0,1 0,-1 25,0-25</inkml:trace>
  <inkml:trace contextRef="#ctx0" brushRef="#br0" timeOffset="2627.1697">14312 4341,'0'-50,"0"25,25 1,0 24,0 0,24-25,1 25,-25 0,24 0,1 0,0 25,24-1,-24 1,-26 0,1-25,0 25,0 24,0-24,-25 0,24 25,1-26,-25 1,0 25,25-25,-25-1,0 26,0 0,0-1,0-24,0 25,0-25,-25-1,0 26,25-25,-74 74,49-49,-24-1,24-24,0 25,-25-26,26 1,-1 25,0-25,25-1,-25-24,25 25</inkml:trace>
  <inkml:trace contextRef="#ctx0" brushRef="#br0" timeOffset="3006.8298">14511 5184,'-50'0,"25"-25,25 50,25 0,0 0,0 0,0 24,-1 50,-24-49,0 0,0-26,25 1,-25 0,0 0,25-25,0 0,0 0,24-25,-24 0,25-24,-1 24,1-25</inkml:trace>
  <inkml:trace contextRef="#ctx0" brushRef="#br0" timeOffset="13999.0784">9327 7466,'0'25,"0"0,0 0,24-1,1-24,-25 25,25-25,-25 25,25-25,0 0,-1 0,1-25,0 0,0 1,0-1,-1 0,1 0,0 0,-25 1,25-1,0 25,-25-25,24 25,-24-25,25 0,0 1,-25-1</inkml:trace>
  <inkml:trace contextRef="#ctx0" brushRef="#br0" timeOffset="15345.2382">11435 7094,'-25'0,"0"0,25 25,25-25,-25 25,25-25,0 25,-25-1,25 1,-1-25,-24 25,25-25,-25 25,25-25,0 0,0-25,-1 0,1 0,0 1,0-1,0 0,-1 0,1 0,0 1,0-1,-25 0,25 0</inkml:trace>
  <inkml:trace contextRef="#ctx0" brushRef="#br0" timeOffset="17718.0805">12427 10096,'0'-25,"-25"25,25 25,25-25,-25 24,25-24,-25 25,25-25,-25 25,25-25,-1 0,1 0,0-25,-25-24,25 24,0-25,-1 0</inkml:trace>
  <inkml:trace contextRef="#ctx0" brushRef="#br0" timeOffset="19762.9808">25053 3969,'0'0,"0"-50,0 25,-25 1,25-1,0 0,-25 25,25 25,0 0,0-1,0 1,25 0,-25 25,25-26,-25 26,0 0,0-26,0 26,0-25,25 24,-25 1,0-25,24 0,-24-1,0 1,0-50,-24 1,24-51</inkml:trace>
  <inkml:trace contextRef="#ctx0" brushRef="#br0" timeOffset="20073.0815">25003 3969,'-25'-50,"25"25,25 25,0-24,0 24,24-25,-24 0,25 0,-25 25,-1-25,1 25,-25-24</inkml:trace>
  <inkml:trace contextRef="#ctx0" brushRef="#br0" timeOffset="20328.0338">25078 4093,'0'25,"0"-50,0 0,24 25,1-25,0 25,25 0,-26 0,1-25,0 25,0 0</inkml:trace>
  <inkml:trace contextRef="#ctx0" brushRef="#br0" timeOffset="20577.0757">25078 4415,'24'-25,"26"25,-25-24,0-1,24 0,1 0,-25 25,24-25,-24 25,0-24</inkml:trace>
  <inkml:trace contextRef="#ctx0" brushRef="#br0" timeOffset="24992.1836">25177 5011,'0'-25,"-25"25,25-25,-25 25,25 25,25 0,-25-1,0 1,0 0,25 0,0 0,-25-1,24 26,1-25,-25 0,25-1</inkml:trace>
  <inkml:trace contextRef="#ctx0" brushRef="#br0" timeOffset="25371.0572">25127 5060,'-25'-25,"1"25,24-24,0-1,0 0,24 0,1 25,25 0,-25-25,-1 25,1 0,25 0,-1 0,-24 0,25 25,-1-25,-24 25,0 0,0 24,-25-24,0 0,0 25,-25-26,0 1,-24 25,-1-25,-24-1,24 1,25-25,-49 25,49 0,-25-25,26 0</inkml:trace>
  <inkml:trace contextRef="#ctx0" brushRef="#br0" timeOffset="25730.9029">25698 4862,'0'-25,"0"0,0 50,24 0,-24 0,0-1,25 1,-25 0,0 25,25-26,-25 1,0 0,25-25</inkml:trace>
  <inkml:trace contextRef="#ctx0" brushRef="#br0" timeOffset="26159.0573">25722 4787,'-24'-25,"48"25,-24-24,25 24,25-25,-25 25,-1-25,1 25,0-25,0 25,0 0,0 0</inkml:trace>
  <inkml:trace contextRef="#ctx0" brushRef="#br0" timeOffset="26527.7312">25722 4936,'-24'0,"48"0,1 0,0 0,0 0,-25-25,25 25,-1 0,1-24,0 24,0 0,-25-25,25 25</inkml:trace>
  <inkml:trace contextRef="#ctx0" brushRef="#br0" timeOffset="27128.0766">25871 5159,'25'-24,"0"24,0 0,0 0,-1-25,1 25,0 0,0-25,0 25,-1 0,1 0,0 0,-25-25,25 25</inkml:trace>
  <inkml:trace contextRef="#ctx0" brushRef="#br0" timeOffset="32912.1769">9426 7541,'-25'-25,"50"25,0 0,-1 0,1 0,0 0,0 0,0 25,24-25,-49 24,25-24,0 0,-25-24,49-26,-24 0,0 1,25-1,-26 1,1 24,25-50,-50 51,25 24</inkml:trace>
  <inkml:trace contextRef="#ctx0" brushRef="#br0" timeOffset="33522.9644">10517 8310,'0'-25,"25"50,-25-1,25-24,-25 25,25 0,-1 0,1 0,0-1,0-24,0-24,-1-1,1 0,0-25,0 26,0-26,-1 0,1 1,0-1,0 25</inkml:trace>
  <inkml:trace contextRef="#ctx0" brushRef="#br0" timeOffset="49580.6457">4589 5308,'0'-25,"25"50,-25 0,24-25,1 25,-25 0,25-25,-25 24,25-24,0 25,-1 0,1 0,0-25,0 25,0-1,0-24,-1 25,1-25,0 0,0 25,0-25,-1 0,1 25,0-25,-25 25,25-25,0 24,-25 1,24-25,1 25,0-25,0 25,0-25,-1 25,1-25,0 0,-25 24,25-24,0 0,-1 0,1 25,0-25,25 25,-1-25,-24 0,0 25,0-25,-1 0,-24 25,25-25,0 25,0-25,0 24,-1-24,1 25,-25 0,50 0,-25-25,-25 25,25-1,-1 1,1 0,74 99,-49-99,-25 24,24-24,-24 25,0-1,0-24,0 25,-25-1,24 1,1 0,0-1,-25 1,25-1,-25 26,0-25,25 24,-25 0,0 1,24 24,-24-25,0 26,0-26,0 25,0 0,-24-24,-1 24,0 0,25 1,-25-1,0 0,1-25,-1 1</inkml:trace>
  <inkml:trace contextRef="#ctx0" brushRef="#br0" timeOffset="50382.8143">4142 5804,'-24'0,"24"25,0 0,0 0,-25 0,25-1,-25 26,0-25,25 24,-49 26,-1-26,25 1,0 24,-24 1,-50 49,74-50,-25 1,0-1,1-24,-1-1,1 1,24 0</inkml:trace>
  <inkml:trace contextRef="#ctx0" brushRef="#br0" timeOffset="52502.9956">8260 7962,'0'-25,"-25"1,0 24,25-25,-24 0,-1 25,25-25,-25 25,25-25,-25 1,0-1,1 25,-1 0,0-25,-25 25,25-25,-24 25,-1-25,1 25,-26 0,26 0,-26 0,26 0,-1 0,0 0,1 25,-1 0,25 0,-49 24,49-24,-24 25,24-25,0 24,0-24,-24 25,24-25,25-1,-25-24,25-49,0 24</inkml:trace>
  <inkml:trace contextRef="#ctx0" brushRef="#br0" timeOffset="53246.5339">6995 7491,'-25'-25,"0"25,25-25,-24 25,24 25,0 0,0 0,24 0,-24-1,0 26,0-25,0 24,25-24,-25 25,0-1,0-24,0 25,25-25,-25 24,0 1,0 0,-25-26,25 1,-25-25,25 25,-24-25,-1 0,50 0,49 25,-49-25,24 25,1-1,0 1,-1-25,1 25,-25-25,-1 25,1-25,0 25,0-25,0 0,-1 0</inkml:trace>
  <inkml:trace contextRef="#ctx0" brushRef="#br0" timeOffset="61289.1116">13915 11336,'0'0,"-74"-25,49 25,0-25,1 25,-1 0,0 0,0 25,0 0,1 0,-1-1,0 26,0-25,0 24,25-24,0 25,0-25,0 24,50-24,-25 0,0 24,-1-24,26-25,-25 25,24-25,-24 0,25 0,-25-25,-1 0,1 1,0-26</inkml:trace>
  <inkml:trace contextRef="#ctx0" brushRef="#br0" timeOffset="61572.6513">14139 11361,'0'0,"-25"-25,0 25,50 49,0-24,-1 0,1 0,0 0,0 24,0-24,-1-25,1 25,-25 0,0-1,25-24</inkml:trace>
  <inkml:trace contextRef="#ctx0" brushRef="#br0" timeOffset="61803.8819">14139 11385,'0'0,"-50"0,25 0,25-24,0-1,25 25,0-25,0 0,24 0,-24 1,25-1,-26 0</inkml:trace>
  <inkml:trace contextRef="#ctx0" brushRef="#br0" timeOffset="62035.3861">14263 11485,'-25'0,"25"24,25-24,-1-24,1 24,0-25,0 25,-25-25,25 25,0-25,-1 25</inkml:trace>
  <inkml:trace contextRef="#ctx0" brushRef="#br0" timeOffset="62259.2524">14461 11733,'-25'24,"25"-48,25-1,25 0,-25-25,24 1,1 24,-1-25</inkml:trace>
  <inkml:trace contextRef="#ctx0" brushRef="#br0" timeOffset="62628.0731">14089 12179,'0'0,"-99"25,74 0,0-25,25 25,25-25,0 0,0-25,49 0,-24-25,24 1,0-26,-24 26,25-26,-1 26,-24-1,-1 0,1 1,-25 24,-1 0</inkml:trace>
  <inkml:trace contextRef="#ctx0" brushRef="#br0" timeOffset="62916.6028">14188 12378,'-74'24,"99"-24,24-24,-24-1,25 0,24-25,1 1,-26-26,50 26,-24-26,-1 26,1-26,-26 26,26 24</inkml:trace>
  <inkml:trace contextRef="#ctx0" brushRef="#br0" timeOffset="65402.3118">2257 7367,'-25'-25,"50"25,0 25,-25 0,25-25,0 25,-1-1,1 26,25-25,-25 24,-1-24,26 25,-25-25,0 24,-1-24,1 0,-25 24,25-49,-25 25,25-25</inkml:trace>
  <inkml:trace contextRef="#ctx0" brushRef="#br0" timeOffset="66331.1029">4415 9079,'-25'0,"1"0,-1 0,0-25,0 25,0-25,1 0,-1 0,-25 25,1-25,24 1,-25 24,25-25,-24 0,24 25,0 0,0-25,1 25</inkml:trace>
  <inkml:trace contextRef="#ctx0" brushRef="#br0" timeOffset="71987.2429">4242 9178,'-25'-25,"25"50,0 0,25-1,-1 1,-24 0,25 0,0 0,0-1,0-24,-1 0,1-49,0-1,25 1,-1-1,1 0,-1 1,1-1,0 0,-26 1,1 24,0 25,-25-25,0 50</inkml:trace>
  <inkml:trace contextRef="#ctx0" brushRef="#br0" timeOffset="75803.4776">12998 16669,'0'-25,"0"0,-25 25,50 0,-1 0,1 0,0 0,25 0,-26-25,26 25,-25-24,25 24,-1-25,1 25,-25-25,24 25,26-25,-51 25,26 0,-25 0,0 0,-1 0,1 0,0 0,0 0</inkml:trace>
  <inkml:trace contextRef="#ctx0" brushRef="#br0" timeOffset="76261.0423">13122 16892,'0'0,"-25"0,50 0,-1 0,1 0,25 0,-25-25,24 0,1 1,0-1,-1 0,1 0,-1 25,1-25,0 1,-26-1,1 25,0 0,-50 0</inkml:trace>
  <inkml:trace contextRef="#ctx0" brushRef="#br0" timeOffset="82345.3332">25276 4366,'0'-25,"0"0,0 0,0 50,25 0,-25 0,0-1,25 1,-25 25,0-1,0 1,0-25,0 24,0 1,0-25,0 0,0-1,0 1,0 0,24-25,26 0</inkml:trace>
  <inkml:trace contextRef="#ctx0" brushRef="#br0" timeOffset="83065.1091">25797 3969,'0'0,"-50"-50,25 50,25-25,-24 25,-1 0,0 0,25 25,-25-25,0 0,1 0,-1 0,0 0,75 0,-26 0,26 0,0 0,24 25,-24-25,-1 25,1-25,0 0,-1 0,1 0,-1 0,1 0,0 0,-1 0,1 0,-1 0,1 0,0 0,-26 0,26 0,-25 0,0 0,-1 0,-24-25</inkml:trace>
  <inkml:trace contextRef="#ctx0" brushRef="#br0" timeOffset="84006.4514">25226 5680,'0'0,"0"-25,0 1,0-1,25 25,-25-25,25 25,-25-25,25 25,0 0,-1 0,26 0,0-25,-1 25,-24 0,25-24,-1 24,-24-25,25 0,-1 0,1 0,-1 25,1-24,0 24,-1-25,1 0,0 25,-26-25,26 25,-25-25,-50 50,-25 0</inkml:trace>
  <inkml:trace contextRef="#ctx0" brushRef="#br0" timeOffset="85478.9857">25177 5854,'25'0,"-25"-25,24 25,1-25,25 25,-25-25,-1 25,26-24,-25 24,24-25,1 0,0 25,-1-25,1-24,24 24,-24 0,24-25,-24 26,-25-1,0 25,-1-25,1 25,-25-25,25 25,-50 0,25 25</inkml:trace>
  <inkml:trace contextRef="#ctx0" brushRef="#br0" timeOffset="87067.1728">26913 4266,'0'-24,"25"24,-25-25,0 0,-25 25,0 0,0 0,25 25,-24 0,-1-25,25 24,0 1,0 0,-25 0,25 0,0-1,0 1,0 0,0 0,0 0,25-1,0-24,-25 25,24-25,1 0,0 0,0 0,0 0,-1 0,1 0,0 0,-25-25,25 1,-25-1</inkml:trace>
  <inkml:trace contextRef="#ctx0" brushRef="#br0" timeOffset="87450.1674">27161 4118,'0'0,"-25"-50,25 25,0 0,25 50,0 0,-25 0,25 0,-25-1,0 1,25 0,-1 0,-24 0,25-25,-25 24,0 1</inkml:trace>
  <inkml:trace contextRef="#ctx0" brushRef="#br0" timeOffset="87753.2703">27186 4093,'0'-25,"0"0,-25 25,25-25,25 25,0-24,0 24,-1-25,1 0,0 25,0-25,0 0,-1 25,1-24,0 24,0-25,0 25</inkml:trace>
  <inkml:trace contextRef="#ctx0" brushRef="#br0" timeOffset="88071.7095">27211 4217,'25'0,"-1"0,-24-25,25 25,0 0,0-25,0 25,-1 0,1-25,0 25,0-24</inkml:trace>
  <inkml:trace contextRef="#ctx0" brushRef="#br0" timeOffset="88449.0002">27360 4415,'24'0,"1"0,-25-25,25 25,0-24,0 24,-1 0,1 0,0-25,25 25,-26-25,26 25,-25-25,24 25,-49-25,25 25</inkml:trace>
  <inkml:trace contextRef="#ctx0" brushRef="#br0" timeOffset="90771.4986">25623 5383,'0'-25,"-25"25,25 25,-24-1,24 1,0 0,-25 0,0 24,0-24,0 25,1 24,-1-24,0 24,0-24,-24 49,24-24,0 24,0 0,-24-25,24 26,-25-1,25-25,1 1,-26-1,50-24,-25-1,25-24,0 0,25-50,25-25,-1 26</inkml:trace>
  <inkml:trace contextRef="#ctx0" brushRef="#br0" timeOffset="91465.0436">24978 7243,'0'-25,"0"0,0 1,0-1,-24 0,24 0,0 0,0-24,-25 24,25-25,0 26,0-26,25 25,-1 0,1 25,0 0,0 0,0 0,24 25,-24 0,0 0,0 0,-25-1,0 26,0-25,0 24,0-24,0 0,24-25,-24 25,0 0</inkml:trace>
  <inkml:trace contextRef="#ctx0" brushRef="#br0" timeOffset="91659.7546">25003 7020,'-25'0,"25"-25,25 25,25 0,-1-25,1 25</inkml:trace>
  <inkml:trace contextRef="#ctx0" brushRef="#br0" timeOffset="91899.1498">25450 6796,'-25'-24,"25"48,25 1,-25 0,24-25,-24 25,25-25,-25 25,25-25</inkml:trace>
  <inkml:trace contextRef="#ctx0" brushRef="#br0" timeOffset="92262.966">25450 6796,'0'0,"-149"-24,149-1,0 0,25 25,24-25,26 25,-26-25,-24 25,25 0,-26-24,26 24,0 0,-26 24,1 1,0 0,-25 0,0 0,0-1,0 1,0 0,-25 0,0 0,-24 0,24-1,-25-24,26 25,-1-25</inkml:trace>
  <inkml:trace contextRef="#ctx0" brushRef="#br0" timeOffset="92512.2122">25846 6548,'0'0,"25"0,0 0,0 25,-25 0,25 0,0 0,-25-1,24 1,-24 0</inkml:trace>
  <inkml:trace contextRef="#ctx0" brushRef="#br0" timeOffset="92743.172">25871 6573,'0'0,"-25"-25,25 1,0-1,25 25,25-25,-25 25,24-25,1 0,-25 25,24-24,-24 24</inkml:trace>
  <inkml:trace contextRef="#ctx0" brushRef="#br0" timeOffset="92963.5785">25921 6648,'25'-25,"0"25,-1-25,1 25,25-25,-25 25,-1 0,1-25,0 25</inkml:trace>
  <inkml:trace contextRef="#ctx0" brushRef="#br0" timeOffset="93179.03">25946 6821,'0'0,"25"0,-1-25,26 25,24-24,-24-1,24 0,-24 0</inkml:trace>
  <inkml:trace contextRef="#ctx0" brushRef="#br0" timeOffset="97372.7709">25673 5531,'-25'0,"0"0,0 25,-24 0,24-25,0 25,0-25,-24 0,24 25,0-25,0 0,1 0,-1 24,0-24,0 0,0 0,1 0,-1 0,0 0,0 0,0 0,1 0,-1 0,0-24,0 24,0 0,1 0,24-25,-25 25,25-25,-25 25,25-25,-25 25,25-25,0 1,-25-1,25 0,-25 25,25-25,0 0,0 1,0-1,0 0,0 0,-24 0,24 1,0-1,0 0,0 0,24 0,-24 1,0-1,0 0,25 25,-25-25,25 0,-25 1,0-1,25 25,-25-25,25 0,-25 0,25 25,-25-24,24 24,1-25,0 0,0 25,-25-25,25 25,-25-25,24 25,1 0,-25-25,25 25,0-24,0-1,-1 0,1 25,0-25,0 25,0 0,-25-25,24 25,1 0,0 0,0-24,0 24,-1 0,1-25,0 25,0 0,0-25,-1 25,1 0,0 0,0 0,0-25,-1 25,1 0,0 0,-25-25,25 25,0 0,-1 0,1 0,0 0,-25-24,25 24,0 0,0 0,-1 0,1 0,0 0,0 0,0 0,-1 0,1 24,0-24,-25 25,25-25,0 0,-25 25,24-25,-24 25,25-25,-25 25,25-25,-25 24,0 1,25-25,-25 25,0 0,0 0,0-1,25 1,-25 0,0 0,0 0,0 0,0-1,-25 1,25 0,0 0,-25 0,25-1,0 1,-25-25,25 25,0 0,-25-25,25 25,0-1,0 1,-24-25,24 25,0 0,-25-25,25 25,-25-1,0 1,25 0,-25 0,1-25,24 25,-25-1,25 1,-25-25,25 25,-25-25,0 0,1 25,-1-25,0 25,0-1,0-24,0 25,1-25,-26 25,25-25,0 25,1-25,-1 0,0 25,0-25,0 0,1 0,-1 0,0 0,25 24,-25-24,0 0,1 0,-1 0,25 25,-25-25</inkml:trace>
  <inkml:trace contextRef="#ctx0" brushRef="#br0" timeOffset="101846.7616">26987 4787,'0'25,"-24"-25,-1 0,0 0,0 0,0 0,25-25,-24 25,24-25,-25 25,0-24,25-1,-25 0,25 0,-25 25,25-25,0 1,0-1,-24 0,24 0,0 0,-25 25,25-24,0-1,0 0,0 0,-25 25,25-25,0 1,0-1,0 0,0 0,0 0,0 1,0-1,0 0,0 0,25 25,-25-25,0 1,0-1,25 25,-25-25,0 0,24 25,-24-25,25 1,-25-1,0 0,25 25,-25-25,0 0,25 25,-25-24,0-1,25 0,-25 0,24 25,-24-25,0 1,0-1,25 25,-25-25,25 25,-25-25,25 25,-25-25,25 25,-25-25,24 1,1 24,0 0,0-25,0 0,0 25,-1 0,-24-25,25 25,0 0,0 0,0 0,-1 0,1 0,0 0,0 0,0 0,-1 0,1 0,-25 25,25-25,0 0,0 0,-1 25,1-25,0 0,0 0,-25 25,25-25,-1 0,-24 24,25-24,0 25,0-25,0 25,-1-25,1 25,0-25,0 0,-25 25,25-25,-1 25,1-25,-25 24,25-24,-25 25,25 0,0 0,-1-25,-24 25,25-1,-25 1,0 0,25 0,-25 0,0-1,0 1,0 0,0 0,0 0,0-1,0 1,0 0,0 0,0 0,0-1,0 1,0 0,0 0,-25 0,25-1,-25 1,25 0,0 0,-24-25,24 25,-25-25,25 24,-25-24,25 25,-25-25,25 25,-25-25,1 0,24 25,-25-25,25 25,-25-25,0 24,0-24,1 25,-1-25,25 25,-25-25,0 0,25 25,-25-25,1 0,-1 0,0 25,0-25,0 0,1 0,24 24,-25-24,0 0,0 0,0 0,1 25,-1-25,0 0,0 0,0 0,1 0,24 25,-25-25,0 0,0 0,0 0,1 0,-1 0,0 0,0 25,0-25,0 0,1 0,-1 0,25 25,-25 0</inkml:trace>
  <inkml:trace contextRef="#ctx0" brushRef="#br0" timeOffset="104646.8803">18876 6499,'25'0,"-25"-25,25 25,0 0,24-25,-24 25,25 0,-25 0,-1 0,26-25,-25 25,24 0,1 0,0 0,-1 0,1-24,-25 24,24-25,1 25,-25 0,24-25,-24 25,25 0,-1-25,26 25,-26-25,26 1,24 24,0-25,0 25,25 0,0 0,-24 0,-1 0,-25 0,26 0,-26 0,-24 0,24 0,-24 0,24 0,0 0,-24 0,0 0,-1 0,-24 0,25 0,-26 0,-48 0,-51 0,-24 49</inkml:trace>
  <inkml:trace contextRef="#ctx0" brushRef="#br0" timeOffset="105307.0631">18405 7169,'-25'0,"0"0,50-25,25 25,-1 0,1-25,25 25,-1-25,0 25,26-25,-26 25,25-24,0 24,1 0,-1 0,0 0,0-25,1 25,24 0,-25 0,25 0,-25 0,25 0,-25 0,0 0,-24-25,-1 25,-49 0,0 0,-50 0,0 0,-24 0,-1 25,0 0,-24-1</inkml:trace>
  <inkml:trace contextRef="#ctx0" brushRef="#br0" timeOffset="106167.1995">17735 8384,'25'0,"0"0,0 0,24 0,1-25,0 25,-1-25,26 25,-26-24,26 24,-1 0,0-25,1 25,24 0,0-25,25 25,0 0,-24-25,24 25,-25 0,-25-25,1 25,-1 0,-24-24,-1 24,1-25,0 25,-26-25,1 25,25 0,-25 0,-1 0,1 0,0 0,-25 25</inkml:trace>
  <inkml:trace contextRef="#ctx0" brushRef="#br0" timeOffset="107407.1546">27657 3373,'25'0,"0"0,-25 25,25-25,-25 25,24-25,-24 25,25 0,0-1,-25 1,25-25,0 0,24-49,-24 24,25-25,-1 1,26-26,-1 1,1-1,-1 1,0 24,26 1,-51-1,1 25,-1 25,-49-24,0 48,0 1,-49 0</inkml:trace>
  <inkml:trace contextRef="#ctx0" brushRef="#br0" timeOffset="121067.0752">2580 9624,'0'-25,"0"50,24-25,1 25,0 0,25 0,-1-1,-24 1,25 25,-25-50,24 25,-24-1,0-24,0 25,-25 0,24-25,1 0,25-50,-25-24,24 0,1-26,-1 26,26 0,-26-26,26 26,-1 0,-24-1,-1 26,-24-1,0 25,-25 0</inkml:trace>
  <inkml:trace contextRef="#ctx0" brushRef="#br0" timeOffset="125705.581">1811 5705,'-25'0,"25"-25,-25 25,25-25,25 25,25 0,-26 0,26 0,0-24,-1 24,-24 0,25 0,-26 0,1 0,0 0,0 24,0-24,-25 25,24-25,-24 25,25-25,0 25,-25 0,25-25,0 24,-25 1,24 0,1-25,-25 25,25 0,-25 0,25-1,0 1,-25 0,24 0,1 0,-25-1,25 1,0 0,0-25,-1 25,-24 0,25-25,-25 24,25 1,0-25,-25 25,25 0,-25 0,25-1,-1-24,-24 25,25 0,0-25,0 25,0-25,24 25,-49-1,25-24,0 25,0-25,-25 25,24-25,-24 25,25-25,0 25,0-1,0-24,-25 25,24-25,-24 25,25 0,0 0,0-25,0 24,-1 1,1-25,0 0,0 25,0 0,-1 0,1-1,0-24,0 25,0-25,-1 25,1 0,0-25,0 0,-25 25,25-25,-25 25,24-25,-24 24,25 1,-25 0,25 0,-25 0,0-1,25 1,-25 0,0 0,0 0,25-1,-25 1,0 0,0 0,0 0,0-1,25 1,-25 0,0 0,0 0,24-1,-24 1,0 0,25-25,-25 25,25 0,0 24,0-24,-1 0,1 0,0-1,-25 1,25 0,0-25,-1 25,1 0,0-25,0 24,0-24,-1 25,1-25,-25 25,50 0,-25-25,-1 25,1-25,0 0,0 24,0-24,-1 0,1 25,0-25,0 0,0 0,-1 25,1-25,0 0,0 0,0 0,-1 0,1 0,0 0,0 0,0 0,-1 0,1 0,0 0,0 0,0 0,0 0,-1 0,1 0,0 0,0 0,0 0,-1 0,1 0,0 0,25 0,-26 0,1 0,25 0,-25 25,-1-25,26 0,-25 25,24-25,1 0,-25 0,24 25,-24-25,0 0,25 24,-26-24,1 25,0-25,0 25,0 0,-1 0,1-25,25 24,-25 1,0 0,-1 0,1 0,0-1,0 1,-25 0,25 0,-1-25,-24 25,25-1,0 1,0 0,0 25,-1-26,1 1,0 0,0 0,0 0,24-1,-24 1,0 0,0 0,-1 0,26 49,0-49,-26 24,1-24,0 0,0 25,24-25,-24 24,0-24,25-25,-50 25,24 0,26-25,-25 0,0 24,0-24,-1 0</inkml:trace>
  <inkml:trace contextRef="#ctx0" brushRef="#br0" timeOffset="127811.2858">2257 7045,'0'0,"0"-50,-25 25,25 0,0 1,-24 73,24-24,0 49,-25-24,25 0,-25-1,0 1,0-1,1 26,-26-26,25 26,-24-1,24-24,0 24,0-24,0-1,1-24</inkml:trace>
  <inkml:trace contextRef="#ctx0" brushRef="#br0" timeOffset="128066.936">1637 7491,'-25'-25,"75"25,-25 0,49 25,1-25,-1 25,25-25,0 25,25-1,-24 1,-1 0,25 0</inkml:trace>
  <inkml:trace contextRef="#ctx0" brushRef="#br0" timeOffset="128643.2115">5407 9178,'-24'-25,"24"0,-25 25,0 0,0 25,25 25,-25-1,-24 1,24-1,-25 26,1-26,-1 26,25-26,1 1,-1 0</inkml:trace>
  <inkml:trace contextRef="#ctx0" brushRef="#br0" timeOffset="128902.2734">4837 9277,'-75'-25,"150"50,-174-75,148 50,1 25,0 0,24 0,25-25,-24 25,24-1,-25 26,1-25,-26 24</inkml:trace>
  <inkml:trace contextRef="#ctx0" brushRef="#br0" timeOffset="134941.0687">5829 6573,'0'-25,"25"50,0-25,0 0,-1 25,-24 0,25-25,-25 25,25-25,0 0,-25 24,25-24,-1 0,1 0,0 0,0-24,24-26,-24 25,25-24,-25-1,24 0,1 1,-1-1,1 1,-25-1,24 0,1-24,0 24,-1 1,1 24,-1 0,-24 0,0 1,0-1,25 0,-50 0,24 25,-24 25</inkml:trace>
  <inkml:trace contextRef="#ctx0" brushRef="#br0" timeOffset="143555.4316">6499 5680,'0'-25,"0"1,0 48,0 1,0 0,0 0,0 24,0-24,-25 25,25 0,0-1,-25 1,0 24,25-24,-24-1,24 1,-25 24,0-24,0 24,-24 1,24-26,25 1,-25 0,0-1,0-24,25 0,-24 0,24-50,0 0</inkml:trace>
  <inkml:trace contextRef="#ctx0" brushRef="#br0" timeOffset="144779.3898">5928 6375,'-24'0,"48"0,1 0,0 0,0 0,0 0,-1 0,1 0,0 0,0 0,24 0,1 0,-25 0,24 0,-24 0,25 0,-1 0,-24 25,25-25,-1 0,26 24,-50-24,24 0,1 0,-1-24,1 24,-25 0,25 0,-26 0,1 0,0 0,0 0,0 0,-25-25,-25 25,25-25,-25 25</inkml:trace>
  <inkml:trace contextRef="#ctx0" brushRef="#br0" timeOffset="148578.6474">20613 8880,'0'-25,"0"0,0 1,-25-1,0 25,25-25,-25 25,25-25,-25 25,25-25,-24 25,-1 0,0 0,25-24,-25 24,0 0,1 0,-1 0,0 24,0-24,0 0,1 25,-1-25,0 25,0 0,0-25,1 25,-1-1,0-24,25 25,-25-25,0 0</inkml:trace>
  <inkml:trace contextRef="#ctx0" brushRef="#br0" timeOffset="149326.229">20191 8508,'-25'0,"25"25,-25 0,1-1,24 1,0 0,-25-25,25 25,-25 0,0-25,25 24,-25 1,1 0,-1-25,25 25,-25-25,25 25,25-25,-25 24,25 1,-1 0,1 0,-25 0,25-25,0 24,-25 1,25-25,-25 25,24-25,-24 25</inkml:trace>
  <inkml:trace contextRef="#ctx0" brushRef="#br0" timeOffset="150696.0788">18182 9302,'25'0,"24"-25,-24 25,25 0,-26 0,26 0,0 0,24-25,1 25,-1 0,0 0,1 0,-26 0,1 0,0 0,-26 0,26 0,-25 0,0 0</inkml:trace>
  <inkml:trace contextRef="#ctx0" brushRef="#br0" timeOffset="151123.1945">18256 9401,'25'0,"25"0,-1 0,26 0,-1-25,1 25,24 0,0 0,-25-25,1 25,-1 0,-24 0,-25 0,24 0,-24 0</inkml:trace>
  <inkml:trace contextRef="#ctx0" brushRef="#br0" timeOffset="163677.2916">25598 7045,'0'24,"0"1,0 0,0 0,0 0,0 24,-24-24,24 25,0-1,0 1,-25 24,25 1,-25-1,0 25,25-24,-25-1,25 0,-24 1,-1-1,25-24,-25 0,25-1,0-24,0 0,0-50</inkml:trace>
  <inkml:trace contextRef="#ctx0" brushRef="#br0" timeOffset="164465.0372">25846 8508,'-24'0,"-26"25,25 24,0-24,-24 0,24 25,-25-1,26-24,-26 25,0-1,26-24,-26 0,25 0,0-1,50-48</inkml:trace>
  <inkml:trace contextRef="#ctx0" brushRef="#br0" timeOffset="165455.8137">25276 8582,'-25'0,"50"0,0 0,0 0,-1 0,-24 25,25-25,0 0,0 0,0 25,-1-25,1 0,0 0,0 25,0-25,-1 0,1 0,-25 25,25-25,0 0,0 0,-1 24,1-24,0 0,0 25,0-25,-1 25,1-25,0 25,0-25,0 0,-25 25,25-25,-1 24,1-24,0 25,0-25,0 0,-1 25,1-25,-25 25,25-25</inkml:trace>
  <inkml:trace contextRef="#ctx0" brushRef="#br0" timeOffset="169127.2221">27409 4762,'25'0,"-25"25,0 0,0 0,0 0,25 0,0-25,-25 24,0 1,24-25,-24 25,0 0,0 0,25-25,-25 24,25 1,0 0,0 25,-1-26,1 1,0 0,0 0,0 0,-25-1,24 1,-24 0,25 0,-25 0,25-25,-25 24,0 1,0 0,25 0</inkml:trace>
  <inkml:trace contextRef="#ctx0" brushRef="#br0" timeOffset="169840.5996">28203 5581,'0'-25,"-25"25,25 25,-25 0,25 0,0-1,-24 1,24 0,0 0,-25-25,25 25,-25-25,25 24,-25 1,25 0,0 0,-25 0,25 0,-25-25,25 24,-24 1,-1 0,25 0,-25-25,25 25,-25-1,0-24,25 25,0-50</inkml:trace>
  <inkml:trace contextRef="#ctx0" brushRef="#br0" timeOffset="170867.1808">27732 5779,'24'0,"-24"25,25-25,0 0,-25 25,25-25,0 0,-1 25,1-25,0 25,0-25,0 0,-1 0,-24 25,25-25,0 0,0 0,0 24,0-24,-1 0,1 25,0-25,0 25,0-25,-1 25,1-25,0 25,0-25,0 24,-1-24,1 0,-25 25</inkml:trace>
  <inkml:trace contextRef="#ctx0" brushRef="#br0" timeOffset="172288.2142">28550 5655,'-25'-49,"1"24,-1 0,0 25,25-25,-25 25,0-24,1-1,-1 0,0 0,-25 0,1 1,-1 24,25-25,-24 25,-1 0,0-25,1 25,-1 0,1 0,-1 0,0 25,1-25,-1 25,1-1,24-24,-25 25,25 0,1 25,-1-26,25 26,0 24,-25-24,25 0,-25-1,25 1,0 0,0-1,0 1,0-1,25 1,0 0,24-1,1 1,0-25,-1 24,1 1,24-25,-24-1,49 1,-25 0,26 0,-1-25,0 25,0-25,1 0,-26 0,0 0,-24 0,0-25,-1 0,-24-25,25-24,-1 0,-24-26,0 1,0 0,-25-25,0 25,0 24,-25 1,-50 24,1 1,-50 49</inkml:trace>
  <inkml:trace contextRef="#ctx0" brushRef="#br0" timeOffset="173191.5394">26541 8434,'-50'-25,"100"50,-124-50,49 25,-25-25,25 25,-24 0,-1 0,25-25,-49 25,24 0,-24 0,24 0,1 0,-26 0,26 0,-1 25,0 0,1 0,-1-25,1 24,-1 26,0-25,1 24,-1-24,1 25,24-1,0-24,0 25,25-1,0 1,0 0,0-1,25 1,0 0,49-1,-24 1,49-1,-25 1,26-25,24 0,-25-25,25 0,0 0,0-25,-25-25,-24 1,-1-1,-24-49,-1 24,-24-49,0 25,-25 0,-25-25,-25 25,-24-1,-25 26</inkml:trace>
  <inkml:trace contextRef="#ctx0" brushRef="#br0" timeOffset="174243.0836">25747 8607,'-49'-25,"24"25,0 0,0 0,0 0,1 25,-1 0,25 25,0-26,0 1,0 25,0-25,0-1,25 1,-1-25,26 25,0 0,-1-25,1 0,24 25,50-25,-74 0,-25 0,-25 24,0 1,-25 0,0 0,-24 25,24-26,-25 1,0 0,26-25,-1 25</inkml:trace>
  <inkml:trace contextRef="#ctx0" brushRef="#br0" timeOffset="174475.3459">26169 8607,'0'0,"0"50,0-1,0 26,0-26,25 26,-25-1,0-24,25 0,-25-1,0-24</inkml:trace>
  <inkml:trace contextRef="#ctx0" brushRef="#br0" timeOffset="175031.013">26219 8731,'0'-74,"0"148,-25-173,50 99,24 25,-24 0,25 24,-26-24,1 25,-25-26,0 1,0 0,-25 0,1-25,-1 0,25-25,0-25,0 1,0-26,0 26,0-26,0 1,0 24,0 26,0-1,0 74,25 1,-25 0,24-1,-24 26,25-26,0 1,-25-25,25-1,-25 1,25-25,-25-25,0 1,0-1,24 0,-24 0,25 0,0 1,-25-26,50 25,-1 0,1-24,24-1</inkml:trace>
  <inkml:trace contextRef="#ctx0" brushRef="#br0" timeOffset="175600.0008">28525 5904,'-173'0,"98"0,-24 0,25 24,-1-24,26 25,-1 0,25 25,25-26,0 1,0 0,50 0,-1 0,26-1,-1 26,26-25,-26 0,25-1,-24-24,-1 25,-49 0,0 0,-25 0,0-1,-50 26,-24 0,-1-1,-24 1,25-25,-50-1</inkml:trace>
  <inkml:trace contextRef="#ctx0" brushRef="#br0" timeOffset="175863.1023">28649 5581,'0'-124,"0"99,0 50,0 49,25 26,-25-1,50 124,-25 0,-25-148,0-1,0-49,0 0,0 0</inkml:trace>
  <inkml:trace contextRef="#ctx0" brushRef="#br0" timeOffset="176599.1207">28674 6226,'-74'-124,"148"248,-173-273,99 124,0 1,0-1,25 25,24 0,1 0,0 0,-26 0,1 0,-25-25,0 0,-25 25,1 0,-1 0,25 25,-25 0,25 0,0-1,0 1,0 0,0 0,25 0,0-1,-1 1,1-25,-25 25,25-25,0 0,-25-25,25 25,-1-49,-24 24,0 0,0-25,0 26,0-26,0 25,0 50,25 0,-25 0,25 24,0-24,-25 25,0-1,0-24,0 25,0-26,0 1,0-50,0-24,0-1,25-24,-25-1,0 1,0-25,0 24,24 1,-24 24,50 1,-25 49,25 24,-50 1,24 0,1 25,-25-1,0 1,0 0,0-26,-25 1,-49-25</inkml:trace>
  <inkml:trace contextRef="#ctx0" brushRef="#br0" timeOffset="176731.105">29418 5680,'0'0,"50"-25,-50 1</inkml:trace>
  <inkml:trace contextRef="#ctx0" brushRef="#br0" timeOffset="183703.0035">25375 3746,'25'0,"0"0,-25-25,25 25,-1-25,1 25,-25-25,0 0,25 0,-25 1,0-1,25 25,-25-25,0 0,0 0,0 1,25 24,-25-25,0 0,24 25,-24-25,25 25,-25 25</inkml:trace>
  <inkml:trace contextRef="#ctx0" brushRef="#br0" timeOffset="185595.7754">25499 3696,'25'0,"-25"-25,25 25,0-25,-1 25,1-25,-25 1,25 24,0-25,0 0,-25 0,24 25,-24-25,25 25,0-24,-25-1,25 0,0 0,-25 0,24 1,-24-1,25 0,-25 0,0 0,25 1,-25-1,0 0,25 0,-25 0,0 1,0-1,0 0,0 0,0 0,25-24,-25 24,0 0,25 0,-25 1,0-1,0 0,24 0,-24 0,25 1,-25-1,25 0,-25 0,25 0,0 0,-25 1,24 24,-24-25,25 0,0 0,0 0,0 1,-1-1,1 0,0 0,0 25,-25-25,25 1,-1 24,1-25,0 0,0 25,-25-25,25 25,-25-25,24 25,1-24,0 24,25-25,-26 25,1 0,0-25,0 25,0 0,-1-25,1 25,0 0,0-25,0 25,-1 0,26 0,-25 0,0 0,-1 0,1-24,0 24,0 0,0 0,0 0,-1 0,1 0,0 0,25 0,-26 0,1 0,0 0,0 0,0 0,-1 0,-24-25,25 25,-25-25</inkml:trace>
  <inkml:trace contextRef="#ctx0" brushRef="#br0" timeOffset="190106.6983">13643 5383,'-25'0,"0"0</inkml:trace>
  <inkml:trace contextRef="#ctx0" brushRef="#br0" timeOffset="194537.3041">9475 7640,'0'-25,"-24"25,-1 0,0-25</inkml:trace>
  <inkml:trace contextRef="#ctx0" brushRef="#br0" timeOffset="195239.3603">11485 7144,'0'0,"-50"0,25 0,75-25,-25 0,49 0</inkml:trace>
  <inkml:trace contextRef="#ctx0" brushRef="#br0" timeOffset="195718.5924">9872 7169,'-25'0,"1"0,48 0,1 0,0 0,0 0</inkml:trace>
  <inkml:trace contextRef="#ctx0" brushRef="#br0" timeOffset="198058.6255">25127 5259,'-49'0,"-1"24,-24 1,-26 0,-123 74,99-49,25-1,0 1,24 0,26-26,-1 1</inkml:trace>
  <inkml:trace contextRef="#ctx0" brushRef="#br0" timeOffset="198770.3773">26913 4614,'0'0,"-25"0,25 24,-25 1,25 25,-24-25,-1 24,-25 1,1-25,-1 24,0 1,1-25</inkml:trace>
  <inkml:trace contextRef="#ctx0" brushRef="#br0" timeOffset="210155.2834">11485 7243,'49'0,"-24"0,25 0,-1 0,1 0,49 0,25-25,-74 25,-1-25,1 25,-1 0,1 0,-25 0,25 0,-26 0,1 0,25 0,-25 0,-1 0,1 0,-50 0,1 0,-1 0,0 0,-25 0,1 0,24 0,-25 25,1-25,-1 0,0 0,26 0,-26 25,0-25,-98 0,98 25,0-25,26 0,-1 0,0 0,0 0,0 0,50 0,25 0,-1 0,26 0,-26-25,26 25,-1-25,1 25,24-25,-25 25,-24-24,0 24,-26 0,1 0,-50 0,1 0,-26 0,0 0,-24 0,-1 0,-24 0,25 24,-25-24,24 0,1 0,24 0,1 0,24 0,0 0,0 0,50 0,0 25,24-25,1 0,0 0,-1-25,26 25,24 0,-25-24,1 24,-1 0,-24 0,-1 0,-24 0,-50 0,-24 0,-1 0,0 24,-24-24,0 0,-1 25,1-25,-1 0,26 0,-1 0,25 0,1 0,48 0,1 0,25-25,24 25,1-24,-26 24,26-25,-26 25,1 0,-1 0,1 0,-25 0,0 0,-50 0,0 0,-25 0,26 0,-1 0,0 0,0 0,0 0,1 0,48 0,1 0</inkml:trace>
  <inkml:trace contextRef="#ctx0" brushRef="#br0" timeOffset="211803.9037">27781 2183,'0'25,"-25"-25,1 0,-1-25,0 25,25-25,-25 0,0 0,1 1,-1-26,0 25,0-24,0-26,1 1,24-1,-25 26,25-26,0 50,0-24,0 24,25 25,-1 0,26 25,0 0,-1-1,1 1,-25 0,24 25,1-25,-25 24,-1-24,1 0,-25 0,0-1,25 1,-25 0,0 0,25-25,-25 25,-25-25</inkml:trace>
  <inkml:trace contextRef="#ctx0" brushRef="#br0" timeOffset="211999.0785">27558 1811,'0'0,"-25"0,0 0,50 0,0 0,25-25,-1 0,1 0,24 1</inkml:trace>
  <inkml:trace contextRef="#ctx0" brushRef="#br0" timeOffset="212284.0824">28029 1240,'0'-25,"25"50,0 0,0 25,0-26,-1 26,1 0,0-26,-25 1,0 25,25-50,-25 25,0-1,0 1</inkml:trace>
  <inkml:trace contextRef="#ctx0" brushRef="#br0" timeOffset="212512.2537">27980 1315,'-50'-25,"100"50,-125-75,75 25,25 25,25-25,-1 1,1-26,0 25,-1 0,1 1</inkml:trace>
  <inkml:trace contextRef="#ctx0" brushRef="#br0" timeOffset="212743.2665">28054 1339,'25'0,"0"-24,0-1,-1 0,26 25,24-50,-24 50,-25 0,0-24</inkml:trace>
  <inkml:trace contextRef="#ctx0" brushRef="#br0" timeOffset="212983.2137">28277 1587,'25'0,"0"-24,25-1,-1 0,1-25,-1 26,26-26,-26 0</inkml:trace>
  <inkml:trace contextRef="#ctx0" brushRef="#br0" timeOffset="216255.0239">12898 6846,'0'-25,"25"25,0 0,0 25,0-25,-25 25,24-25,1 25,0-25,-25 25,25-25,0 0,-1 0,1 0,0 24,0-48,0-1,0 0,-1-25,26 1,-25-1,0 0,24 26,-24-26,25 0,-26 1,-24 24,25 0,-50 50</inkml:trace>
  <inkml:trace contextRef="#ctx0" brushRef="#br0" timeOffset="219524.1018">13171 5159,'-25'0,"50"0,0 0,0 0,25 0,-26 0,26-24,0 24,-1 0,1-25,-1 25,-24 0,0 0,0 0,0 0</inkml:trace>
  <inkml:trace contextRef="#ctx0" brushRef="#br0" timeOffset="219963.0921">13246 5333,'0'0,"49"0,-24 0,50-25,-26 25,26-25,-26 25,1-24,24 24,-24-25,-1 25,-24 0,0 0,-50 0,0 0,1 25,-1-25</inkml:trace>
  <inkml:trace contextRef="#ctx0" brushRef="#br0" timeOffset="230570.8345">27905 2381,'-25'0,"1"0,-1 0,0 0,0 0,0 0,1 0,-1 0,0 0,0 0,0 0,1 0,-1-25,0 25,0-24,0 24,1 0,24-25,-25 25,0-25,0 25,25-25,-25 0,25 1,-24 24,24-25,0 0,-25 0,25 0,-25 25,25-24,0-1,0 0,0 0,0 0,0 1,0-1,0 0,0-25,0 26,0-1,-25 0,25 0,0 0,0-24,0 24,0 0,0 0,0 0,0 1,0-1,0 0,0 0,0 0,0 1,0-1,0 0,0 0,0 0,25 1,-25-1,25-25,0 1,-25 24,24 0,1 0,0 0,-25 1,25-1,0 0,-1 0,-24 0,25 1,0 24,0-25,0 0,-1 25,1-25,0 0,0 25,0 0,24-24,-24 24,0-25,0 25,-1 0,26-25,-25 25,0 0,-1 0,1-25,0 25,0 0,25 0,-26 0,26 0,-25 0,24 0,-24 0,0 0,0 0,0 25,-1-25,1 0,0 25,0-25,0 0,-1 25,1-1,0-24,0 25,0 0,-1-25,-24 25,25-25,-25 25,25-1,-25 1,25-25,-25 25,0 0,25 0,-25-1,24 1,-24 0,25 0,-25 0,25-1,-25 26,0-25,0 0,0-1,0 1,25 0,-25 0,0 0,0 24,0-24,0 0,0 24,-25-24,25 25,-25-25,25 24,-25-24,25 25,-24-25,24-1,-25 1,25 0,-25 0,25 0,-25 24,25-24,-25 0,1 24,-1-24,25 25,-25-25,-25 24,26-24,-1 0,0 0,-25-1,26 1,-1 0,-74 0,-1 24,51-24,-26-25,26 25,-1-25,-24 0,49 0,-25 0,1 0,24-25</inkml:trace>
  <inkml:trace contextRef="#ctx0" brushRef="#br0" timeOffset="236398.7551">29617 1067,'25'0,"-25"-25,0 0,0 0,0 0,0 1,0-1,-25 25,25-25,-25 25,0-25,0 0,1 25,-1-24,0 24,25-25,-25 25,0 0,1 0,-1 0,0 0,0 25,0-25,1 0,24 24,-25-24,0 25,25 0,-25-25,25 25,-25-25,25 25,-24-1,24 1,-25 0,25 0,-25 0,25-1,0 1,0 0</inkml:trace>
  <inkml:trace contextRef="#ctx0" brushRef="#br0" timeOffset="237128.3181">29170 719,'0'-24,"0"48,0 1,0 0,0 0,0 0,0-1,0 1,0 0,0 0,0 0,-24-1,24 26,0-25,0 0,-25-25,25 24,-25 1,0 0,0-25,0 0,1 0,48 25,1 0,0-1,0-24,0 25,0 0,-1-25,1 25,25-25,-25 25</inkml:trace>
  <inkml:trace contextRef="#ctx0" brushRef="#br0" timeOffset="238681.1897">28699 2183,'0'25,"25"-1,-25 1,25 0,-25 25,24-1,1 1,-25-25,25 24,0 1,0-1,-1 1,26 0,0 24,-26-24</inkml:trace>
  <inkml:trace contextRef="#ctx0" brushRef="#br0" timeOffset="275179.3656">23812 5730,'-24'-25,"24"0,0 0,0 1,-25 24,25-25,0 0,25 25,-25 25,24-25,1 0,-25 25,25-25,0 0,0 24,0-24,-25 25,24-25,1 25,25-25,-25 0,-25 25,24-25,1 25,0-1,0-24,0 25,-1-25,1 0,0 0,-25-25,25 1,0-1,-1 0,1 0,0 0,0-24,24-1,1-24,0-1,24 1,-24 0,24-1,-24 26,-1-1,1 0,-25 26,0-1,-25 0,24 25,-24 25</inkml:trace>
  <inkml:trace contextRef="#ctx0" brushRef="#br0" timeOffset="276078.7306">26739 4986,'25'0,"0"0,0 25,0-25,-25 24,24-24,-24 25,25-25,0 25,0-25,24 0,-24-25,0-24,25-1,-1 0,1 1,24-26,1-24,-1 0,1 24,-26 1,1 24,-25 1,-1 49</inkml:trace>
  <inkml:trace contextRef="#ctx0" brushRef="#br0" timeOffset="276751.3326">27236 2530,'0'0,"0"25,0 0,0-1,0 1,0 25,0-25,24 0,-24-1,25-24,0 25,0-25,0 0,-1 0,1 0,0-25,0-24,0-1,-1 0,26-24,0-25,24 0,-24-25,24 0,0 0,1 24,-26 1,-24 25,0 24,-25 75</inkml:trace>
  <inkml:trace contextRef="#ctx0" brushRef="#br0" timeOffset="278046.0743">24160 7565,'0'-49,"0"24,0 50,25 0,-1-1,1 1,0 0,0 0,0 0,-1-1,1-24,0 25,0-25,0 0,-1-25,26 1,-25-26,24-24,1-1,-25 1,24-1,26-24,-26 0,26 0,-25 24,24 1,-24 24,-26 25</inkml:trace>
  <inkml:trace contextRef="#ctx0" brushRef="#br0" timeOffset="279673.5563">24061 4514,'-25'-24,"25"-1,0 50,25-25,-1 24,1 1,0-25,0 25,0-25,-1 0,1 0,0 0,0 0,0-25,-1 0,-24 1,25-1,-25-25,25 25,0-24,24-26,-24 1,25 0,-25-1,-1 26,1-1,0 0,-25 26,0-1,25 25,0-25,-1 25,1 0,-25 25</inkml:trace>
  <inkml:trace contextRef="#ctx0" brushRef="#br0" timeOffset="284875.447">18504 16321,'0'0,"-25"0,1 0,-1-24,25-1,0-25,0 25,-25-49,25 24,-25 1,0-1,25 1,-24-26,24 26,0-1,0 0,0 1,0 24,0-25,49 26,-24 24,0 0,0 0,-1 0,1 24,25 1,-25 0,0 0,-1 24,26 1,-25 0,0-1,-1 1,1-1,-25-24,25 0,-25 0,25 0,-25-1</inkml:trace>
  <inkml:trace contextRef="#ctx0" brushRef="#br0" timeOffset="285056.0456">18554 15999,'0'0,"-75"0,75-25,-24 25,48 0,1-25,25 25,24-24</inkml:trace>
  <inkml:trace contextRef="#ctx0" brushRef="#br0" timeOffset="285247.1751">19124 15726,'0'-25,"25"25,0 25,-25 0,25-25,0 50,-25-26,0 26,0 0</inkml:trace>
  <inkml:trace contextRef="#ctx0" brushRef="#br0" timeOffset="285564.2416">19273 15404,'-49'-50,"24"25,50 25,-1 25,26 25,-25-25,0 24,-1-24,1 0,0 24,-25-24,0 25,0-25,0-1</inkml:trace>
  <inkml:trace contextRef="#ctx0" brushRef="#br0" timeOffset="286147.7954">19298 15429,'-74'-50,"49"0,0 50,25-25,25 1,0-1,-1 0,26 0,0 25,-1-25,1 25,-25 0,-1 0,-24 25,25 0,-25 0,0 0,0-1,0 1,-25 25,25-25,-24 0,-1-1,0 1,0 0,0-25,50-25,0 0,0 25,24-24,-24 24,25 0,-25 0,24 0,-24 0,0 0,-25 24,25-24,-25 50,0-25,0 24,0 1,0-25,0 0,0 24,0-24,-25 0,0-25,-24 0,24 25,0-25,0 0</inkml:trace>
  <inkml:trace contextRef="#ctx0" brushRef="#br0" timeOffset="286345.355">19918 15280,'0'0,"0"-25,0 0,25 25,0 0,-25 25,25 0,-25 24,0 1,0 0</inkml:trace>
  <inkml:trace contextRef="#ctx0" brushRef="#br0" timeOffset="287072.4973">20389 14560,'-49'-24,"24"24,0 0,0 0,1 24,-1 1,0 0,25 49,0-24,0 0,0-26,0 26,25-25,0 24,24-24,1 0,-1-25,1 25,0-25,-1 0,26 0,-26-25,1 0,0 25,-26-25,-24 1,25-1</inkml:trace>
  <inkml:trace contextRef="#ctx0" brushRef="#br0" timeOffset="287319.933">21034 14635,'0'-25,"25"25,0 0,0 25,-25 0,25 24,-25-24,0 25,0-26,0 26,-25-25</inkml:trace>
  <inkml:trace contextRef="#ctx0" brushRef="#br0" timeOffset="287687.1528">21307 14188,'0'-49,"0"98,-25-98,50 49,25 0,-1 74,-24-49,0 24,0-24,0 0,-25 25,0-25</inkml:trace>
  <inkml:trace contextRef="#ctx0" brushRef="#br0" timeOffset="288041.2895">21084 14188,'-50'-49,"100"98,-100-123,50 49,25 0,25 0,-1 1,1-1,0 25,74-25,-75 25,1 0,-1 25,1 0,-25 24,24 1,1 49,-50 0,0-49,-50 0,1-1,-1-24,-24 25,24-1</inkml:trace>
  <inkml:trace contextRef="#ctx0" brushRef="#br0" timeOffset="288271.1231">21927 13891,'25'-25,"0"50,0-1,-25 26,25-25,-25 24,0 1,0 0,0-1,0 1,0-1</inkml:trace>
  <inkml:trace contextRef="#ctx0" brushRef="#br0" timeOffset="288510.2747">22101 13568,'25'-74,"-25"49,25 25,-1 0,1 25,0 0,0 24,-25 1,25-1,-25 26,24 49,-24-50</inkml:trace>
  <inkml:trace contextRef="#ctx0" brushRef="#br0" timeOffset="288720.2634">22101 13593,'-25'-74,"0"49,25 0,25-25,0 26,25-1,-1 0,1-25,-25 50,24-24</inkml:trace>
  <inkml:trace contextRef="#ctx0" brushRef="#br0" timeOffset="288923.3006">22225 13618,'-25'-25,"25"0,25-24,25 24,-1-25,1 25,-1 1,-24 24,0-25,0 25</inkml:trace>
  <inkml:trace contextRef="#ctx0" brushRef="#br0" timeOffset="289127.2513">22374 13891,'0'0,"-25"0,50 0,24-50,26 25,-26-49,26 24,-1 1</inkml:trace>
  <inkml:trace contextRef="#ctx0" brushRef="#br0" timeOffset="290115.0538">22721 12898,'-50'-49,"26"49,-1 0,0 0,0 0,0 0,1 0,-1 0,-25 0,25 0,-24 0,24 25,-25-25,26 24,-1 1,-25-25,25 25,1 0,-1 0,0-1,0 1,0 0,1 0,24 0,0-1,0 26,0-25,0 0,0 0,0-1,0 1,0 25,0-25,24-1,-24 26,25-25,-25 24,25 1,-25-25,25 0,0 24,-1-24,1 25,0-26,0 1,0 25,-1-25,1 24,0-24,0 0,0 0,-1-1,1 1,0 0,0 0,0 0,-1-1,26 1,24 0,-49-25,25 0,-25 0,0 0,-1 0,26 0,-25 0,0-25,24 0,1 1,-25-1,24 0,1-25,-1 1,26-100,-50 99,-25 1,24-1,-24 1,0-1,0 0,0 1,-24-1,-1 1,0-1,0 0,-24 26,-1-51,0 25,-24 1,0-26,24 26,-24 24,-1 0,1 0,-1 25,1 0,-25 0,49 25</inkml:trace>
  <inkml:trace contextRef="#ctx0" brushRef="#br0" timeOffset="291488.1756">22920 13022,'0'-24,"24"-1,1 0,25 25,-25-25,24 0,-24 25,25-24,-26-1,26 0,-25 0,0 0,-25 1,0-1,24 0,-24-25,25 1,-25 24,25-25,-25 26,0-26,0 0,0 26,0-26,0-49,0 49,0 0,-25 1,25-1,-25-24,25 24,-24-24,24 24,-25-24,25-1,-25 26,25-26,-25 1,0-25,25 49,-24 1,24-1,-25 25,25 0,-25 0,0 1,0-1,25-25,0 25,-24 1,24-1,0 0,0-25,0 26,0-1,0 0,0 0,0 0,0 1,0-1,24 0,-24 0,25-24,0 24,25-99,-1 25,-24 49,0 0,0 1,-1-1,1 25,0 1,0-1,0 25,49-50,-49 50,0 0,24-25,-24 25,0 0,24-25,-24 25,-25-24,25 24,-25-25,-25 0</inkml:trace>
  <inkml:trace contextRef="#ctx0" brushRef="#br0" timeOffset="291854.8312">23440 9674,'-24'-50,"48"100,-48-75,48 25,1 25,25 0,-25-25,74 0,-25 0,-24 0,-1 0,1-25,-25 25,0 0,-25 25,0 24,0 1,-25 24,0 75,25-50,0 1,0-26</inkml:trace>
  <inkml:trace contextRef="#ctx0" brushRef="#br0" timeOffset="294255.6039">22002 14511,'0'-25,"0"0,0 0,0 1,0-1,0 0,0 0,-25 0,25 0,0 1,0-1,0 0,-25 0,25 0,0 1,-25-1,25 0,0 0,-24 0,24 1,0-1,-25 25,25-25,0 0,-25 25,25-25,0 1,-25 24,0-25,25 0,-24 25,-1-25,0 25,0-25,0 25,0-24,1-1,-1 25,0-25,0 25,0 0,1 0,24-25,-50 25,0 0,26 0,-1 0,0 0,0 0,0 25,1-25,-1 0,0 0,0 0,-24 0,24 0,0 25,0-25,0 0,1 25,-1-25,25 24,-25 1,0 0,0 0,25 0,0-1,-24 1,24 0,0 0,-25-25,25 25,0-1,0 1,0 0,0 0,0 0,0-1,25 1,-25 0,0 0,24 0,-24-1,25 1,-25 0,25-25,-25 25,0 0,25-25,-25 25,25-1,-25 1,24 0,1 0,-25 0,25-25,-25 24,25 1,0 0,-1-25,1 25,0 0,0-1,0-24,-25 25,24-25,1 25,0-25,0 25,0-25,-1 0,1 0,-25 25,25-25,0 0,0 0,-1 0,1 0,0 0,25 0,-26 0,1 0,0 0,0 0,0 0,0 0,-1-25,1 25,0-25,0 25,0-25,-1 0,1 25,-25-24,25-1,0 25,-25-25,25 25,-25-25,0 0,24 1,-24-1,25 25,-25-25,0 0,0 0,-25 1,25-1,-24 0,-1 0,0 0,25 0,-25 1,0-1,1 0,24 0</inkml:trace>
  <inkml:trace contextRef="#ctx0" brushRef="#br0" timeOffset="302555.1447">21754 14858,'0'-25,"0"50,0 0,0 0,25 24,-1 1,1-1,0 1,25 24,-26 1,26-26,-25 26,0-1,24 1,-49-26,25-24,0 25,-25-25,0-50,-25 0,0 25,0-50,1 26,-1-26,25 25</inkml:trace>
  <inkml:trace contextRef="#ctx0" brushRef="#br0" timeOffset="303058.7425">21654 15379,'0'0,"0"-25,25 0,-25 0,25-24,-25 24,25-25,-25 26,0-26,25 0,-25 26,0-26,0 0,0 26,0-26,0 25,0 0,25 1,-25-1,24 25,1 49,0 1,25 24,-1 26,1-51,-1 26,1-26,24-24,-24 0,24-25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01:32.677"/>
    </inkml:context>
    <inkml:brush xml:id="br0">
      <inkml:brushProperty name="width" value="0.05292" units="cm"/>
      <inkml:brushProperty name="height" value="0.05292" units="cm"/>
      <inkml:brushProperty name="color" value="#FF0000"/>
    </inkml:brush>
  </inkml:definitions>
  <inkml:trace contextRef="#ctx0" brushRef="#br0">12799 17239,'0'0,"-49"-49,24 24,0 0,0 0,0 0,1 1,-1 24,0 0,25-25,50 25,-1-25,26 0,-26 25,50-25,-24 1,-1-1,25 0,1 0,-1-24,0 24,0 0,25-25,-24 26,24-1,-25 0,-25 25,25-25,1 25,-26 0,-24 0,-1 25,-24-25,0 25,-75-25,26 0,-26 0,0 0,1 0,-1 0</inkml:trace>
  <inkml:trace contextRef="#ctx0" brushRef="#br0" timeOffset="1088.0289">12576 17165,'-25'0,"0"0,50 0,0 0,25 0,24 0,-24 0,24 0,0-25,1 25,24-25,0 0,1 25,24-24,0-1,0 25,0-25,0 25,-25 0,0 0,-25 0,-24 0,0 0,-26 0,1 0,-50 0,1 0,-1 0,25 25,-25-25,25 25,0-1,0 1,0 0</inkml:trace>
  <inkml:trace contextRef="#ctx0" brushRef="#br0" timeOffset="4083.898">18901 6573,'-25'0,"25"-25,25 25,50-24,-51 24,26-25,24 25,1-25,-1 25,1 0,24 0,-25-25,26 25,-26 0,25 0,0 0,1 0,-1 0,0 0,0 0,25 0,-25 0,1-25,24 25,-25 0,-25 0,26-24,-26 24,25 0,-74 0,0 0,0 0,-1 0,-48 0,-26 0</inkml:trace>
  <inkml:trace contextRef="#ctx0" brushRef="#br0" timeOffset="4780.8171">17636 7466,'25'0,"0"0,24 0,1 0,0 0,24 0,25 0,25 0,-25 0,50-25,149 1,-149 24,0-25,-1 25,1-25,0 25,0-25,0 25,99-25,-124 25,-25 0,-25 0,-24 0,-25 0,0 0,-1 0,1 0,-74 0</inkml:trace>
  <inkml:trace contextRef="#ctx0" brushRef="#br0" timeOffset="6303.1663">17438 8607,'0'-25,"24"1,1 24,0-25,0 25,25-25,-26 25,26-25,-25 25,0 0,-1-25,1 25,0 0,25 0,-26 0,1 0,25 0,-1 0,26 0,-26-24,100 24,0-25,-99 25,24 0,1 0,-26 0,26 0,-1 0,0 0,-24 0,24 0,1-25,-1 25,-24 0,24-25,1 25,-26 0,1 0,24 0,-24 0,0 0,-1 0,26 0,-26 25,-24-25,25 0,-26 0,26 0,-25 0,24 0,1 0,-25 0,0 0,24 0,-24 0,0 0,0 0,-1 0,-48 0</inkml:trace>
  <inkml:trace contextRef="#ctx0" brushRef="#br0" timeOffset="10106.1739">4688 7541,'0'-25,"0"50,25-50,0 0,-1 25,26-25,0 0,-1 25,26-24,-26-1,26 25,-26 0,1-25,0 25,-1 0,26 0,-51 0,26 0,-25 25,0 0,-1-1,1 1,0 25,0-25,0 24,-1-24,-24 25,0-1,0 1,0-1,0 1,0 0,-24-1,24 1,-25 0,0-1,25 1,-25-1,25-24,-25 25,25-25,0-1,-24 26,24-25,0 0,0-1,0 1,0 0,0 0,0 24,24-24,-24 0,25 0,0 0,0-1,0 1,-1-25,1 25,0-25,0 25,0-25,-1 0,1 0,0 0,0 0,0 0,0 0,-1 0,-24-25,-24 25,-1 0,25 25,-25-25,0 25,25-1,0 1,0 0,0 0,0 0,0-1,0 1,0 0,0 0,0 0,0 0,0-1,25 1,-25 0,25 0,-25 0,25-1,-1 26,1-25,0 0,0-1,0 1,-25 0,49 0,-24 0,0-1,0 1,-1 0,26 0,-25 0,0 24,-1-24,1 0,0 24,0-24,0 0,-1 25,1-26,-25 26,0-25,0 0,0-1,0 1,0 0,-25 25,25-25,-24-1,-26 1,25 0,-24 25,-1-26,-24 26,-1 0</inkml:trace>
  <inkml:trace contextRef="#ctx0" brushRef="#br0" timeOffset="13487.7967">2555 9971,'-25'0,"0"0,0 0,1 0,-1 0,0 0,-25 0,26 0,-1 0,-25 0,25 0,1 0,-1 0,0 0,0 0,0 0,1 0,-1 0,74 0,-24-24,50-1,-1 0,0 0,50 0,0-24,25-1,0 1,0-1,0 0,0 1,99-50,-99 49,-1 0,1 1,50-1,-1 1,50-1,-25 0,1 26,-26-26,-24 25,-26 25,-48-25,-1 25,-49 0,24-25,-24 25,-26 0,26 0,-25-24,0 24,-1 0,1 0,0-25,-50 25,-24 0,-26 25,1 24,-25 1</inkml:trace>
  <inkml:trace contextRef="#ctx0" brushRef="#br0" timeOffset="14287.1666">1860 10468,'-24'0,"48"-25,1 25,0-25,49 0,1 0,-1 1,25-26,25 0,0 1,0-1,25-24,25 24,0-24,24-26,0 1,26 0,-1 0,0 0,50 24,0 1,-25-1,0 51,-50-1,-49 0,-25 25,-25-25,-49 25,0 0,-1 0,-24 0,0 0,0 0,0 0,-25-25,0 1,0-1,-25 25,0 0</inkml:trace>
  <inkml:trace contextRef="#ctx0" brushRef="#br0" timeOffset="15050.8427">7665 5879,'-25'-25,"25"50,0 0,25-1,-1 26,1 24,0 1,0 24,-25-25,25 1,-25-26,24 1,-24 0,25-26,-25 26,0-25,-25-25,25-25,0 0</inkml:trace>
  <inkml:trace contextRef="#ctx0" brushRef="#br0" timeOffset="15526.9815">7417 6400,'-25'0,"50"-25,-1 0,26 0,-25-24,24 24,1-25,-25 1,0-1,24-24,-24 24,-25-24,25-1,-25 25,0-24,0 24,0 26,-25-1,25 50,50 49,24-24,-24-1,24 1,-24 0,24-1,-24-24,-1 25,-24-26,0 1,0 25,-25-25</inkml:trace>
  <inkml:trace contextRef="#ctx0" brushRef="#br0" timeOffset="17464.0177">21332 9128,'25'0,"-25"-25,0 1,-25 24,-25 0,-24 0,0 0,-26 0,1 0,-25 0,0 24,0 1,0-25,50 25,-1-25,1 0,24 25,25-25,1 0,73 0</inkml:trace>
  <inkml:trace contextRef="#ctx0" brushRef="#br0" timeOffset="18108.1616">20464 8880,'-25'-25,"0"25,25 25,-25-25,1 25,-1 0,-25-1,25 1,1 0,-1-25,0 25,-25 0,26-25,-1 25,0-25,25 24,-25-24,25 25,0 0,25 0,0 0,24 24,-24-24,25 25,-25-26,-1 26,1-25,25 24,-25-24,-1 25,1-25,-25-1,25 1</inkml:trace>
  <inkml:trace contextRef="#ctx0" brushRef="#br0" timeOffset="19299.205">19596 10344,'-25'0,"0"24,0 26,0 0,1-1,-26 1,25-1,0 1,1-25,-26 24,25-24,0 0,1 0,24 0</inkml:trace>
  <inkml:trace contextRef="#ctx0" brushRef="#br0" timeOffset="19790.8603">19199 10492,'25'0,"-1"25,26 0,0-25,-1 25,1 0,24-1,-24 1,-25-25,24 25,1 0,-25 0,24-25,-24 0,25 24,-1-24,-24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02:37.438"/>
    </inkml:context>
    <inkml:brush xml:id="br0">
      <inkml:brushProperty name="width" value="0.05292" units="cm"/>
      <inkml:brushProperty name="height" value="0.05292" units="cm"/>
      <inkml:brushProperty name="color" value="#FF0000"/>
    </inkml:brush>
  </inkml:definitions>
  <inkml:trace contextRef="#ctx0" brushRef="#br0">2580 10443,'24'0,"1"0,0-25,0 25,25 0,-1-25,-24 25,25 0,-26-25,26 25,-25-24,24 24,-24 0,0 0,0-25,0 25,-1 0,1 0,0 0,-25-25</inkml:trace>
  <inkml:trace contextRef="#ctx0" brushRef="#br0" timeOffset="360.2447">2729 10616,'24'0,"1"0,25-24,-1-1,1 25,0-25,-1 0,1 0,-1 25,1-24,-25 24,0 0</inkml:trace>
  <inkml:trace contextRef="#ctx0" brushRef="#br0" timeOffset="900.8809">1389 12303,'0'0,"50"-49,-26-1,26 0,0 1,-1-1,1 0,0 1,-26-1,26 25,-25 1,-25-1,25 0</inkml:trace>
  <inkml:trace contextRef="#ctx0" brushRef="#br0" timeOffset="1156.0573">1463 12452,'0'0,"25"0,0-25,0 0,24-24,1-1,25 1,-1-26,0-24,1 24,24 1</inkml:trace>
  <inkml:trace contextRef="#ctx0" brushRef="#br0" timeOffset="1695.97">5035 10542,'0'0,"-24"-25,48 0,26 25,0-24,-1-1,26 0,-26 0,1 0,-1 1,1-1,0 0</inkml:trace>
  <inkml:trace contextRef="#ctx0" brushRef="#br0" timeOffset="2358.9681">8930 10443,'0'0,"-25"0,50-25,-1 0,1 25,50-49,-26-1,26 25,-26 0,26 1,-26-1,1 0,0 25</inkml:trace>
  <inkml:trace contextRef="#ctx0" brushRef="#br0" timeOffset="2619.5902">9029 10517,'0'0,"-25"0,50-25,0 1,24-1,1 0,24 0,1 0,-26-24,26 24,-26-25,1 26</inkml:trace>
  <inkml:trace contextRef="#ctx0" brushRef="#br0" timeOffset="3299.8206">10567 8508,'25'-25,"-1"0,26 25,-25-24,0-1,24 0,-24 0,0 0,0 1,-1-1,1 25,0-25</inkml:trace>
  <inkml:trace contextRef="#ctx0" brushRef="#br0" timeOffset="3685.8958">10616 8706,'0'-24,"25"-1,0 25,0-25,0 0,-1 25,1-25,0 1,-25-1,25 0,0 25,-25-25</inkml:trace>
  <inkml:trace contextRef="#ctx0" brushRef="#br0" timeOffset="13019.369">28749 6573,'0'0,"0"-25,0 50,0 0,24 25,-24-26,0 26,25 49,0-74,-25 0,0 0,0 0,0-1,-25 1,25 0</inkml:trace>
  <inkml:trace contextRef="#ctx0" brushRef="#br0" timeOffset="13416.9042">28501 6772,'0'-50,"24"25,26 0,0 25,-26 0,150-49,-149 49,24 0,-24 0,0 0,0 25,24 24,-49 1,0-25,-24 49,24-24,-50-25,-74 49,50-49,24 0,0-25,1 0,24 0</inkml:trace>
  <inkml:trace contextRef="#ctx0" brushRef="#br0" timeOffset="14108.3012">28997 6251,'24'-50,"-48"100,73-125,-24 51,0-1,25 25,-1 0,26 0,-51 0,1 25,0-1,-25 1,0 0,0 25,-25-1,0-24,1 0,24 24,-25-24,25 0,0 25,-25-26,25 1,0 0,0 0,25-25,-25 25,25-25,-1 0,1 0,0 0,0 0,-25-25,0 50,0-1,25 1,-25 0,24 0,1 24,0-24,0 0,-25 0,25 0,-1-25,-24 25,-49-1,-50 1,24 0,1 0</inkml:trace>
  <inkml:trace contextRef="#ctx0" brushRef="#br0" timeOffset="14855.8704">28054 6598,'99'74,"-198"-148,223 173,-124-74,25 0,0-25,0 25,-25-1,0 1,0 0,-50 0,25 0,0 0,1-1,-26-24,25 0,0 0,0 0,25-24,0-1,50 25,-25-25,25 25,-1 0,-24 0,25 0,-26 0,1 25,0 0,-25-1,25 76,-25-51,0 1,-25-1,0 1,25 0,-25-26,25 26,0-25,0 0,25-25,25 0,-25 0,49 0,-24-25,24 0,-49 0</inkml:trace>
  <inkml:trace contextRef="#ctx0" brushRef="#br0" timeOffset="15119.8205">28129 6325,'-100'0,"26"25,24 25,1-1,-1 26,0-1,26 0</inkml:trace>
  <inkml:trace contextRef="#ctx0" brushRef="#br0" timeOffset="16973.9972">28476 7491,'25'0,"-1"0,1 0,25 0,-1-25,26 0,-1 25,1-24,24-1,0 0,-24 0,24 0,0 1,-25-1,1 0,-26 0,26 0,-50 1,-1 24,-24-25</inkml:trace>
  <inkml:trace contextRef="#ctx0" brushRef="#br0" timeOffset="17579.9297">28426 7863,'0'-25,"0"0,25 1,0 24,0-25,-1 25,26-25,-25 25,24-25,1 25,0-25,-1 1,1-1,24 0,-24 25,-25-25,24 0,1 25,0-24,-1-1,1 0,-1 0,1 0,24 1,-24-1,24 0,-49 25,25-25,-50 0,25 25</inkml:trace>
  <inkml:trace contextRef="#ctx0" brushRef="#br0" timeOffset="21277.9386">18852 6400,'-25'-25,"50"25,-1 0,1 0,0 0,0-25,0 25,-1 0,1 0,25 0,-25 0,-1 0,1 0,0 0,0 0,0 0,-1 0,1 0,0 0,0 0,0 0,-1 0,1 0,0 0,0 0,0 0,-1 0,26 0,-25 0,0 0,0 0,-1 0,1 0,0 0,0 0,0 0,-1 0,1 0,0 0,0 0,0 0,-1 0,1 0,0 0,0 0,0 0,24 0,-24 0,0 0,0 0,-1 0,1 0,0 0,0 0,24 0,-24 0,0 0,25 0,-26 0,26 0,0 0,-26 0,26 0,-25 0,0-25,24 25,-24 0,25 0,-1 0,1 0,24 0,1 0,-1-25,1 25,-26 0,26 0,-26 0,50 0,-49 0,24 0,-24 0,0 0,24 0,-24 0,-1-24,-24 24,25 0,-25 0,-1 0,1 0,0 0,0 0,0 0,-25 24</inkml:trace>
  <inkml:trace contextRef="#ctx0" brushRef="#br0" timeOffset="22329.215">18926 7268,'50'-25,"-1"25,1 0,-1 0,1 0,24 0,-24 0,0 0,24 0,-24-25,-1 25,26 0,-26 0,26-25,-1 25,1-24,-1 24,0 0,1 0,74-25,-50 25,-25 0,25 0,1 0,-1 0,0 0,-24 0,24 0,-25 0,1-25,73 25,-98 0,24 0,1 0,-1 0,1 25,-1-25,1 0,-26 0,26 0,-26 0,1 0,-1 0,1 0,-25 0,24 0,-24 0,0 0,0 0,-50 0</inkml:trace>
  <inkml:trace contextRef="#ctx0" brushRef="#br0" timeOffset="23489.8339">19124 8285,'25'0,"0"-25,0 25,0 0,24-25,1 25,-1 0,1 0,0 0,24 0,-24-25,24 25,-24 0,24 0,1 0,-1-24,0 24,26 0,-26 0,25 0,25 0,0-25,25 25,-25 0,25 0,-25 0,-25 0,-24 0,-26 0,-24 0,25-25,-26 25,1 0,0 0,0 0,0 0,-1 0,1 0,0 0,-50 0,0 0,1 0,-1 0,25 25,-50-25</inkml:trace>
  <inkml:trace contextRef="#ctx0" brushRef="#br0" timeOffset="36559.9773">2208 11088,'-25'-25,"0"50,25-1,-25 1,0 25,-24 24,24-24,0 24,25-24,-25 0,25-26,0 1,0 0,0 0,0 0</inkml:trace>
  <inkml:trace contextRef="#ctx0" brushRef="#br0" timeOffset="37304.1743">3671 10145,'-25'25,"0"0,1 0,24-1,-25 1,0 25,0-1,0-24,25 25,-24-25,-1 24,25-24,-25 0,25 0,0-1</inkml:trace>
  <inkml:trace contextRef="#ctx0" brushRef="#br0" timeOffset="37575.9713">3572 10344,'0'0,"99"24,-49-24,-1 25,-24 0,0-25,25 25</inkml:trace>
  <inkml:trace contextRef="#ctx0" brushRef="#br0" timeOffset="40551.8597">174 11063,'0'-25,"0"0,24 0,1 25,0-24,25 24,-26-25,26 0,0 25,24-25,-24 25,24-25,-24 25,-1-24,26-1,-50 25,24-25,1 0,-1 25,26-25,-26-24,1 24,0 0,-1-24,1 24,-25 0,-1 0,1 0,25 1,-25-1,-1 0,26-25,24-24,1 0,-25 24,-1 0,-24-24,25 49,-1-25,-24 1,0 24,0-25,-25 26,24-1,-24-25,25 25,-25-24,25-1,-25 1,25 24,-25-25,0 1,0 24,0-25,0 25,0 1,0-1,0 0,0-25,0 26,0-26,0 25,25-24,-1 24,-24 0,25 0,0 0,-25 0,25 1,0 24,-1-25,1 0,25 25,-1-25,1 0,49-24,-24 24,24 0,-25 25,26-25,-26 1,0 24,1 0,-1 0,1 0,-1-25,0 25,26-25,-26 0,25 25,-24-25,-1 1,1 24,-1-25,0 25,1 0,-1 0,-24 0,24-25,1 25,24 0,0 0,0-25,0 25,1 0,-1 0,-25 0,75 0,-74 0,73 0,-73 0,-26 0,26 0,-26 0,1 0,24 0,-24 0,-25 25,25-25,-26 0,26 0,-25 0,24 25,1-25,-25 0,49 0,-24 0,-1 0,1 0,24 0,-24 0,24 0,75 0,-74 0,-1 0,1 0,-1 0,0 0,-24 0,0 0,24 0,-24 0,-1 0,1 0,-1 0,1 0,24 0,-24 0,0 0,-1 0,26 0,-26 0,26 0,-26 0,1 0,0 0,-1 0,-24 0,25 0,-1 0,-24 0,25 0,-26 0,1 0,25 0,-25 0,24 0,-24 0,25 0,-26 0,26 0,-25 0,74-25,-74 25,24 0,1-25,-25 25,24 0,-24-25,25 1,0 24,-1-25,1 0,-1 0,1-24,0 49,-1-25,-24 0,0 25,0-25,24 0,-24 1,-25-1,25 25,-25-25,25 0,-1 0,1 1,0-1,0 0,0 0,-1 25,1-74,0 49,-25 0,0 0,0-24,25 24,-25 0,0-25,0 26,0-26,0 25,0-24,0-1,0-24,0 49,25 0,-25 0,0 0,0 1,24-1,-24 0,25 0,-25 0,25 1,0-1,0 0,-1 0,1 0,0 1,0 24,0-25,0 0,-1 25,26-25,-25 0,24 1,1 24,124-75,-100 50,0 25,1-25,-1 1,1-1,-1 25,0-25,-24 25,24 0,-24 0,0 0,-1 0,1 0,-25 0,-25 50,0-26</inkml:trace>
  <inkml:trace contextRef="#ctx0" brushRef="#br0" timeOffset="41591.2171">11559 8334,'-25'-74,"50"148,-75-173,26 99,-1 0,0 50,-25-25,1 24,-1 26,-24-26,-1 1,26 24,-26-24,26-1,24 1,-25-25</inkml:trace>
  <inkml:trace contextRef="#ctx0" brushRef="#br0" timeOffset="41811.8581">10864 8458,'0'-24,"25"24,25 24,-25 1,24 0,50 0,-24 24,223 1,-125 0,-148-26</inkml:trace>
  <inkml:trace contextRef="#ctx0" brushRef="#br0" timeOffset="42067.9535">10641 9550,'0'0,"0"-25,-25 25,1 25,-1 24,-25 1,1 24,-1 1,0-1,1 25,-1-24,1-1,24-24</inkml:trace>
  <inkml:trace contextRef="#ctx0" brushRef="#br0" timeOffset="42267.5607">10145 9897,'-25'-50,"50"100,25-25,-1 0,1 24,24-24,-24 0,0-25,-1 25</inkml:trace>
  <inkml:trace contextRef="#ctx0" brushRef="#br0" timeOffset="42706.5759">6325 10319,'0'0,"-49"-25,24 25,0 0,0 25,0 24,1 1,-1 0,0-1,0 1,0-1</inkml:trace>
  <inkml:trace contextRef="#ctx0" brushRef="#br0" timeOffset="42912.0259">5854 10616,'0'-74,"0"24,0 26,50 24,24 0,0 0,26 0,-1 24,25-24,0 0,-25 25,0 0</inkml:trace>
  <inkml:trace contextRef="#ctx0" brushRef="#br0" timeOffset="43304.833">3473 10418,'0'0,"-100"-50,51 26,49-1,-25 25,25 25,0 99,0-50,50 25,-26-24,1 24,0-50</inkml:trace>
  <inkml:trace contextRef="#ctx0" brushRef="#br0" timeOffset="43520.3472">3175 10641,'-50'-74,"100"148,-100-173,100 99,0 25,49-25,0 0,50 0,-25 0,0-25,-25 25,0-25,-24 25</inkml:trace>
  <inkml:trace contextRef="#ctx0" brushRef="#br0" timeOffset="43843.8316">2183 11460,'0'0,"-75"-25,75 0,-24 25,24 50,-25-1,0 51,0-1,0 25,-24 0,-75 298,99-323,0-25,25 1</inkml:trace>
  <inkml:trace contextRef="#ctx0" brushRef="#br0" timeOffset="44062.1853">1563 12229,'-50'-75,"100"150,-100-175,100 100,-1-24,26 24,24 0,25 0,25 0,24 0,26-25,24-25,0-24,1-1,-26 26,-24-1</inkml:trace>
  <inkml:trace contextRef="#ctx0" brushRef="#br0" timeOffset="60714.3783">5110 6350,'-25'0,"0"0,0 0,1 0,-1 0,0 0,0 0,-24 0,24 25,-25 0,-24-1,24-24,0 25,-24-25,24 25,26-25,-1 0,0 0,0 0,0 0,50 0,0 0,0 0,24-25,1 25,0-25,24 25,-24-24,-1 24,1-25,-25 25,0 0,-50 0,0 0,-25 0,1 0,-1 25,0-1,1 1,-1-25,25 25,1-25,-1 0,25 25,25-25,-1 0,1 0,0-25,25 25,-50-25,24 25,-48 0,-1 0,0 0,-25 25,26-25,-1 25,50-25,-1 0,1 0,0 0,25 0,-26 0</inkml:trace>
  <inkml:trace contextRef="#ctx0" brushRef="#br0" timeOffset="61736.9404">3547 6127,'-25'-25,"50"25,0 25,0 0,-25-1,24-24,-24 25,25-25,-25 25,0-50,25 25,0-49,0 24,0-25,-1 1,26-26,-25 1,24-1,1 1,-25-1,0 26,24-1,-49 1,25 24,-25 0,25 25,-25 25,0 24</inkml:trace>
  <inkml:trace contextRef="#ctx0" brushRef="#br0" timeOffset="63726.4522">8235 6300,'25'0,"0"-24,24 24,-24-25,0 25,0-25,0 25,-50 25,0-25,0 0,0 25,-24-25,24 24,0-24,-24 25,24-25,0 0,0 0,0 0,50 0,0-25,0 25,0 0,-1 0,-24-24,25 24,-50 0,1 0,-1 0,0 0,0 24,0-24,25 25,25-25,25 0,-25 0,-25-25,24 25,-48 0,-1 0,0 25,0-25,0 0,50 0,0 0,0 0</inkml:trace>
  <inkml:trace contextRef="#ctx0" brushRef="#br0" timeOffset="66398.7982">8657 6350,'0'-25,"25"25,-1 0,1 0,0 0,0 0,0 0,-25-25,24 25,1 0,-50 0,-24 0</inkml:trace>
  <inkml:trace contextRef="#ctx0" brushRef="#br0" timeOffset="68847.666">7441 6350,'0'-50,"0"75,25-25,0 25,0-25,-25 25,25-25,-25 25,24-25,-24 24,25-24,0-24,0-1,0 0,-1 0,1 0,0-24,0 24,0 0,-1 0,1-24,0 24,0 0,0 0,-1 25,1 0,0 25</inkml:trace>
  <inkml:trace contextRef="#ctx0" brushRef="#br0" timeOffset="71883.9626">1215 10244,'-24'0,"24"-24,0-1,24 25,-24-25,25 0,0 25,25-25,-26 1,26-1,-25-25,24 0,-24 26,0-1,0 0,0 25,-25-25</inkml:trace>
  <inkml:trace contextRef="#ctx0" brushRef="#br0" timeOffset="72680.016">5655 8235,'75'-74,"-26"49,1 0,0-24,-1 24,1 0,-25 0,0 25,-1 0</inkml:trace>
  <inkml:trace contextRef="#ctx0" brushRef="#br0" timeOffset="73390.9788">8310 8285,'0'-25,"24"0,1 0,0 1,25 24,-1-25,-24 0,25 0,-1 0,1 1,-25-1,24 25,-24 0</inkml:trace>
  <inkml:trace contextRef="#ctx0" brushRef="#br0" timeOffset="76339.9732">6375 7367,'25'-25,"-1"25,-24-25,25 1,0 24,0-25,0 0,-1 25,1-50,25 26,-25-1,24 0,1 0,-25 0,-1 1,1 24</inkml:trace>
  <inkml:trace contextRef="#ctx0" brushRef="#br0" timeOffset="84349.1324">22002 13643,'0'-25,"25"50,-1-25,-24 24,25-24,0 25,-25 0,25 0,-25 0,25-1,-1 1,-24 0,25 0,0 0,0-1,0 1,-1 0,-24 0,25 0,0-25,-25 24,25-24,-25-24,25-1,-25 0,0 0,24 25,1-49,0 24,25 0,24-49,25-1,-24 50,-26-24,1 24,24-25,-24 26,49-26,-24 25,-1 0,-24 1,-1-1,-24 25,-25-25,25 25,-50 0</inkml:trace>
  <inkml:trace contextRef="#ctx0" brushRef="#br0" timeOffset="95000.8625">18479 14982,'-24'0</inkml:trace>
  <inkml:trace contextRef="#ctx0" brushRef="#br0" timeOffset="107280.1117">28724 7317,'0'-24,"0"-1,0 0,0 50,-25-25,25 25,-25-1,25 1,-25-25,25 25,-24-25,-1 25,0 0,25-1,-25-24,0 25,25 0,-24-25,-1 25,25 0,-25-25,0 24,0 1,1 25,-1-25,0-1,0 1,0 0,1 0,-1 0,25-1,-25 1,0-25,0 25,1 0,24 0,-25-1,-25 1,25 0,0 25,-24-25,24-1,0 1,0 0,1-25,-1 25,0 0,0-1,0-24,1 25,-1 0,0 0,0 0,0-1,1 1,-1 0,0 0,0 0,0-1,1 1,-1 0,0-25,0 0,25 25,-25-25,25 25,-24-25,-1 24,0 1,0-25,25 25,-25-25,1 25,-1-25,0 25,0-25,25 24,-25-24,1 25,24 0,-25-25,0 25,25 0,-25-25,0 24,0 1,1 0,24 0,-25 0,0-1,25 1,-25-25,25 25,-25 0,25 0,-24-25</inkml:trace>
  <inkml:trace contextRef="#ctx0" brushRef="#br0" timeOffset="114498.1353">14015 14734,'24'0,"1"25,0 0,0-25,0 24,-1-24,1 25,-25 0,25-25,0 25,0-25,-1 0,1 0,25-25,-25-25,24 1,1-1,0 1,-1-1,-24 25,25 0</inkml:trace>
  <inkml:trace contextRef="#ctx0" brushRef="#br0" timeOffset="115238.1316">18107 12824,'0'0,"0"25,25 0,-25-1,25 1,0-25,-25 25,0 0,25-25,-25 25,24-25,1 0,0 0,0 0,0 0,-1-25,26 0,0 0,-1-24,1 24,0-25,24 1,-24 24,-1 0</inkml:trace>
  <inkml:trace contextRef="#ctx0" brushRef="#br0" timeOffset="116108.2146">21654 13122,'0'24,"25"1,0 0,0-25,0 0,0-25,-1 0,1-24,0 24,25 0,-26-24,1 24,0 0,-25 0,0 0</inkml:trace>
  <inkml:trace contextRef="#ctx0" brushRef="#br0" timeOffset="117215.1879">26888 9649,'-25'-50,"1"26,24-1,-25 25,25-25,-25 25,0-25,0 25,1 0,-1 0,0 25,0-25,0 25,1 0,-1-1,0-24,0 25,25 0,-25 0,25 24,0-24,0 25,0-25,0 24,25-24,-25 25,25-26,-25 1,25 25,-25-25,25-25,-1 25,1-1,0-24,0 0,0 0,-1 0,1 0,25-24,-25-1,24 0,1-25,-25 25,-1-24,1 24,-25 0</inkml:trace>
  <inkml:trace contextRef="#ctx0" brushRef="#br0" timeOffset="117552.186">27136 9451,'0'-50,"0"25,25 50,0 25,-25-26,25 1,-25 0,0 0,0 0,0-1,0 1,0 0,0 0</inkml:trace>
  <inkml:trace contextRef="#ctx0" brushRef="#br0" timeOffset="118050.9853">27062 9426,'0'0,"0"-25,0 0,0 0,0 1,25 24,0-25,-1 25,1-25,0 25,0 0,0-25,-1 25,1 0,25 0,-25 0,-1 25,1-25,0 25,0 0,0-1,-1 1,-24 0,25 0,-25 0,0 24,0 1,0-1,0 1,0 49,0-49,-25-25,1-1,-1 1,0 0,-25 0,1-25,-26 25,1-1,24 1,26 0</inkml:trace>
  <inkml:trace contextRef="#ctx0" brushRef="#br0" timeOffset="120594.0468">26715 10244,'-25'0,"50"0,-1 0,1-24,25 24,-25 0,24 0,-24-25,25 25,-1 0,1-25,24 25,-24 0,24-25,1 25,-1 0,1-25,24 25,-50-24,26 24,-26-25,1 25,-25 0,0-25,-25 0,-25 25,0 25,-25 0,1 0</inkml:trace>
  <inkml:trace contextRef="#ctx0" brushRef="#br0" timeOffset="121410.2909">26690 10492,'0'-24,"0"-1,25 25,-1 0,1 0,0 0,0 0,0 0,-1-25,1 25,0 0,25 0,-26 0,26 0,-25-25,25 25,-1 0,-24-25,25 25,-1 0,1-24,-1 24,1 0,24-25,-24 25,-25 0,24 0,-24-25,25 25,-25 0,-25-25,-25 25,0 0,0 25,0-25</inkml:trace>
  <inkml:trace contextRef="#ctx0" brushRef="#br0" timeOffset="123807.9473">26814 10443,'-25'0,"25"25,-25-25,25 24</inkml:trace>
  <inkml:trace contextRef="#ctx0" brushRef="#br0" timeOffset="128199.0867">26764 10393,'-25'25,"1"-25,-1 0,0 25,0-25,-24 0,49 25,-25-25,0 0,0 0,0 0,1 0,-1-25,0 0,0 25,0-25,25 0,-24 1,-1-1,25 0,-25 0,25 0,0-24,-25 24,25 0,0-24,0-1,0 25,0-25,0 1,0-1,0 25,0-24,0 24,0-25,25 26,-25-1,0-25,25 1,-25 24,0-25,25 25,-25-24,24 24,-24-25,0 26,25-1,-25 0,25 0,-25 0,25 1,0 24,-25-25,24 0,1 0,25 0,-25 1,24 24,-24-25,0 25,0-25,-1 25,51-50,-50 50,-1 0,1-25,0 25,0 0,24 0,-24 0,25-24,-25 24,24 0,1 0,-25 0,24 24,-24-24,0 0,0 25,24-25,-24 25,0 0,0-25,24 25,-24 0,0-1,0-24,0 25,24 0,-24-25,0 25,0 0,-1 24,1-24,0-25,0 25,-25 0,25-1,-25 1,0 0,24 0,-24 0,0-1,0 1,0 0,0 0,0 24,0 1,0-25,0 0,0-1,0 1,0 0,-24 0,24 0,0-1,-25 1,0 74,0-49,0-25,25 0,-24 0,-1-1,0 1,0 0,-24 0,-1 0,25-1,0-24,1 25,-26 0,25-25,0 25,1-25,-26 25,25-25,0 24,1-24,-26 25,25-25,-24 25,24-25,0 0,0 0,0 0,0 25,1-25,-1 0,25 25,-25-25,0 0,0 0,25 24,-24-24,-1 0,0 0,0 0,0 0,1 0,-1 0,0 0,0 0,0 0,1 0,-1 0,25 25,0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04:49.613"/>
    </inkml:context>
    <inkml:brush xml:id="br0">
      <inkml:brushProperty name="width" value="0.05292" units="cm"/>
      <inkml:brushProperty name="height" value="0.05292" units="cm"/>
      <inkml:brushProperty name="color" value="#FF0000"/>
    </inkml:brush>
  </inkml:definitions>
  <inkml:trace contextRef="#ctx0" brushRef="#br0">13320 4465,'25'-25,"0"25,0 0,-25-25,24 25,26 0,-25 0,49-25,-24 25,49 0,-25-24,26 24,-1 0,0 0,0 0,0 0,26 0,-26 0,0 0,25 0,0 0,-25-25,0 25,1 0,-1-25,-25 25,26-25,-26 25,-24-25,49 1,-50-1,-24 25,0 0,-25-25,25 25,-25-25,-25 25,0 0,0 25,-24 25</inkml:trace>
  <inkml:trace contextRef="#ctx0" brushRef="#br0" timeOffset="868.6617">13767 5259,'0'-25,"24"25,1-25,0 25,25-25,-1 25,26-25,-26 25,26 0,24-24,0 24,0 0,25-25,-24 25,24-25,-25 25,0 0,50 0,-100 0,1 0,-25 0,0 0</inkml:trace>
  <inkml:trace contextRef="#ctx0" brushRef="#br0" timeOffset="1896.5923">14089 6524,'25'-25,"0"25,-1 0,1 0,-25-25,25 25,25 0,-1-25,1 25,0-25,24 25,0-24,1 24,-1 0,1 0,-1-25,0 25,1 0,-26-25,1 25,-25 0,0-25,-1 25</inkml:trace>
  <inkml:trace contextRef="#ctx0" brushRef="#br0" timeOffset="3080.5883">12998 10641,'24'0,"1"0,0 0,0 0,0 25,-1-25,1 25,0-25,0 25,0-1,0-24,-1 25,1-25,0 0,0 0,0 0,24 0,-24-25,25 1,24-1,-24 0,24 0,0-24,1 24,-26 0,100-74,-124 99,0 0</inkml:trace>
  <inkml:trace contextRef="#ctx0" brushRef="#br0" timeOffset="6227.0778">6821 10269,'0'0,"-74"-74,49 49,50 25,0-25,-1 25,26 0,0 0,49-25,75 25,-100 0,25-24,0 24,1 0,-26 0,25 0,-24 0,24 24,-25 1,1-25,-1 25,1-25,-1 25,0 0,75-1,-74 1,-26-25,1 25,24-25,-24 0,-1 0,1 0,24 0,26 0,-26 0,1 0,-1-25,25 25,-24-25,-1 1,25-1,-24 0,24 0,0 0,-25 1,100-51,-25 1,-99 49,-1 0,-24-25,25 1,-26 24,1-49,25-26,-25 51,-1-1,1 1,25-51,-1 76,-24-26,0 25,25 0,-26 1,-24-1,25 0,0 0,0 0,0 1,-1-1,1 25,-25-25,25 0,25 0,-50 0,24 25,1 0,25-24,0 24,-1-25,1 0,24 0,1 25,-1-25,25 25,-24 0,-1 0,0-24,1 24,-1 0,25 0,-24 0,24 0,0 0,-24 0,-1 0,1 0,-1 0,-24 0,-1 0,50 0,-49 0,99 0,-50 0,-24-25,24 25,0 0,0 0,75 25,-75-25,-25 0,26 24,-26-24,25 25,0-25,-24 0,24 0,0 25,1-25,-1 0,74 25,-98-25,-1 25,25-25,-24 0,-1 0,1 0,-1 0,25 0,1 0,-1 0,25 0,0 0,0 0,-25 0,25 0,25 0,-99 0,-26 0,1 0</inkml:trace>
  <inkml:trace contextRef="#ctx0" brushRef="#br0" timeOffset="7387.091">17214 18256,'-24'-74,"-1"24,25 25,0 1,0-1,0 0,0 0,25 50,-1 0,1-25,0 25,0-1,24 1,-24 0,0 0,0 0,24 24,-24-49,-25 25,25-25,0 0,0 0,0-25,24 0,1-24,-1-1,1-49,24 25,-24-26,24 26,1-25,-26 49,1 1,0-1,-26 50</inkml:trace>
  <inkml:trace contextRef="#ctx0" brushRef="#br0" timeOffset="8944.8279">19447 6722,'25'-25,"-1"25,1 0,-25-25,25 25,25 0,-25 0,24-24,1 24,-25-25,24 25,26 0,-26 0,26 0,-26 0,1 0,-1 0,1 0,-25 0,24 0,1 0,24 0,-24 0,24 0,-24 0,24 0,1 0,24 0,0 0,1 0,-26 0,25 0,-24 0,-26 0,26 0,-26 0,26 0,-26 25,26-25,-1 0,-24 0,24 0,-24 0,-1 0,1-25,0 25,-26 0,1 0,0 0,-50 0,0 25</inkml:trace>
  <inkml:trace contextRef="#ctx0" brushRef="#br0" timeOffset="10016.2849">18604 7937,'24'0,"1"-24,0 24,0-25,24 0,-24 0,0 0,25 25,-1-24,-24-1,0 25,24 0,-24-25,25 25,-1 0,1-25,0 25,24-25,-24 25,-1 0,1-24,-25 24,-1 0,26 0,-25 0,0 0,24 0,-24 0,0 0,25 0,-26 0,1 0,25 0,-1 0,1 0,0 0,-1 0,1 0,-1 0,1 0,0 0,-26 0,26 0,49 0,50 0,-75 0,26 0,-1 0,0 0,0 0,1-25,-1 25,124 0,-173 0,-1 0,26 0,-26 0,1 0,0 0,24 0,-24 0,-26 0,1 0,-25-25</inkml:trace>
  <inkml:trace contextRef="#ctx0" brushRef="#br0" timeOffset="11127.6451">19075 8756,'0'-25,"0"0,25 25,49-24,-49-1,24 25,1-25,-25 25,24-25,1 25,-25 0,24-25,1 25,0 0,24 0,-24-24,-1 24,26 0,-1 0,-24-25,24 25,25 0,50-25,-50 25,1-25,24 25,0-25,-25 25,0 0,0 0,1 0,-26 0,-24 0,24 0,-24 0,24 0,-24 25,24-25,-24 0,24 25,1-25,-1 0,-24 0,-1 0,-24 25,0-25,0 0,-1 25,1-25,0 0,0 0,-25 24,0 1,-25 0,25 0</inkml:trace>
  <inkml:trace contextRef="#ctx0" brushRef="#br0" timeOffset="27509.8988">8285 11038,'0'-25,"25"25,-1 0,26 25,24-25,-24 0,24 25,26-25,-26 0,124 25,-73-25</inkml:trace>
  <inkml:trace contextRef="#ctx0" brushRef="#br0" timeOffset="27894.7925">11981 9748,'0'0,"-50"75,50-26,-25 1,0-1,-24 76,49-51,-25-24,0 24</inkml:trace>
  <inkml:trace contextRef="#ctx0" brushRef="#br0" timeOffset="28108.38">11509 10096,'0'0,"0"-25,25 25,25 0,24 0,1 0,24 25,0-1,-25-24,26 25,-51 0,26-25,-50 25,-1-25,-24 25</inkml:trace>
  <inkml:trace contextRef="#ctx0" brushRef="#br0" timeOffset="28702.8972">8260 10889,'25'0,"-50"0,75 25,-50 0,0 0,24 24,-24 1,0 24,0 26,0-1,0 0,0 0,0 0,0 1,25-26,0-24,25-26</inkml:trace>
  <inkml:trace contextRef="#ctx0" brushRef="#br0" timeOffset="29206.8745">15056 9575,'25'-50,"-25"25,0 0,0 75,0 0,0 24,0 25,-25 25,1 0,24-24,-25-1,0 0,0-25,25-24</inkml:trace>
  <inkml:trace contextRef="#ctx0" brushRef="#br0" timeOffset="29461.7175">14709 9922,'0'0,"-49"-124,24 74,25 25,0 1,0-1,25 25,-1 0,51 0,-26 0,51 0,-26 25,25 24,0-24,-24 25,24-1,0-24,1 25,-26-26</inkml:trace>
  <inkml:trace contextRef="#ctx0" brushRef="#br0" timeOffset="31057.2683">9401 7888,'0'0,"-25"-25,0 0,25 50,25 25,0-26,0 26,24 0,-24-25,25-1,-25 26,-1-25,1 0,0-25,0 24,0-24,-1 0,1-24,0-1,25-50,-1 1,1-1,24 1,26 0,-1-26,0 26,0-25,0 49</inkml:trace>
  <inkml:trace contextRef="#ctx0" brushRef="#br0" timeOffset="31572.7018">13419 7764,'0'-50,"0"25,0 50,0 0,0 25,0-26,25 1,0 0,0 0,0 0,-1-1,26-24,-25 0,49-24,1-1,24-25,0-24,25-1,0-24,25 0,-25 0,-25 24,-24 26,-75 24</inkml:trace>
  <inkml:trace contextRef="#ctx0" brushRef="#br0" timeOffset="32213.2495">9376 9302,'0'0,"0"-75,0 51,-25-1,50 50,-25-1,25 1,-25 25,25-25,0-1,-25 1,24 0,1-25,0 0,0 0,24 0,26-50,-1 1,25-1,1-24,24-25,0 24,-25-24,0 24</inkml:trace>
  <inkml:trace contextRef="#ctx0" brushRef="#br0" timeOffset="48497.9665">21679 12576,'25'0,"-25"25,25-25,-25 25,25-25,-25 24,25 1,-1-25,-24-25,25 25,-25-24</inkml:trace>
  <inkml:trace contextRef="#ctx0" brushRef="#br0" timeOffset="49665.6831">27608 6499,'0'0,"-50"0,25 0,25 25,25-1,0 1,-25 0,25 0,-25 0,0-1,24-24,-24 50,25-50,-25 25,0 0,25-1</inkml:trace>
  <inkml:trace contextRef="#ctx0" brushRef="#br0" timeOffset="50152.5028">27360 6474,'0'0,"0"-25,0 0,24 25,1-24,0 24,0-25,0 25,-1-25,1 25,0 0,0-25,0 25,49 0,-24 0,-1 0,1 0,-1 0,1 0,-25 0,24 25,-24 0,25 0,-25-1,0 1,-1 0,-24 0,0 24,0 1,-24-25,-1 24,0-24,-25 25,-24-25,24-1,-49 26,0-25,0 25</inkml:trace>
  <inkml:trace contextRef="#ctx0" brushRef="#br0" timeOffset="50564.6925">27806 6995,'0'25,"0"0,0-1,-25 1,0 25,-24-1,-1 1,1 24,-26-24,1 24,-1-24,26 24,-26-24,51-25,-1 0,0-25,25 24</inkml:trace>
  <inkml:trace contextRef="#ctx0" brushRef="#br0" timeOffset="51360.8046">26987 8260,'-24'0,"24"-25,-25 0,0 25,0 0,0-24,1 24,-1 0,0 0,0 24,0-24,1 0,-1 25,25 0,-25 0,25 0,-25-1,25 1,0 0,-25 0,25 24,0-24,0 0,0 0,0 0,0-1,0 1,0 0,25 0,0-25,-25 25,25-25,0 24,24-24,-24 0,25 0,-1 0,-24 0,0 0,0-24,-1 24,1 0,-25-25,25 25,0-25,-25 0,25 0,0 1</inkml:trace>
  <inkml:trace contextRef="#ctx0" brushRef="#br0" timeOffset="51676.7773">27236 8384,'0'0,"0"-25,0 50,24 0,1 0,-25-1,0 1,25-25,-25 25</inkml:trace>
  <inkml:trace contextRef="#ctx0" brushRef="#br0" timeOffset="52148.3772">27236 8384,'-149'-99,"298"198,-273-223,148 99,1 0,0 1,0 24,0 0,-1 0,1-25,0 25,0 0,24 0,-24 0,50 0,-51 25,1-25,-25 24,25-24,-25 25,0 0,0 0,0 0,0 24,0-24,-25 0,25 0,-25-1,-24-24,-1 25,25 0,-49 0,0 0,24-1</inkml:trace>
  <inkml:trace contextRef="#ctx0" brushRef="#br0" timeOffset="55210.6645">26491 8582,'-24'0,"-1"0,0 0,0 25,0-25,-24 0,24 0,0 25,0-25,-24 0,24 0,-25 0,1 25,-1-25,1 0,-1 0,-25 0,1 0,0 0,24-25,-24 25,-1 0,26-25,-1 25,0-25,1 1,-1 24,25-25,-24 0,24 0,-25 0,26 1,-26-1,25 25,-24-50,-1 25,-25 1,26-1,-1 25,1-50,-1 25,0 25,1-49,-1 49,25-25,1-25,-26 50,25-24,0-1,1 0,-1 0,0 0,0 0,0 25,1-24,-26-1,25 0,-24 0,-1-24,0 24,1 0,24 0,-25 0,25 1,1 24,-1 0,0 0,0 0,-24 0,24 0,-25 0,1 24,-1-24,0 25,26 0,-26 0,0 0,26-1</inkml:trace>
  <inkml:trace contextRef="#ctx0" brushRef="#br0" timeOffset="55688.1629">23564 7317,'0'-24,"0"48,0 1,-24 0,-1 0,0 0,-25 24,-24-24,24 25,-24-1,24 1,1-25,-1-1,1 26,-1-25,25-25,25 25,0-1,0 1,0 0,25 0,0-25,0 25,24-1,1-24,24 25,1 0,-1-25,0 25,26 0,-26 0,-24-25,24 24</inkml:trace>
  <inkml:trace contextRef="#ctx0" brushRef="#br0" timeOffset="59288.7187">20117 11361,'-25'0,"50"0,-1 0,-24 24,25-24,-25 25,25-25,-25-25,25 25,0-24,-1-1,1 0,0 0,25 0,-1 1,1-26,-25 50,-1-25,1 0,0 25,-50 0</inkml:trace>
  <inkml:trace contextRef="#ctx0" brushRef="#br0" timeOffset="60139.079">18876 11460,'0'-25,"25"25,0 25,-25 0,25-25,-25 24,25-24,-1-24,1 24,0-50,25 25,24-24,-24-1,-1 0,-24 1,0 24,0 0</inkml:trace>
  <inkml:trace contextRef="#ctx0" brushRef="#br0" timeOffset="62728.4657">26690 9004,'0'-25,"-25"50,-25 25,26-1,-26 26,0-1,1 1,-1 24,1 0,-1-25,0 26,26-26,-1-24,0-26,25 1,0 0,25-25</inkml:trace>
  <inkml:trace contextRef="#ctx0" brushRef="#br0" timeOffset="63421.6861">25722 10716,'-24'0,"-1"0,25-25,-25 0,25 0,0-24,0 24,0-25,0 1,0-51,0 51,0 24,0 0,25 0,24-24,1 24,0 25,-26 0,1 0,0 0,0 0,0 50,0-26,-25 26,24 0,-24-1,25 1,-25-1,25-24,-25 25,0-25,0-50,-25 0</inkml:trace>
  <inkml:trace contextRef="#ctx0" brushRef="#br0" timeOffset="63608.732">25797 10443,'-50'0,"75"0,25-25,-26 25,51-25,-25 0,-1 1</inkml:trace>
  <inkml:trace contextRef="#ctx0" brushRef="#br0" timeOffset="63892.7605">26293 10145,'0'-25,"-25"25,0 0,1 25,-1 0,25 25,-25-26,25 26,0 0,0-26,0 1,0 0,25 0,0-25,-1 25,1-25,25 0,-1 0,-24-25,25 0</inkml:trace>
  <inkml:trace contextRef="#ctx0" brushRef="#br0" timeOffset="64148.5786">26516 10071,'0'0,"-25"0,25-25,0 50,0 0,25 24,-25 1,25-25,-25 24,0-24,0 0,0 0</inkml:trace>
  <inkml:trace contextRef="#ctx0" brushRef="#br0" timeOffset="64460.192">26467 10145,'0'0,"-50"-25,50 1,0-1,0 0,25 25,0-25,-1 0,26 25,-25 0,0 0,24 0,-24 0,0 25,0 0,-25 25,0-26,0 26,-25 49,-25-49,1-1,-1-24,0 25,1-25,-1-1</inkml:trace>
  <inkml:trace contextRef="#ctx0" brushRef="#br0" timeOffset="65040.6269">27012 8954,'50'0,"-25"25,24 25,1 0,0-1,-1 26,26-26,-51 26,26-26,-25 1,0-1,-1 1,1-25,-25 0,25-25</inkml:trace>
  <inkml:trace contextRef="#ctx0" brushRef="#br0" timeOffset="65444.6461">27508 9798,'0'-25,"25"50,-25 0,25-1,-25 1,25 0,-25 0,0 0,0-1,0 1</inkml:trace>
  <inkml:trace contextRef="#ctx0" brushRef="#br0" timeOffset="66020.8173">27508 9699,'0'0,"-24"-50,-1 25,25 0,0 1,25 24,-1-25,26 25,0-25,-26 25,26 0,-25 25,0-25,-25 25,0-1,0 1,0 25,0-25,-25-1,25 1,-25-25,25 25,-25-25,0 25,1-25,-1 0,25-25,0 0,25 25,-1 0,1 0,25 0,-25 0,-1 0,1 0,0 0,0 0,0 25,-25 0,24 0,-24 24,0-24,0 0,-24 24,-1-24,0 0,-25 0,1-25,-1 25,1-25,24 0</inkml:trace>
  <inkml:trace contextRef="#ctx0" brushRef="#br0" timeOffset="66380.7593">28004 9475,'0'0,"25"-49,-25 24,0 0,-25 50,25 0,-24 0,24 24,0-24,0 0,0 24,0-24,0 0,0 0,24 0,1-1,0-24,25 0,-1 0,1 0,0 0,-26-24,26-1,-25 0,0-25</inkml:trace>
  <inkml:trace contextRef="#ctx0" brushRef="#br0" timeOffset="66772.6846">28277 9302,'0'0,"-24"0,48 0,1 0,0 25,0-1,0 26,-25-25,24 24,-24-24,0 0,0 0</inkml:trace>
  <inkml:trace contextRef="#ctx0" brushRef="#br0" timeOffset="67096.3775">28253 9302,'-25'-25,"25"0,25 0,24 1,1-1,-25 25,24-25,1 25,-1 0,-24-25,0 25,0 0,0 25,-25 0,24 0,-24 24,0-24,0 25,0-26,0 26,-24-25,-26 24,0-24,1 25</inkml:trace>
  <inkml:trace contextRef="#ctx0" brushRef="#br0" timeOffset="68730.7345">27707 10170,'-25'0,"25"25,25-25,0 0,-1 0,26 0,0-25,-1 0,50 0,-24-24,-1 24,26-25,-26 25,0-24,-24-1,-25 50,0-25,-75 75</inkml:trace>
  <inkml:trace contextRef="#ctx0" brushRef="#br0" timeOffset="69175.6849">27831 10319,'-50'25,"100"-50,-25 25,99-25,-50 0,1-24,-1 24,0 0,1 0,-26 0,1 1,-25-1,0 25,-1-25,-24 0,-24 25,-1 0</inkml:trace>
  <inkml:trace contextRef="#ctx0" brushRef="#br0" timeOffset="74588.7796">17165 10864,'0'25,"25"-25,-1 0,-24 25,25-25,-25 25,25 0,0-25,-25 24,25-24,-1-24,1 24,0-25,25 0,-26 0,26 0,-25 1,0 24,0-25,-1 0,1 25,0-25,0 25,0-25,-25 1,24 24</inkml:trace>
  <inkml:trace contextRef="#ctx0" brushRef="#br0" timeOffset="77678.9332">26318 8086,'-25'-24,"25"-1,0 0,0 50,25-25,-25 25,25-25,-25 24,24 1,1-25,-25 25,25 0,0-25,0-25,-1 0,26-24,-25-1,0 0,24 1,-24-1,0 25,0 0,-25 1,24 24</inkml:trace>
  <inkml:trace contextRef="#ctx0" brushRef="#br0" timeOffset="78372.3462">27260 8161,'-49'-25,"49"0,0 50,25 0,-25 0,24-25,-24 24,0 1,25-25,0-25,0 1,24-26,-24 25,25-24,-1 24,-24-25,25 25,-25 0</inkml:trace>
  <inkml:trace contextRef="#ctx0" brushRef="#br0" timeOffset="80292.8635">18033 11336,'-25'-25,"50"25,0 0,0 0,-1 0,26 0,0 0,-1 0,1 0,24 0,-24 0,24 0,-24 0,24 0,-24 0,-25-25,0 25,-1 0,1 0</inkml:trace>
  <inkml:trace contextRef="#ctx0" brushRef="#br0" timeOffset="81245.4513">18182 11410,'-25'0,"25"-25,25 25,0 0,24 0,1 0,-1 0,26 0,-26 0,26 0,-25 0,-1 0,1 0,-25 0,-1 0,1 25,-25-50,-25 25</inkml:trace>
  <inkml:trace contextRef="#ctx0" brushRef="#br0" timeOffset="86052.5679">27955 10344,'-25'0,"25"-25,25 50,-25-1,25-24,-1 25,1 0,-25 0,25-25,-25 25,25-1,0-24,-25 25,25-25,-25 25,24-25,-24-25,25 25,-25-49,25 24,0 0,0-25,24 1,-24-26,25 1,-1 24,1-24,-25-1,24 26,-24-1,0 1,24-1,-24 25,-25-24,25 24,-25 0,25 0,-25 0,0 50,0 0</inkml:trace>
  <inkml:trace contextRef="#ctx0" brushRef="#br0" timeOffset="131848.7575">28079 9922,'0'0,"-25"-50,25 25,0 1,0 48,25 1,25 25,-1-1,1 1,-1 25,1-1,0 0,-1 1,1-1,-1 1,1-1,0 0,-1 1,50 98,-49-98,-25-1,24 1,1-1,-25 1,24-1,-24 0,0-24,-25-25,25 0,-25-50,0 0</inkml:trace>
  <inkml:trace contextRef="#ctx0" brushRef="#br0" timeOffset="132344.9188">29493 11559,'-25'-25,"25"0,-25 25,0 25,1 0,-1 25,0 24,-25-24,26 24,-1 0,-25-24,25 0,1-1,24-24,-25-25,25 25</inkml:trace>
  <inkml:trace contextRef="#ctx0" brushRef="#br0" timeOffset="132620.8039">29046 11807,'-25'-25,"25"0,25 25,25 25,0-25,-1 25,26 0,-1-25,0 25,1-1,-1 1,-24-25,-1 25,-24 0,0 0</inkml:trace>
  <inkml:trace contextRef="#ctx0" brushRef="#br0" timeOffset="133272.7306">29592 11559,'-50'-74,"100"148,-124-173,74 74,-25 0,0 25,0-25,0 25,1-24,-26 24,0 0,26 0,-51 0,26 0,-51 24,51 1,24 0,0-25,-25 25,26 0,-1 24,0-24,0 99,0-74,25 24,-24 0,24 1,0-1,24-24,1 24,-25-24,50 0,-25-1,24 1,1-1,24 1,26 0,-1-26,0 1,0 0,100-25,-100 0,-25-25,25-24,-49-1,24 0,-24-24,0-25,-26-1,-24-24,0 0,-49 25,-1 0,-49 0,0 24,-25 26,0-1,0 50,25 0,-1 0</inkml:trace>
  <inkml:trace contextRef="#ctx0" brushRef="#br0" timeOffset="135688.5951">25797 10988,'-25'-24,"25"-1,25 25,0 0,-1 0,1 0,0 0,0 0,25-25,-1 25,1-25,-1 0,1 25,0-24,-1-1,-24 25,25-25,-26 0,1 25,0 0,-50 0</inkml:trace>
  <inkml:trace contextRef="#ctx0" brushRef="#br0" timeOffset="136092.5144">25722 11311,'25'-25,"0"25,25-25,-1 1,26-1,-1 0,1-25,-1 25,25-24,-24-1,24 1,-25 24,1-25,-51 25,1 25,-25-24</inkml:trace>
  <inkml:trace contextRef="#ctx0" brushRef="#br0" timeOffset="190238.8779">26119 10840,'-49'-50,"24"25,25 75,0-1,0 26,0 24,25 0,0 1,-1-26,-24 25,25-24,0-1,0 0,-25-24,25 24,-25-49,0 0,0 0,24 0</inkml:trace>
  <inkml:trace contextRef="#ctx0" brushRef="#br0" timeOffset="190582.9614">26566 12129,'0'0,"0"-24,-25 24,25 24,-25 26,0-25,25 25,-24-1,24 1,-25-1,25-24,0 0,-25 0,25 0</inkml:trace>
  <inkml:trace contextRef="#ctx0" brushRef="#br0" timeOffset="190795.141">26243 12254,'0'0,"0"-25,25 25,25 0,-25 0,-1 25,26-1,0 1,-26-25,26 25,-25 0,24-25</inkml:trace>
  <inkml:trace contextRef="#ctx0" brushRef="#br0" timeOffset="191240.7492">26814 11981,'0'0,"-75"-100,26 51,-1 24,1-25,-1 50,0-24,1 24,-26-25,26 25,-1 0,-123 99,123-49,0 24,1 25,24-24,0 24,25 0,0 0,0 1,50-1,-1 0,1-25,24 1,26-1,-26-24,25-1,0-24,1-25,24 0,-25-25,25-24,-50-50,1-25,-50-25,-1-25,-24-24,-49-1,-51 26,1 24,-25 50,0 24,-25 50,25 25</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06:20.978"/>
    </inkml:context>
    <inkml:brush xml:id="br0">
      <inkml:brushProperty name="width" value="0.05292" units="cm"/>
      <inkml:brushProperty name="height" value="0.05292" units="cm"/>
      <inkml:brushProperty name="color" value="#FF0000"/>
    </inkml:brush>
  </inkml:definitions>
  <inkml:trace contextRef="#ctx0" brushRef="#br0">16917 3125,'0'0,"-25"-49,50 49,24 0,1 0,24 0,1 0,-1 0,25 0,1 0,-1 0,0 0,0 0,1 0,24 0,0 0,-25 0,0 0,0 0,-24 0,-26 0,26 0,-26 0,-24 0,25 0,-25 0,-50 0,-25 0</inkml:trace>
  <inkml:trace contextRef="#ctx0" brushRef="#br0" timeOffset="539.8512">17214 3497,'-24'0,"73"-24,1 24,49-25,0-25,1 25,-1 1,25 24,-25-25,0 0,0 25,25 0,0-25,-24 25,24 0,-50 0,1 0,-51-25,1 25,-25-24,0-1,-25 25,25 25</inkml:trace>
  <inkml:trace contextRef="#ctx0" brushRef="#br0" timeOffset="2272.6537">18504 6648,'25'0,"25"0,-1 0,26 0,-1 0,25 0,1 0,-1 0,0-25,25 25,-25 0,0-25,-24 25,24 0,0 0,-24 0,-1 0,1 0,-1-25,0 25,1 0,-26 0,26 0,-1 0,-24 0,-25 0,-1 0,1 0,0 0,-50-25,0 25,-24 0</inkml:trace>
  <inkml:trace contextRef="#ctx0" brushRef="#br0" timeOffset="2811.9249">18926 6796,'99'0,"-49"0,-1-24,26 24,-26 0,1 0,24-25,-24 25,24 0,1 0,24 0,-24 0,24-25,0 25,0 0,0 0,-24 0,24 0,-49 0,-1 0,-24 0,0 0,-75 0</inkml:trace>
  <inkml:trace contextRef="#ctx0" brushRef="#br0" timeOffset="3508.3205">17909 7764,'25'-25,"24"25,1-25,24 0,26 25,-1-24,25 24,0 0,0-25,0 25,0-25,25 25,0-25,-1 25,1 0,0-25,0 1,0-1,0 25,-1-25,-24 25,0-25,-24 25,-51 0,1 0,0 0,-26 0,1 0,0 0,0 0,-50 0,-25 0,-24 25,-1-25</inkml:trace>
  <inkml:trace contextRef="#ctx0" brushRef="#br0" timeOffset="3909.9126">18355 7838,'50'0,"-25"0,49 0,1 0,24 0,25 0,0-25,25 1,0-1,-1-25,26 25,-25 1,0-1,0 0,-1 0,-48 0,-1 25,-25 0,-49 0,0 0,-75 25</inkml:trace>
  <inkml:trace contextRef="#ctx0" brushRef="#br0" timeOffset="4545.8694">18355 8582,'25'-24,"0"24,49-25,1 25,-1-25,26 25,-1-25,0 25,25 0,0-25,0 25,0 0,25 0,-25 0,0-24,0 24,0 0,0 0,-25 0,0-25,-24 25,-1 0,-24 0,-25 0,-1 0,-24-25,-24 25,-1 0,-25 0</inkml:trace>
  <inkml:trace contextRef="#ctx0" brushRef="#br0" timeOffset="5401.7525">18951 8657,'49'0,"1"-25,0 25,24 0,25-25,0 25,1-25,24 1,-25 24,25-25,0 25,0 0,-25 0,0 0,-24 0,-1 0,1 0,-26 0,-24 0,0 0,0 0,-50 0,0 25</inkml:trace>
  <inkml:trace contextRef="#ctx0" brushRef="#br0" timeOffset="12247.6728">13345 9178,'25'0,"0"0,-1 0,1 0,0 0,0 0,-25 25,25-25,-1 0,1 0,0 24,0-24,24 0,-24 0,25 25,-1-25,26 0,-26 0,26 25,-1-25,1 25,-26-25,26 25,-1-1,1 1,-1 0,-24 0,24 24,0-24,1 0,-1 25,1-26,-1 1,0 0,1 0,-1 0,-24-25,-1 0,-24 24,0-24,0 0,-25 25,0-50,0 1,-25-1,0 25,25-25,-25 0,1 0,-1 1</inkml:trace>
  <inkml:trace contextRef="#ctx0" brushRef="#br0" timeOffset="13157.867">15180 8657,'-24'0,"24"25,-25-1,0 1,25 0,-25 0,0 0,1-1,-1 26,25-25,-25 0,-25 24,26-24,24 0,-25 0,0 0,0-1,0 26,-24-25,24 24,-25-24,26 25,-26-1,25 1,-24-25,24 24,0-24,-25 25,26-1,-26 1,0 0,25-1,-24 1,-26 24,26 1,-1-26,-24 26,24-26,-24 26,24-26,1 26,-1-1,0-24,1 24,-1-24,1-25,24 24,0-49,25 25,0 0,-25-25</inkml:trace>
  <inkml:trace contextRef="#ctx0" brushRef="#br0" timeOffset="18972.6248">10368 10567,'0'-25,"0"0,0 50,0 0,0 0,0-1,0 1,-24 25,24-1,-25 1,25 24,-25 1,0-1,25 25,-25-24,1-1,-1 26,-25-1,25 25,-24-25,24 0,0-24,0-1,25-24,0-1,0-24,-25-25,1 0,24-25,0 0,0-24,0-1</inkml:trace>
  <inkml:trace contextRef="#ctx0" brushRef="#br0" timeOffset="19887.3173">9426 10988,'25'0,"-1"0,1 0,0 0,0 25,0-25,-1 25,26-25,0 25,-1 0,26-1,-26 1,26 0,-1 0,1 25,-1-1,25 1,-24-1,-1 1,0 24,1 1,-1-1,-24-24,-1-1,1 26,0-26,-26 1,1 0,0-26,0 1,-25 0,0 0,25-25,-25-25,0 0,0 0</inkml:trace>
  <inkml:trace contextRef="#ctx0" brushRef="#br0" timeOffset="25684.0185">10443 8979,'0'-25,"0"1,25 24,-25-25</inkml:trace>
  <inkml:trace contextRef="#ctx0" brushRef="#br0" timeOffset="26383.7133">10616 8855,'0'-25,"0"50,0 0,0 0,-24 0,24 24,-25 1,25 74,0-74,-25-1,25 1,0-1,0 1,0-25,-25 0,25-1,0 1,0-50,-25 1,25-1</inkml:trace>
  <inkml:trace contextRef="#ctx0" brushRef="#br0" timeOffset="28014.9067">10393 9054,'-25'0,"50"0,0 0,0 0,0 25,-1-25,1 0,25 0,-25 24,-1-24,1 25,0-25,0 0,-25 25,25-25,-1 0,1 25,0-25,0 25,0-25,-25 24,24-24,-24 25</inkml:trace>
  <inkml:trace contextRef="#ctx0" brushRef="#br0" timeOffset="28775.8543">11485 8806,'0'-50,"0"75,0 0,0 24,0 1,0-1,0 1,0 0,0-1,0-24,24 0,-24 0,0 0,0-1,0 1,-24 0,-1 0</inkml:trace>
  <inkml:trace contextRef="#ctx0" brushRef="#br0" timeOffset="29091.8473">11112 9103,'25'0,"0"0,25 0,-1 25,26-25,-1 25,1-25,-1 25,-24-25,24 0,25 0,-49 25,24-25,-24 24,-1-24</inkml:trace>
  <inkml:trace contextRef="#ctx0" brushRef="#br0" timeOffset="30953.9192">20092 9277,'0'-25,"-25"25,50 0,-25 25,0 0,25-25,-25 25,24-25,1 24,-25 1,0 0,25-25,-25 25,0 0,25-25,-25 24,25 1,-25 0,24-25,-24 25,25-25,-25-25,50 25,-1-50,1 26,24-26,26 0,-1 1,0-1,0 1,-24 24,-1 0,-24 0,-25 25,-1-25,-24 50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9T05:08:05.711"/>
    </inkml:context>
    <inkml:brush xml:id="br0">
      <inkml:brushProperty name="width" value="0.05292" units="cm"/>
      <inkml:brushProperty name="height" value="0.05292" units="cm"/>
      <inkml:brushProperty name="color" value="#FF0000"/>
    </inkml:brush>
  </inkml:definitions>
  <inkml:trace contextRef="#ctx0" brushRef="#br0">17512 11112,'0'0,"-25"-24,0-1,25 0,-24 0,48 25,1-25,25 25,0 0,24 0,0-24,1 24,-1 0,1-25,-1 25,0 0,1 0,24 0,-25 0,26 0,24 0,0 0,0 0,0 0,-25 0,0 0,-24 0,-1 0,0-25,-49 25,-50 0,1 0,-1 0,-25 0</inkml:trace>
  <inkml:trace contextRef="#ctx0" brushRef="#br0" timeOffset="582.5667">17835 11237,'0'0,"-25"-25,25 0,25 25,-1 0,1 0,25-25,-1 25,-24 0,50 0,-26 0,1 0,24 0,1 0,-26 0,26 0,-1 0,1 0,24 0,-25 0,1 0,24 0,-25 0,-24 0,24 0,-49 0,25 0,-26 0,1 0,-25-25,-25 0,25 1,-24 24,24-25</inkml:trace>
  <inkml:trace contextRef="#ctx0" brushRef="#br0" timeOffset="2990.4556">6548 15156,'-24'0,"48"0,1 0,25 0,-1 0,26 0,24 0,0-25,1 25,-1 0,25-25,-25 25,0-25,0 25,1 0,-26 0,0 0,1 0,-26 0,26 0,-25 0,-1 0,1 0,-1 0,-24 0,25 0,-25 0,-25-25,-25 25,0-24,0 24,0 0,1 0,-26 24</inkml:trace>
  <inkml:trace contextRef="#ctx0" brushRef="#br0" timeOffset="5150.4966">7169 15478,'0'0,"0"-25,24 25,1 0,0 0,25 0,24 0,0 0,1 0,-1 0,1-24,-1 24,25 0,-24 0,24 0,-25-25,1 25,-26 0,1-25,0 25,-26 0,1 0,0 0,-50 0,25-25</inkml:trace>
  <inkml:trace contextRef="#ctx0" brushRef="#br0" timeOffset="11286.4108">18157 11088,'-25'0,"0"0,1 0,-1 0,0 0,0 0,0 0,1 0,-1 0,0 0,0 0,0 0,1 0,-1 0,0 0,0 0,0 0,1 0,-1 0,0 0,0 0,0 0,1 0,-1-25,0 25,0-25,0 25,0-25,-24 0,24 25,25-24,-25 24,0-25,1 0,-1 0,0 25,0-25,25 1,-25 24,1-25,-1 0,0 0,25 0,-25 25,0-24,1-1,-1 0,0 0,0 0,0 25,25-24,-24-1,24 0,-25 0,0 0,25 1,0-26,0 25,0-24,0 24,0-25,0 1,0-26,25 26,0-26,-1 25,1 1,0-1,-25 1,25 24,0-25,-25 1,24 24,1-25,-25 25,25 1,0-26,-25 25,25-24,-1 24,1-25,25 25,-25 1,-1-26,26 25,-25 0,24-24,1 24,0 0,-1 0,26-24,-26 24,26 0,-1-25,-24 26,99-51,-75 26,0 24,-24 25,0-25,-1 0,1 25,-1-25,1 25,0-24,24 24,1 0,-1-25,0 25,26 0,-26 0,50 0,-74 0,-1 0,1 0,-1 0,-24 0,25 0,-1 0,1 0,0 0,-1 25,1-25,24 0,-24 0,0 24,-1-24,1 25,-25-25,-1 25,26-25,-25 25,0-25,24 25,-24-1,0-24,24 25,-24 0,25 0,-1 0,1-1,0-24,-26 25,26 0,-25 0,0 0,-1 0,1-1,0 1,0 0,0 0,-25 0,25 24,-1-24,-24 25,25-26,0 51,0-26,0 1,-25 0,49 24,-24-24,-25-26,25 26,-25-25,0 24,0 1,0 0,0-26,0 26,-25 0,25-1,0-24,-25 25,25-25,0 24,0-24,0 25,0-26,0 1,-25 0,25 25,-24-26,24 1,-25 0,0 0,0 0,0-1,-24 1,49 0,-25 0,0 0,0-1,0 1,25 0,-24-25,-1 25,0 0,0-25,0 24,1-24,24 25,-50-25,25 25,-24 0,24-25,0 0,0 25,0-25,1 0,-1 0,0 0,0 24,0-24,1 0,-1 0,0 0,0 0,0 0,-24 25,24-25,0 0,-24 0,24 0,0 0,-25 0,26 0,-1 25,-25-25,25 0,1 0,-1 0,0 0,-25 0,25 0,1 0,-1 0,0 0,0 0,-24 0,24 0,0 0,0 0,0 0,1 0,-1 0,0 0,0 0,0 0,1 0,-26 0,0 0,1 0,-1 0,1 0,-1 0,0 0,1 0,-26-25,26 25,-26 0,1 0,-1 0,1 0,-25-25,0 25,-1 0,1-24,25 24,-1 0,26 0</inkml:trace>
  <inkml:trace contextRef="#ctx0" brushRef="#br0" timeOffset="15054.49">23837 6350,'0'-25,"0"0,0 1,0 48,0 1,0 0,0 25,0-26,0 1,0 25,0-25,0-1,0 1,25-25,-25 25,25 0,-25 0</inkml:trace>
  <inkml:trace contextRef="#ctx0" brushRef="#br0" timeOffset="15808.4527">23961 7094,'25'-25,"0"25,0-24,0 24,-1-25,1 25,0 0,-25 25,0-1,0 1,-25 0,0 0,1 0,24-1,-25 1,0-25,0 25,50-25,-25 25,25-25,0 0,-25 25,24-25,1 0,-25 24,0 1,0 0,0 0,0 0,0-1,25-24</inkml:trace>
  <inkml:trace contextRef="#ctx0" brushRef="#br0" timeOffset="16442.489">23961 8210,'0'0,"0"-49,0 24,0 0,25 25,-25-25,25 25,0-24,24 24,1 0,-25 0,24 24,-24 1,-25 0,25 25,-25-26,0 26,0-25,0 24,-50-24,26 0,-1 0,0-25,0 0,0 0,50 0,0 0,0 0,0 0,-1 0,1 0,0 0,0 0,-25 25,0-1,0 1,0 0,0 0,-25-25,0 25,-24-25,24 0,-25 0,1 0</inkml:trace>
  <inkml:trace contextRef="#ctx0" brushRef="#br0" timeOffset="17094.6169">24011 7243,'25'0,"0"0,24 0,-24 0,0 0,0 25,-25 0,0-1,0 1,24 0,-24 25,0-26,0 26,0-25,-24 24,-1-24,-25 0,25 0,-24 0,-26-1,26-24,-1 25,0-25,1 0</inkml:trace>
  <inkml:trace contextRef="#ctx0" brushRef="#br0" timeOffset="18617.6344">24234 7094,'0'0,"0"-25,0 50,0 0,-25-25,25 25,-24 0,-1-25,-25 24,25-24,-24 0,-1 0,1 0,24 0,-25-24,25-1,0 0,25-25,0 26,0-1,0 0,25 25,0-25,25 25,-25 0,-1 0,26 25,-25 0,0 0,-1-1,-24 26,0 0,0 24,0 25,-24 0,-1-24,0 24,0-25,-24-24,24 0,0-1,0-24,0 0,-24-25,24 0,0 0,0-25,0-25,25 26,0-26,0 0,0 1,25-1,0 1,25-1,-26 25,26 0,-25 25,0 0,24 0,-24 25,0 0,25 0,-26 0,26-1,-25 1,0 0,-1-25,26 25,-25-25,24 0,1 0,0-25,-26 0,26-24,-25 24,24-25,-24 1,0-1</inkml:trace>
  <inkml:trace contextRef="#ctx0" brushRef="#br0" timeOffset="20674.7473">24433 6300,'0'-24,"24"24,1-25,0 25,-25-25,25 0,0 25,-1-25,1 1,0 24,-25-25,25 25,0-25,-1 25,26-25,0 0,-26 25,1 0,25-24,0 24,-26 0,26 0,-25 0,24 0,-24 0,25 0,-25 0,-1 0,1 0,0 0,0 0,0 0,24 24,-24-24,25 25,-26-25,26 25,0-25,-1 25,26-25,-26 25,1-1,-25-24,24 25,1 0,-25-25,24 25,-24 0,25-1,-25-24,-1 25,1 0,25-25,-25 25,24 0,-24-1,25 1,-1 0,26 0,-26 0,26-1,-26 1,26 25,24-25,-25 24,1-24,-26 25,-24-26,25 1,-25 0,-1 0,1 0,0 0,-25-1,25-24,0 25,-1 0,-24 0,50-25,-25 25,24-1,1 1,24 0,1 0,24 0,-25-1,26 1,-26-25,0 25,1-25,-1 0,-24 0,0 0,-1 0,-24 0,0-25,0 25,-25-25,24 25,-24-24</inkml:trace>
  <inkml:trace contextRef="#ctx0" brushRef="#br0" timeOffset="21334.8881">28178 6821,'0'-25,"0"50,25 0,0 0,-25 0,25 0,-1-1,-24 26,25-25,0 0,0-1,0 1,-25 0,24 0,1-25,0 25,0-25,0 24,-1-24,1 0,0 25,0 0,-25 0,0 0,0-1,0 1,0 0,-25 0,0 0,-24-1,24-24,-25 25,1 25</inkml:trace>
  <inkml:trace contextRef="#ctx0" brushRef="#br0" timeOffset="24036.4068">29245 8806,'0'-25,"0"0,0 0,0 0,-25 25,25-24,0-1,-25 0,25-25,-25 26,1-26,-1 0,0-24,25 0,-25-1,0 1,0-25,1-1,24 1,-25 0,0 0,25-25,-25 24,25-24,0 50,-25-25,25 49,0-24,0 24,0 1,0 24,0 0,0 0,0 0,25 25,0 0,0 0,0 0,-1 0,1 0,-25-25,25 25,25 0,-1 0,1 0,24 0,26 0,-1 0,25 0,25-24,-1 24,51 0,24 0,0 0,-24 0,24 0,-25-25,-24 25,0 0,-25-25,-25 25,0 0,-50 0,0 0,-24 0,-25 0,0 0,-25 25,0 0,-25-1,25 26,0 0,0 24,0 1,0-1,99 124,-49-74,-1-24,-24-1,25 0,-25 0,-1 0,1-24,0-1,-25 1,0-1,0-24,0-1,0-24,-25 25,0-25,1-1,-26 1,0 0,-49 0,0 0,0-1,-50-24,25 25,-223 0,148 0,1-25,-26 0,1 0,0 0,24 0,26 0,24 0,25 0,50 0,24 0,25 0</inkml:trace>
  <inkml:trace contextRef="#ctx0" brushRef="#br0" timeOffset="24654.5776">29865 7516,'0'25,"0"24,0 1,0 24,0 1,25-1,-25 0,0 1,24-1,-24-24,0 0</inkml:trace>
  <inkml:trace contextRef="#ctx0" brushRef="#br0" timeOffset="24842.3141">29815 7764,'-25'-149,"25"75,0 49,25-25,0 25,0 1,49 24,1 0,-1 0,0 0</inkml:trace>
  <inkml:trace contextRef="#ctx0" brushRef="#br0" timeOffset="25022.5401">29840 7937,'-25'0,"50"-24,49 24,26-25,-1 25,0 0,0 0</inkml:trace>
  <inkml:trace contextRef="#ctx0" brushRef="#br0" timeOffset="25245.644">30386 7565,'0'0,"-25"-24,25-1,25 50,0-1,-1 100,1-49,-25 24,25-25,-25-24,0 25,0-26,0 1</inkml:trace>
  <inkml:trace contextRef="#ctx0" brushRef="#br0" timeOffset="25501.9991">30336 7590,'75'-223,"-26"173,1 50,-1-24,1 24,-25 0,24 0,-49 24,25 26,-25-25,0 24,0 1,-25 0,1-1,-26-24,0 25,1-26</inkml:trace>
  <inkml:trace contextRef="#ctx0" brushRef="#br0" timeOffset="25846.5261">30857 7665,'50'0,"-26"-25,26 0,0 0,-1 0,-24 25,25-24,-26-1,1 25,25 0</inkml:trace>
  <inkml:trace contextRef="#ctx0" brushRef="#br0" timeOffset="26077.6438">31229 7417,'0'-100,"0"76,0-1,0 0,25 25,0 0,0 0,-1 0,26 0,0 0,-26 0,1 25</inkml:trace>
  <inkml:trace contextRef="#ctx0" brushRef="#br0" timeOffset="26246.5019">31428 7293,'-25'0,"25"24,25 26,-1-25,-24 24,25 1,-25 0,0-26</inkml:trace>
  <inkml:trace contextRef="#ctx0" brushRef="#br0" timeOffset="27070.6889">31576 7491,'0'0,"0"-99,0 49,25 25,-25 1,0-1,25 25,0 25,24 24,-24-24,0 25,-25-26,25 26,-25-75,-25 0,0 1,25-1,0 0,0 0,0-24,0 24,0 0,25 0,0 25,0 0,-1 0,1 0,-25 25,0 0,25-25,25 0,-26 0,1-25,0 25,-25-25,25 0,-25 1,0-1,-25 25,0 0,0 25,1-1,24 1,-25 0,25 25,0-26,0 1,0 0,25-25,-1 25,1-25,25 0,24 0,-24 0,-1-25,-24 0,25 0,-50 1,25-26,-25 0,-25 26,0-1,-25 0,1 0,24 25,-25 0,26 0,-1 25,25 0,0 24,0-24,49 25,-24-1,50 1,-26 0,26-1,-1 1,25-1,-24 1</inkml:trace>
  <inkml:trace contextRef="#ctx0" brushRef="#br0" timeOffset="28774.9031">24457 7342,'-24'0,"24"-25,0 1,24 24,1-25,-25 0,25 0,0 0,0 25,-1-24,1-1,25 0,-25 0,24 0,-24 1,25-1,-1 0,-24 25,25-25,-25 25,24-25,-24 25,25 0,-1 0,1 0,-1-24,26 24,-26 0,26 0,-1 0,-24 0,24 0,-24 24,24-24,-24 25,-1-25,1 25,0-25,-1 25,-24 0,25-1,-25 1,49 50,0-1,-49-49,0 24,25-24,-26 25,1-25,0 24,25 1,-26-25,1-1,25 1,-25 0,24 0,1 0,-1-1,-24 1,25 25,-1-25,1-1,0 1,24 0,-24 0,24 0,-24-25,24 24,25 1,-24 0,-1-25,25 0,1 25,-1-25,-25 0,50 0,-24-25,-1 25,25 0,0-25,-25 0,0 25,75-49,-100 24,-24-25,-25 26,-1-1,-24 0,-49 0</inkml:trace>
  <inkml:trace contextRef="#ctx0" brushRef="#br0" timeOffset="30010.6084">24234 8806,'25'-25,"-25"0,25 25,0-25,-25 0,24 1,-24-1,25 0,-25 0,25 0,-25 1,25-26,-25-24,25 49,-1-25,1 25,0 1,25-1,-26 25,26-25,-25 0,24 0,1 25,24-24,-24 24,0-25,-1 25,1 0,0-25,-1 25,26 0,49 0,-75 0,26 25,-26-25,26 25,-26-1,1 1,-1 0,1 0,0 0,-1 24,1-24,24 0,-24 24,0-24,24 0,-24 0,-1 0,1-1,-25 1,24 0,1 0,-25 0,24-1,-24-24,25 25,-26-25,26 0,0 25,-1-25,26 0,-26 25,26-25,-26 0,26 0,-1 25,-24-25,49 0,0 0,0 0,25 0,-24 0,48-25,-24 25,1-25,-1 25,-25 0,25-25,-50 25,1-25,-1 25,0-24,1-1,-50 25,24-25,1 0,-25 0,-1 1,1 24,-25-25,0 0</inkml:trace>
  <inkml:trace contextRef="#ctx0" brushRef="#br0" timeOffset="30386.7594">28525 8458,'-24'-49,"48"49,1 0,0 25,25-1,24-24,-24 25,-1-25,26 25,-26-25,-24 0,25 0,-50 25,24-25,-24 25,0-1,0 1,-49 0,24 0,-25 0,1-1,-1 1,-24 25,24-25</inkml:trace>
  <inkml:trace contextRef="#ctx0" brushRef="#br0" timeOffset="31050.3763">28029 7640,'0'-25,"0"0,25 25,0 0,0 0,0 0,24 25,1-25,-1 25,26 0,-1-1,1-24,-1 25,100 0,-100-25,0 0,1 0,-50 0,24 0,-49 25,-25 24,-24 26,24-26,-25 26,26 24,-26-24,25-1</inkml:trace>
  <inkml:trace contextRef="#ctx0" brushRef="#br0" timeOffset="42374.248">8012 12353,'-75'-50,"75"25,-24 25,24-24,24 24,1 0,25 0,0 0,24 24,0-24,1 0,-1-24,25-1,1 25,-1-25,0 0,0 0,25 0,0 1,-24 24,24 0,0 0,0 0,0 24,0-24,-25 25,0-25,-24 25,-26-25,1 0,-25 0,-1 0,-73 0,24 0,-25 0</inkml:trace>
  <inkml:trace contextRef="#ctx0" brushRef="#br0" timeOffset="43102.3678">7937 12452,'-24'-25,"48"50,-24-50,25 25,25-25,0 25,-1 0,26 0,-1-24,25 24,-24 0,24-25,25 25,-25 0,50-25,-25 25,0 0,25 0,-25 0,0 0,-25 0,0 0,-24 0,-26 0,1 25,-1-25,-24 0,25 0,-25 0,24 0,-24 0,25 0,-25 0,24 0,-24 0,0 0,0 0,-1 0,1 0,0 0</inkml:trace>
  <inkml:trace contextRef="#ctx0" brushRef="#br0" timeOffset="43762.1365">12626 12328,'-25'0,"50"0,-1 0,26 0,0 0,24 0,25 0,0 0,1 0,49-25,-25 25,49-25,1 25,24-24,25-1,1 25,-26-25,-24 25,-25 0,-75 25,0-25,-49 25,0-25</inkml:trace>
  <inkml:trace contextRef="#ctx0" brushRef="#br0" timeOffset="44262.3295">13370 12551,'-75'0,"150"0,-174 0,123 0,1 0,25 0,49 0,0 0,25 0,0 0,25 0,-25 0,-25 0,25 0,-24 0,-1 0,-25 0,1 0,-26 0,-24 0,0 0,-25 25,0 0</inkml:trace>
  <inkml:trace contextRef="#ctx0" brushRef="#br0" timeOffset="53014.5081">22572 10468,'0'0,"0"-25</inkml:trace>
  <inkml:trace contextRef="#ctx0" brushRef="#br0" timeOffset="54942.6762">23168 9649,'-25'0,"25"-25,-25 0,25 1,-25-26,25 0,0 1,-25-1,25-24,-24-1,-1 1,25-25,-25 24,0-24,0 0,25 0,-24-1,-1-24,25 0,-25-24,25-26,-25 0,0-24,1-25,-1 49,0 0,0 1,0 49,0 0,-24 0,24 24,-25-24,26 25,24-25,0 25,0 0,0-1,24 1,1 25,0-1,0 1,0 24,-1 26,1-1,0 0,0 0,-25 0,25 1,24-1,-24 0,0 0,25 0,24 1,25-1,25 0,25 0,49 0,1 1,24-1,-24 0,-1 0,0 0,-24 25,223-49,-199 24,1 0,24 0,0 25,-49-25,24 1,-49-1,0 0,74 0,-124 0,1 1,-26 24,-24 0,-1 0,-24 0,0 0,-25 24,0 1,25 25,-25-25,0 24,25 26,-25-26,0 26,0-1,0 1,0 24,0 0,0 0,0 25,0 0,0 0,0 0,0 0,0 0,0 25,0-25,-25 0,25 0,0 25,0-25,0 25,0 0,0 24,0 1,25 0,-1-1,1 1,25-25,-25-25,-1 0,26-25,-25 0,0-24,24-1,-49-24,0-1,0 1,0-25,0 0,0-1,0 1,-25-25,-24 0,24 0,-25 0,1 0,-26 0,26 0,-26 0,-24 25,0-25,0 25,-25-25,0 0,-50 25,25-1,-24-24,-26 25,-24-25,-224 25,224-25,0 25,0-25,-25 0,0 0,0 0,-1 0,76 0,24 0,50 0,24 0,51 0,-1 0,0 0,0 0,0 25,1-25,-1-25,0 25,25-25,0 0,-25 25,25-25,-25 25,1 0</inkml:trace>
  <inkml:trace contextRef="#ctx0" brushRef="#br0" timeOffset="57086.8654">24631 8830,'-25'-24,"25"-1,0 0,25 25,0 0,-25-25,25 25,-1 0,1 0,0 0,0 0,0 0,24 0,-24 0,0 25,25 0,-26 0,26-1,0 1,-26 0,26 0,-25 24,0-24,-1 0,1 0,-25 25,25-26,-25 26,0-25,0 24,0-24,0 0,0 0,-25 0,25-1,-25 1,25 25,-24-25,24 24,-25-24,0 25,25-26,-25 1,0 25,1-25,-26-1,50 1,-25 25,0-50,25 25,-24-1,-1 1,0 0,0 0,-25 24,26-49,-1 25,-25 0,50 0,-25-25,1 25,-1 0,0-25,0 24,0 1,1-25,-1 25,-25-25,25 25,1 0,-1-25,0 24,-25 1,26 0,-1-25,0 25,0 0,0-25,25 24,-24 1,-1-25,25 25,-25-25,0 25,0 0,1-1,-1 1,0 0,25 0,-25-25,25 25,0-1,-25 1,25 0,0 0,0 0,0-1,0 1,0 0,0 0,0 0,0 24,0-24,0 0,0 0,25-25,-25 24,25-24,-25 25,0 0,25 0,0 0,-1-1,1 1,0 0,0 0,0 0,-1 0,1-1,0-24,0 0,-25 25,25-25,-1 0,1 0,0 0,0 0,-25-25</inkml:trace>
  <inkml:trace contextRef="#ctx0" brushRef="#br0" timeOffset="57764.7453">24433 11038,'24'25,"-24"0,25-25,-25 24,25-24,0 25,0 0,-1-25,1 25,0-25,0 25,0-25,-25 25,0-1,-25-24,25 25,-25-25,0 25,-24 0,-1 0,0-25,1 24,24-24,-25 25,26-25,-1 0</inkml:trace>
  <inkml:trace contextRef="#ctx0" brushRef="#br0" timeOffset="60653.5882">25400 11063,'-25'0,"25"-25,0 0,-25 25,25 25,0 0,0 0,0-1,0 1,0 0,0 0,25 0,0 0,0-25,0 0,-1 0,1 0,0 0,0 0,0-25,-25 0,24 25,-24-25,0 0,0 0,0 1,0-1,0 0,0 0,0 0,0 50,0 0,0 0,25-25,-25 25,0-1,0 1,25 0,-25 0,25-25,0 25,-1-25,1 0,0 0,25-25,-26 0,1 0,0 0,0 1,-25-26,25 25,-25 0,0 1,0-1,-25 0,50 50,-25 0,25-25,-25 24,24 1,-24 0,0 0,0 0,0-50,0 0,25 0,0-24,0 24,0 0,-1 25,1-25,0 0,0 25,0 0,-1 0,1 25,0-25,-25 25,25 0,-25 0,25-1,-25 1,0 0,0 0,0 0,-25-25</inkml:trace>
  <inkml:trace contextRef="#ctx0" brushRef="#br0" timeOffset="60798.149">26268 10765,'-99'-124,"74"99,0 25,75 25</inkml:trace>
  <inkml:trace contextRef="#ctx0" brushRef="#br0" timeOffset="61654.2726">26888 10815,'0'0,"-25"-50,25 25,-24 1,24-1,-25 25,25 25,-25-1,0 1,0 25,1-25,24 24,0-24,0 0,49-50,-24 0,25 0,-26 1,-24-1,25 0,-25 0,0 50,25 25,-25-26,0 26,0 0,0-1,0-24,0 25,0-26,0 1,0-50,0-24,0-1,25 1,0-1,-1 0,-24 1,25-1,-25 25,25 25,0 0,-25 25,0 0,25 0,-25 0,0-1,0 1,25 0,-1 0,1-25,0 0,0-25,0 0,24 0,-24-24,0 24,-25-25,0 26,0-26,0 25,0 0,-25 25,0 0,0 25,25 0,0 0,0 0,0-1,0 1,25 0,0 0,0 0,24-1,1-24,24 0,-24 0,24 0</inkml:trace>
  <inkml:trace contextRef="#ctx0" brushRef="#br0" timeOffset="61913.657">27905 10220,'-99'-149,"49"49,50 76,0 48,0 51,25-1,25 1,-25 24,24-25,1 1,-25-26,24 1,-24-25,-25 24,25-49,-25 25,-25-25</inkml:trace>
  <inkml:trace contextRef="#ctx0" brushRef="#br0" timeOffset="62074.6273">27608 9947,'-100'-149,"100"74,-24 51,-1-1,25 0,25 25,-1 0</inkml:trace>
  <inkml:trace contextRef="#ctx0" brushRef="#br0" timeOffset="63338.196">28104 9699,'0'0,"0"-50,0 0,0 26,25 24,-1 24,1 51,0 24,25 0,-26 25,26 0,-25-24,24-26,-24 0,0-24,0 0,0-26,-1-24,1 0,0 0,-25-49,25 24,0-25,-1 1,-24-1,0 1,0-1,0 25,-24 25,-26 0,0 25,1 49,49-49,0 25,0-1,0-24,49 0,1 0,0-25,-1 0,26 0,-26 0,1-25,24 0,-49-24,0-1,0 25,-25-24,0-1,0 25,0 0,-25 25,25 25,0 0,0 25,25-1,-1-24,-24 0,25 0,-25-1,25-24,0 0,0-74,0 24,-25 26,0-26,24 25,1 0,0 25,-25 25,25 0,0 0,-1 0,1 49,0-49,-25 0,25-1,-25-48,0-1,0-25,0 1,25-1,-25 0,0 26,0-1,24 25,1 0,0 0,-25 25,25-1,-25 1,0 0,0 0,25 0,-1-25,1 0,0 0,25-50,-26 0,1 26,0-26,-25 0,0 25,0 1,0-1,0 74,0 1,50 49,-26-49,1 0,25-26,-25 26,-1-25,1 49,-25-49,0 0,-25 0,1-1,-51 1,1-25,-25 25</inkml:trace>
  <inkml:trace contextRef="#ctx0" brushRef="#br0" timeOffset="63542.7126">28253 10071,'-149'-50,"298"100,-323-150,174 76,25 24,74-25,25 25,50-25,-1 25,1 0,-25 0</inkml:trace>
  <inkml:trace contextRef="#ctx0" brushRef="#br0" timeOffset="64938.4193">26442 11286,'-25'-25,"0"1,25-1,0 0,25 25,-25-25,25 25,0 0,-1 0,1 0,0 0,25 0,-26 25,1 0,0-25,0 25,-25 24,25-24,-25 0,24 0,-24-1,0 1,0 25,0-25,0-1,-24 26,24-25,0 0,-25-1,25 1,0 0,0 0,0 0,-25-1,25 1,0 0,0 0,0 0,0-1,0 1,0 0,25 0,-25 24,25-24,-25 0,24 0,-24 0,25-25,0 24,25 1,-26-25,26 0,-25 25,0-25,24 0,-24 0,25 0,-25-25,24 25,1-25,-1 1,-24-1,0 0,0 0,0 0,-1 1,-24-1</inkml:trace>
  <inkml:trace contextRef="#ctx0" brushRef="#br0" timeOffset="65401.934">27236 11857,'0'24,"24"1,1-25,0 25,0 0,24-25,-24 25,25-25,-25 24,-1 1,1-25,-25 25,0 0,0 0,-25-1,1 1,-1 0,0 0,0-25,0 25,1 0</inkml:trace>
  <inkml:trace contextRef="#ctx0" brushRef="#br0" timeOffset="67742.5706">27930 11782,'0'-25,"0"1,0-1,0 0,-25 0,0 25,1 0,-1 0,0 0,0 25,0 0,1 0,-1-1,25 1,0 0,0 0,0 0,25-1,-1 1,1 0,0 0,0-25,0 25,24-25,-24 0,0 0,0 0,-1 0,1 24,0-24,0 25,0-25,0 25,-25 0,24-25,-24 25,0-1,0 1,-24 0,-1-25,0 25,-25-25,25 0,-24 0,-1 0,1 0,-1 0,25 0,0-25</inkml:trace>
  <inkml:trace contextRef="#ctx0" brushRef="#br0" timeOffset="68463.5104">28302 11782,'0'0,"0"-25,-25 25,25 25,0 0,0 0,0 24,25-24,-25 0,25 0,-25 0,25-25,0 0,-1 0,1 0,-25-25,25 0,0-25,-25 26,0-26,0 25,0-24,0 24,0 0,25 25,-25 25,0 0,24-1,1 1,0 0,0 0,0-25,-1 0,1 0,0-25,-25 0,25-24,0-26,-25 50,0 1,0-1,0 50,0 24,0 1,24 24,-24-24,0 24,25-24,-25 24,25-24,-25-25,0 24,25-24,-25 0</inkml:trace>
  <inkml:trace contextRef="#ctx0" brushRef="#br0" timeOffset="68747.0237">28823 11658,'0'-99,"0"49,0 26,0-1,25 0,24 25,-24 0,0 0,25 25,-26 0,1-1,-25 1,0 25,0-25,0-1,-49 1,24 0,-25 0,1-25,-1 25,25-25,0 0</inkml:trace>
  <inkml:trace contextRef="#ctx0" brushRef="#br0" timeOffset="68950.6902">28997 11410,'49'-25,"-24"25,0 0,0 0,0 25,-1 0,-24 0,25 24,0 1,-25 24,0-24,25 0,-25-1,0 1,0-1,0-24</inkml:trace>
  <inkml:trace contextRef="#ctx0" brushRef="#br0" timeOffset="69230.658">29121 11534,'0'0,"0"-124,0 75,0 24,0 0,25 0,-1 0,26 25,-25 0,0 0,24 0,-49 25,25 0,0 0,-25 24,0-24,0 25,0-25,0 24,-25-24,25 0,-50-25,26 25,-26-25</inkml:trace>
  <inkml:trace contextRef="#ctx0" brushRef="#br0" timeOffset="69858.9455">29617 11212,'0'-50,"-25"25,0 25,25-25,-25 25,1 0,-1 25,25 0,-25 25,25-1,0-24,0 25,25-25,0-25,-1 24,1-24,0 0,0 0,0 0,-1 0,1 0,-25-24,0-1,0 0,0 0,0 0,0 1,0-1,0 0,0 0,25 0,0 25,0-25,-1 1,1 24,0-25,0 25,0 0,24 0,-24 25,0-1,0 1,-1 0,1 0,-25 25,0-26,0 1,0-50,0 1,0-1,0-25,0 0,25 1,-25-1,0 1,0-1,0 0,0 1,0 24</inkml:trace>
  <inkml:trace contextRef="#ctx0" brushRef="#br0" timeOffset="70083.0566">30212 10815,'25'25,"0"-1,0 1,24 25,-24-1,0-24,-25 25,25-25,-25-1,0 1,0 0</inkml:trace>
  <inkml:trace contextRef="#ctx0" brushRef="#br0" timeOffset="70237.8802">30138 11013,'-25'-74,"74"49,1 25,49-25,1 25</inkml:trace>
  <inkml:trace contextRef="#ctx0" brushRef="#br0" timeOffset="70502.3631">30981 10691,'0'0,"-50"-50,26 50,-1-25,0 25,25-24,-25 24,0 0,1 49,-1-24,0 25,0-1,25 1,0-25,0-1,0 1,25 0,0 0,24-25,1 0,0 25,-1-25</inkml:trace>
  <inkml:trace contextRef="#ctx0" brushRef="#br0" timeOffset="70828.176">31428 10641,'-25'-49,"0"24,0 0,0 0,1 25,-1 0,0 0,0 50,-25-1,50 1,-24-25,24 24,0-24,0 0,24 0,1-25,25 0,0 0,-1 0,1 0,-1 0,1-25,-25 0,0-24,-1 24,-24-25,0 1,-24 24,-1 0,0 25</inkml:trace>
  <inkml:trace contextRef="#ctx0" brushRef="#br0" timeOffset="71942.5489">31626 10443,'0'0,"0"-50,25 50,-25 25,0 0,0 0,0 24,0-24,0 25,0-26,0 1,25 0,24-25,-24 0,0 0,24-25,-24 0,25 1,-25-26,-1 25,-24-24,0-1,0 25,0-24,-24 24,24 50,-25-1,25 1,0 0,25 0,-1 0,-24-1,25-24,0 25,0-25,24 0,1 0,-25-25,24 1,-24-1,0 0,0 0,-25-24,0 24,0 0,0 0,0 0,0 50,0 0,0 0,0 0,0-1,0 1,25-25,-25 25,0-50,0 0,0 1,0-1,25-25,-25 1,0 24,24 0,1 25,0 0,25 74,-50-49,24 0,1 0,-25 0,25-1,0-24,0 0,-1 0,1-24,0-1,0 0,0-25,-1-24,1 0,-25-26,0 1,0 0,0 24,0 26,-25-1,1 25,-1 25,0 0,0 50,25 0,0-1,0 26,0 24,25-25,0 1,0-1,-1-24,1-1,-25-24,25 0,0 0,0-25,-1 0,1 0</inkml:trace>
  <inkml:trace contextRef="#ctx0" brushRef="#br0" timeOffset="72098.3437">32717 10145,'0'0,"-74"-49,49 24,0 0,25 0,0 0,75 25,24 0,25 0,-25 0,25 0</inkml:trace>
  <inkml:trace contextRef="#ctx0" brushRef="#br0" timeOffset="79682.1355">24482 6697,'0'-25,"25"25,-25-24,0-1,0 0,0 0,0 0,0 1,0-1,0 0,0 0,25 0,-25 1,0-1,0-25,25 25,-25-24,0-1,0 1,0-1,0 0,0 1,0 24,0-25,0 26,0-26,0 25,0 0,0 0,0 1,-25-1,25 0,0 0,0 0,0 1,25-1,-25 0,0 0,0 0,0 1,0-1,24 0,-24 0,25 25,0-25,0 25,24 0,1 0,24 0,1 0,-1 25,1-25,-1 25,25-25,-24 25,24-25,-25 0,-24 25,24-25,-24 0,24 0,1 0,-1 0,26 0,-1-25,25 25,-25-25,25 0,-50 0,26 1,-26-1,0 0,1 25,-26-25,26 0,-26 1,1 24,-25-25,0 25,-25-25,25 25,-25-25,24 25,-24-25,25 25,0 0,-25 25,0 0,0 0,25 0,0-1,-1 26,26 0,-25-1,0 1,-1-1,26 26,-25-26,24 26,1-1,-25-24,24 24,1 1,0-1,-26 1,26-26,-25 26,24-26,-24 1,0-25,0-1,-25 1,25 0,-50-25,0 0,0 0,0-25,1 25,-1 0,0 0,0 0,0 0,1 0,-1 0,-25 0,-24 0,49 0,-25 0,1 25,24-25,-25 25,1-25,24 25,-25-25,26 0,-26 24,25-24,-24 0,-1 25,25-25,-25 0,26 25,-26-25,25 0,-24 0,-1 0,0 0,26 0,-26 0,25 0,-24 0,24 0,-25 0,1 0,24 0,-25 0,1 0,-1 25,0-25,1 0,-1 0,-24 0,24 0,1 0,-1 0,0 0,1 0,-1 0,0 0,1 25,-26-25,26 0,-1 0,1 0,-26 0,26 0,-100 0,99 0,1 0,-1 0,0 0,1 0,-1 0,0 0,1 0,-1-25,1 25,-1 0,0-25,1 25,-26 0,26-25,24 25,0 0,50 0</inkml:trace>
  <inkml:trace contextRef="#ctx0" brushRef="#br0" timeOffset="82190.8762">28203 12551,'0'0,"-74"-74,74 49,-25 0,25 0,0 1,-25 24,25-25,25 0,0 0,24 0,1 1,-1-1,26 25,-1-25,25 0,1 0,24-24,0 24,24-25,1 1,25-26,24 1,1-1,24 1,0 0,25-1,-49 1,-1 24,-24 1,-25 24,-25-25,-25 25,-25 1,-24 24,0-25,-26 25,1-25,-50 50</inkml:trace>
  <inkml:trace contextRef="#ctx0" brushRef="#br0" timeOffset="83654.6018">28426 12402,'0'0,"-25"0,50 0,25-24,-1-1,26 0,24 0,0-24,50-1,0 0,0-24,24-1,51 1,-1 0,50-26,-25 1,25 25,-50-1,-50 1,-49 49,-24 0,-26 1,-49-1,0 25,0 0,-1 0,1 0,-25 25,-25-25,-24 24</inkml:trace>
  <inkml:trace contextRef="#ctx0" brushRef="#br0" timeOffset="85113.8671">30138 12204,'0'0,"-25"-75,25 51,0-1,0 0,0 0,0 50,25 49,-25-24,24 0,-24 24,25-49,-25 25,0-1,0 1</inkml:trace>
  <inkml:trace contextRef="#ctx0" brushRef="#br0" timeOffset="85462.1407">29964 12303,'-25'-99,"25"74,0 0,25 0,25 1,-1 24,26 0,-1 0,1 0,-1 24,-24 1,-1 0,-24 25,0-25,-25-1,25 26,-25 0,-25-26,-25 26,1-25,-1 24,0-24,-24 0,24-25,1 25,-1-25,25 25</inkml:trace>
  <inkml:trace contextRef="#ctx0" brushRef="#br0" timeOffset="86734.6094">30683 12229,'0'-25,"-24"0,48 25,-24 25,25-25,25 25,-25-25,-1 0,1-25,-25-25,0 25,0 1,0-1,-25 0,1 25,-1 0,0 0,-25 25,26 0,-26 24,25-24,25 25,-25-1,25-24,0 25,0-25,25-1,0 1,0 0,24-25,1 0,0 0,-1 0,-24-25,25 0,-1-24,-24 24,-25-25,25 26,-25-26,0 25,0 0,0 0,0 50,0 0,0 0,0 0,0 0,0-1,0 1,25 0,-25 0,24-25,1 0,25-25,-25 0,-1 0,-24 1,25-26,0 25,0 0,-25-24,0 24,25 25,0 0,-1 25,1-1,0 1,0 0,-25 0,0-50,0 0,0 0,0 1,0-26,25 25,-25-24,0 24,24 25,-24-25,25 25,0 25,-25 0,25-25,0 0,-1 0,1-25,0 0,0 0,0 0,-25 1,0-1,0 0,0 0,-25 25,0 0,0 0,0 25,1 0,-1 0,25-1,0 26,0-25,0 24,0 1,25 0,24-26,-24 1,0 0,0 0,-1-25,1 0,0 0,0 0,0 0</inkml:trace>
  <inkml:trace contextRef="#ctx0" brushRef="#br0" timeOffset="87794.0836">31998 11857,'0'-25,"0"0,0 0,0 0,0 1,0-1,0 0,-25 25,0 0,1 25,-1 0,0-1,25 26,-25 0,25-26,0 1,25 0,0 0,0-25,-1 0,1 0,25 0,-25 0,-1-25,1 0,-25 0,25 1,-25-1,0 0,0 0,-25 0,0 25,25 25,0 0,0 0,0 0,25-25,0 0,25-25,-1 0,-24 0,25 0,-1-24,-24 24,0-25,0 26,-25-1,0 0,0 0,0 0,-25 25,25 25,0 25,0-25,0-1,0 1,0 0,25 0,0 0,-1-1,1 1,0 0,-25 0,25-25,-25 25,0-50,25 0,-1 0,-24 0,25 1,0-26,0 25,-25-24,25 24,-25 0,0 0,24 25,-24 25,25 0,-25 0,25 24,-25-24,0 0,0 24,0-24,0 0,0 0,0 0</inkml:trace>
  <inkml:trace contextRef="#ctx0" brushRef="#br0" timeOffset="87969.5603">32643 11460,'-50'-124,"26"99,24 0,0 0,24 25,1 50,25 0,-1-1,1 1</inkml:trace>
  <inkml:trace contextRef="#ctx0" brushRef="#br0" timeOffset="88610.6324">32841 11509,'0'-24,"0"-1,25 25,0 0,0 0,0 0,-1 25,1-1,0 26,0-25,0 0,-25-1,0-48,0-1,0 0,0 0,0 0,0 1,24-1,1 25,-25-25,25 25,0 0,0 0,-25 25,24 0,-24-1,25-24,0-24,0-1,-25 0,0 0,0 0,0 1,25 24,-1 0,1 0,0 0,0 0,0 0,0 0,-1 24,1-24,0 0,0 25,-25 0,25-25,-25 25,0 0,-25 24,0-24</inkml:trace>
  <inkml:trace contextRef="#ctx0" brushRef="#br0" timeOffset="88962.4748">31626 12378,'0'0,"-25"0,25-25,0 0,0 0,50 0,-1 1,1-26,49 25,25-25,25 1,0-1,49 1,1-1,-26 0,1 1,-25 24,-75 0,1 25,-51 0,-24 25</inkml:trace>
  <inkml:trace contextRef="#ctx0" brushRef="#br0" timeOffset="89236.4099">31428 12502,'49'-25,"26"25,-1-25,25 0,25 25,0-25,25 1,0 24,0-25,-25 25,-25-25</inkml:trace>
  <inkml:trace contextRef="#ctx0" brushRef="#br0" timeOffset="111794.2772">25425 13742,'-25'-25,"0"25,25-25,0 0,0 1,-25 24,25-25,0 0,0 0,0 0,-24-24,24 24,0 0,0 0,-25 1,25-26,0 0,-25 26,25-26,-25 0,0 1,1-26,24 26,-25-26,0 1,25-25,-25 24,0-24,1 0,24 0,-25-25,25 24,-25 1,25 0,-25 0,0-1,1 1,-1 0,0 0,0 24,0 1,0 0,25-1,-24 25,24-24,0 24,0-24,0 24,0 1,0-1,24 1,-24-1,0 0,25 26,-25-26,25 0,-25 26,25-26,-25 25,0 0,25 1,-25-1,0 0,25 0,-1 0,-24 1,25-1,25 0,-25 0,-1 25,1-25,25 1,-1-1,26 0,-26 0,1 25,0-25,24 0,-24 25,24-24,0 24,26-25,-1 25,0-25,25 25,-25-25,25 25,0-25,-24 25,24-24,-25 24,0-25,0 25,-24-25,24 0,-25 25,26-25,-1 25,0-24,0 24,25-25,-25 0,1 0,24 25,-25-25,0 1,0-1,1 0,-1 0,0 25,0-25,0 1,1-1,-1 0,0 25,0-50,1 26,-1-1,0 0,0 0,0 25,-24-25,24 1,0-1,-24 25,24-25,0 0,0 25,25-25,0 1,0 24,0-25,-24 25,-1 0,0-25,-24 25,-1 0,0-25,1 25,-1 0,1-25,-1 25,25-25,-24 25,-1 0,0-24,-24 24,0 0,-26 0,1 0,0-25,0 25,0 0,0 0,-1 0,1 0,0 0,0 25,0-1,-25 1,24-25,-24 25,0 0,25 0,0 0,0 24,-25 1,25-25,-1 24,26 26,-25-1,0-24,-25 24,49 0,-24 1,0-1,0 1,24 24,-24-25,25 1,-1 24,-24-25,25 1,-26-26,1 26,0-26,0 1,0 0,-1-1,1 1,0 24,25-24,-26-1,1 1,0 0,0-1,-25 1,0-1,0 1,0-25,0 25,0-1,0 1,0-1,0 1,0 24,0-24,0 0,0-1,0 1,0-1,0 1,0 0,0-26,0 26,0-25,0 24,0 1,0 0,0-1,0-24,0 25,0-25,0-1,0 26,0-25,0 0,-25-1,25 1,0 0,0 0,-25 0,25-1,-25 1,25 0,-24-25,-1 25,-25 0,1-25,24 0,-25 0,-24 24,24-24,1 0,-26 0,1 0,-1 25,26-25,-26 0,-24 0,25 25,-25-25,-1 25,1 0,0-25,0 24,24-24,-24 25,25 0,-1-25,1 25,-1-25,-24 25,0-25,0 24,-1-24,-24 25,0-25,0 0,-24 25,24-25,24 25,1-25,0 25,0-25,-1 0,26 24,0-24,-1 0,1 0,-25 25,24-25,1 0,-1 0,1 0,-25 25,-1-25,1 0,0 0,0 0,0 25,-1-25,1 0,-25 0,25 0,-25 0,0 25,0-25,25 0,-25 0,0 0,0 0,24 0,-24 0,0 24,0-24,-124 25,124-25,-25 0,50 0,-25 0,0 0,0 0,25 0,-25 0,-25 0,25 0,25 0,0 0,24 0,1 0,-1 0,26 0,-1 0,25 0</inkml:trace>
  <inkml:trace contextRef="#ctx0" brushRef="#br0" timeOffset="117522.6927">23044 13221,'-25'0,"50"0,-1 0,26-25,-25 25,24-25,1 0,-25 25,0 0,-1-24,1 24,0 0</inkml:trace>
  <inkml:trace contextRef="#ctx0" brushRef="#br0" timeOffset="117798.6762">23267 13246,'-25'0,"25"25,25-1,-25 1,0 0,25 0,-25 0,0-1,0 1,0 0</inkml:trace>
  <inkml:trace contextRef="#ctx0" brushRef="#br0" timeOffset="119450.5848">22870 13717,'0'-25,"0"0,0 1,0-1,25 0,0-25,-1 26,1-26,25 0,-25 1,24-1,-24 1,25-1,-26 0,-24 25,25 1,-25-1,0 0,0 50,25 0,-25-1,0 26,25-25,-25 25,25 24,-1-24,-24-1,25 26,0-26,-25 1,0-1,0-24,0 25,25-25</inkml:trace>
  <inkml:trace contextRef="#ctx0" brushRef="#br0" timeOffset="119734.4234">23093 13965,'-25'-25,"50"25,0 0,25 0,24-25,-24 1,-1-1,1 0,-1 0,1 0,-25 1,24 24,1-25</inkml:trace>
  <inkml:trace contextRef="#ctx0" brushRef="#br0" timeOffset="120186.0464">23688 13519,'0'0,"-24"0,-1 0,25-25,25 25,24 0,1-25,-1 25,1-25</inkml:trace>
  <inkml:trace contextRef="#ctx0" brushRef="#br0" timeOffset="121242.2235">23763 13494,'25'-25,"-1"25,1-25,25 25,-25-25,24 25,-24-24,25-1,-25 0,-1 0,26 0,-25 1,24-1,-24 0,0 0,0-25,0 26,-1-26,-24 0,25 26,-25-26,0 0,0 26,0-26,-25 25,25-24,-24 24,24 0,-25 0,25 0,0 1,0-1,0-25,0 25,0-24,25 24,-1-25,-24 1,25 24,0 0,0 0,0-24,-1 24,1 0,0-25,0 26,0 24,24-25,1 25,-25 0,24 0,-24 0,0 0,0 0,-1 0,-24 25,25-25,0 24,0-24,0 25,0-25,-1 0,1 25</inkml:trace>
  <inkml:trace contextRef="#ctx0" brushRef="#br0" timeOffset="121678.1481">24904 11931,'50'74,"-26"-49,26 0,-25 0,24 0,1-25,-25 24,24 1,-24-25,25 25,-25 0,-1 0,-24 24,0-24,-24 0,-1 25,-25-1,1-24,-1 25,0-1,1-24,-1 25</inkml:trace>
  <inkml:trace contextRef="#ctx0" brushRef="#br0" timeOffset="127566.1499">30237 5655,'0'25,"25"25,0-1,-25 26,24-25,1 24,25-24,-25-1,-1 1,1-1,0 1,0-25,-25 24,25-49,-1 25,-24 0</inkml:trace>
  <inkml:trace contextRef="#ctx0" brushRef="#br0" timeOffset="128115.7392">29939 6077,'0'-25,"25"50,0-25,24 25,-24 25,25-26,-25 1,-1 0,1 0,0 0,0 24,25-24,-26 0,1 24,0-24,0 0,24 0,-24 0,0-1,0 1,0-25,-1 25,1-25,0 0,0-25,0-24,24-1,1 0,-1 1,1-26,-25 1,0 0</inkml:trace>
  <inkml:trace contextRef="#ctx0" brushRef="#br0" timeOffset="138266.5738">9922 12254,'25'0,"-1"-25,26 25,25 0,-1-25,0 25,26 0,-26 0,0 0,1 0,-1 0,1 0,-26 0,1 0,-1 25,-24-25,0 0</inkml:trace>
  <inkml:trace contextRef="#ctx0" brushRef="#br0" timeOffset="138686.6085">10170 12452,'0'0,"149"-25,-75 0,1 25,-1-24,0 24,-24 0,0 0,-1-25,-24 25,25 0,-26 0</inkml:trace>
  <inkml:trace contextRef="#ctx0" brushRef="#br0" timeOffset="140554.7313">12551 12328,'50'-50,"-1"50,26-24,24-1,25 0,0 0,0 0,25 0,0 1,24 24,1 0,0 0,-50 0,0 0,-50 0,1 24,-51 1,1-25,-25 25,0 0,0 0</inkml:trace>
  <inkml:trace contextRef="#ctx0" brushRef="#br0" timeOffset="140978.9479">12799 12477,'0'0,"75"0,-1-25,25 25,0-25,26 0,-1 1,0-1,24 0,26 0,-25 0,0 1,24-1,-49 25,-24-25,-1 25,-50 0,-24 0,0 0,-25 25</inkml:trace>
  <inkml:trace contextRef="#ctx0" brushRef="#br0" timeOffset="149294.6637">4514 7367,'0'0,"-74"0,74-25,-25 25,0 0,50 0,0 0,25 0,-1 0,26 0,-1 0,25 0,1 0,-1 0,0-25,0 25,-24-24,-1 24,-24 0,-1-25,-24 25,0 0,-25-25,25 25</inkml:trace>
  <inkml:trace contextRef="#ctx0" brushRef="#br0" timeOffset="149714.8632">4614 7590,'99'0,"0"0,-24 0,49 0,-25 0,25 0,-25 0,25 0,-25-25,0 25,-24-24,-26-1,1 25,0 0,-25 0,-1 0,1 0,0 25</inkml:trace>
  <inkml:trace contextRef="#ctx0" brushRef="#br0" timeOffset="150511.0134">11013 7169,'25'0,"-25"24,50-24,-1 25,1-25,49 25,0 0,50-25,0 0,25 25,-1-25,1 0,0 0,-1 0,-24 0,-25 0,-25 0,0 0,-49 0,-25 0,0 0,-1 0,-48 0,-26 24</inkml:trace>
  <inkml:trace contextRef="#ctx0" brushRef="#br0" timeOffset="152810.8542">11832 7516,'0'0,"25"0,24 0,50 0,25-25,1 25,23 0,26 0,0-25,-1 25,1-25,24 1,1-1,-1 0,1 25,-51 0,1-25,-74 25,-26 0,-24 0,-25 25,25-25,-25 25,25-25,0 0,-25 25,24-25,-24 24,0 1,-24 0</inkml:trace>
  <inkml:trace contextRef="#ctx0" brushRef="#br0" timeOffset="153914.8407">5060 8558,'0'-25,"-25"25,75 0,24 0,26 0,24 0,0 0,24 0,1 0,-25 0,25 0,0 0,0 0,0-25,-1 25,26 0,25 0,24-25,-25 25,25 0,-49 0,0 0,-25 0,-25 25,-50 0,0-25,-24 25,0-25,-26 0,1 0,-50 0,1-25,-26 25,0 0,1 0</inkml:trace>
  <inkml:trace contextRef="#ctx0" brushRef="#br0" timeOffset="155379.5303">5432 8806,'0'-25,"25"25,0 0,0 0,24 25,26-25,-1 0,0 0,26 0,-1 0,0 0,25 0,0 0,25-25,25 0,24 25,199-25,-199 25,-49-25,-25 25,-25 0,-24 0,-26 0,1 0,-25 25,0-25,0 0,-1 0,1 0</inkml:trace>
  <inkml:trace contextRef="#ctx0" brushRef="#br0" timeOffset="159686.9211">33213 5705,'0'-25,"0"0,-24 1,-1 24,0 0,0-25,-24 25,-26-25,1 25,-1 0,26-25,-26 25,26 0,-26 0,26 25,-1-25,1 25,-1 0,0-1,1 1,24 25,0-25,0 24,-24-24,49 25,-25-25,0 24,25 1,-25-1,25 1,-25 24,25-24,-24 24,24-24,-25 24,25-24,-25 0,0-1,25 1,-25-25,25-1,0 1,-24-25,24 25</inkml:trace>
  <inkml:trace contextRef="#ctx0" brushRef="#br0" timeOffset="160269.7658">31948 5680,'0'-74,"0"49,0 0,0 50,0 0,0 24,0 1,0 24,0-24,-24 25,24-26,-25 1,0-1,0 1,25 0,-25-1,1 1,-1-1,0 1,25 0,-25-1,0 1,25-25,0 24,0-24,0 0,-24-25,48 0,1 0,25 25,-1-25,26 0,-1 0,25 24,125-24,-125 0,0 0,0 0</inkml:trace>
  <inkml:trace contextRef="#ctx0" brushRef="#br0" timeOffset="173031.7508">13271 7342,'74'0,"-148"0,198 0,-75 0,1 0,24 0,25 0,1 25,48-25,175 0,-125 0,-24 25,0-25,-1 0,-49 25,0-25,0 24,-49 1,-1-25,1 0,-51 25,1-25,0 0,0 0,-50 0</inkml:trace>
  <inkml:trace contextRef="#ctx0" brushRef="#br0" timeOffset="173630.682">13568 7565,'25'0,"0"0,0 0,24 0,26 0,-1 0,25 25,0-25,25 25,-24-25,24 0,25 0,-25 25,24-25,1 0,0 25,-25-25,-25 0,1 0,-26 24,-49-24,0 0,-25 25,-25-25</inkml:trace>
  <inkml:trace contextRef="#ctx0" brushRef="#br0" timeOffset="179690.6859">14188 9054,'25'0,"0"-25,0 0,-1 0,1 25,25-25,-25 1,24-1,-24 0,0 0,25 0,-26-24,1 24,0 0,0 0,-25 1,25-1,-25-25,0 25,0 1,-25-26,25 25,-25 0,0-24,0 24,1 0,-1 0,0 1,25-1,-25 0,0 0,1 0,-1 1,0-1,0 0,0 0,0 25,-24-25,49 1,-25 24</inkml:trace>
  <inkml:trace contextRef="#ctx0" brushRef="#br0" timeOffset="180374.6868">13915 8508,'-24'-25,"24"0,0 1,24 24,1-25,0 25,0-25,0 0,-1 25,1-25,-25-24,25 24,0 0,0 0,-1-24,-24 24,0 0,0-24,0-1,0 25,0-25,0 26,0-1,0 0,-24 0,48 25,1 0,0 0,0 0,0 0,-1 0,26 25,-25-25,0 25,24-25,-24 25,25-25,-1 24,1 1,0 0,-1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07:13.870"/>
    </inkml:context>
    <inkml:brush xml:id="br0">
      <inkml:brushProperty name="width" value="0.05292" units="cm"/>
      <inkml:brushProperty name="height" value="0.05292" units="cm"/>
      <inkml:brushProperty name="color" value="#FF0000"/>
    </inkml:brush>
  </inkml:definitions>
  <inkml:trace contextRef="#ctx0" brushRef="#br0">25549 11187,'-50'-25,"50"0,0 0,-25 25,1 0,48 0,1 0,-25 25,25 0,0 0,-25 0,25 0,-1-1,1-24,-25 25,25-25,-25 25,0 0,25-25,0 25,-25-1,24-24,-24 25,25-25,0 0,0 0,0 0,-25-25,24 25,1-24,0-1,0 25,0-25,0 0,24 0,-24 1,0-1,24 25,-24-25,0 0,25 0,-1 0,-24 1,25-1,-26 0,26 0,0 0,-1 1,1-1,-25 0,-1 25,26-25,-50 0,25 25,0-24,-1 24,1-25,0 0,-25 0,25 25</inkml:trace>
  <inkml:trace contextRef="#ctx0" brushRef="#br0" timeOffset="1096.0273">29939 6672,'-25'0,"50"0,0 25,0-25,-25 25,25 0,-25 0,24-1,1 1,-25 0,0 0,25-25,-50 0</inkml:trace>
  <inkml:trace contextRef="#ctx0" brushRef="#br0" timeOffset="1875.9446">29939 6672,'0'0,"-74"-99,74 74,0 1,25 24,-1 0,1 0,0 0,25-25,-26 25,1 0,25 0,-25 0,-1 25,1-25,-25 24,25-24,-25 25,0 0,0 0,-25 0,25-1,-25-24,-24 25,24 0,0 0,0-25,1 0</inkml:trace>
  <inkml:trace contextRef="#ctx0" brushRef="#br0" timeOffset="2382.6038">30311 6524,'-24'-25,"-1"25,0 0,0 0,0 25,-24-25,-1 24,25 1,-24 0,-1 0,25-25,25 25,-25-1,1 1,24 0,-25 0,25 0,0-1,0 1,0 0,25 0,-1-25,26 25,-25-25,24 25,26-25,-1 0,26 0,-26 0,0-25,1 25,-1-25,-49 0,0 0,0 0,-1-24</inkml:trace>
  <inkml:trace contextRef="#ctx0" brushRef="#br0" timeOffset="2651.6458">30857 6400,'0'0,"0"-25,25 25,0 25,-1-1,-24 1,25 25,0-25,-25 24,0-24,0 0,0 0,0-1,-25-24,0 25</inkml:trace>
  <inkml:trace contextRef="#ctx0" brushRef="#br0" timeOffset="2993.2367">30634 6474,'-25'-74,"25"49,25 25,0-25,24 0,1 0,24 1,1 24,-1-25,-24 25,24 0,-24 0,-1 0,1 0,-25 0,24 0,1 49,-25 1,0 0,-25-1,0 26,0-26,-25 1,0-1,-49 1,-26-25,-24 24,0-24,-25 25</inkml:trace>
  <inkml:trace contextRef="#ctx0" brushRef="#br0" timeOffset="3547.7026">30113 7094,'-25'-49,"75"49,-1 0,1 0,24 0,26 0,-1-25,25 25,-25-25,0 0,0 0,1 1,-1-1,0 0,-24 0,-26 25,1-25,-25 0,-50 25</inkml:trace>
  <inkml:trace contextRef="#ctx0" brushRef="#br0" timeOffset="3880.2827">30113 7392,'0'0,"25"0,24 0,26-25,-1 0,1 0,24 1,25-1,0-25,-25 25,25-24,-25 24,-24 0,-1 0,-24 1,-25-1,-75 25</inkml:trace>
  <inkml:trace contextRef="#ctx0" brushRef="#br0" timeOffset="6940.1905">23391 11708,'-25'0,"25"-25</inkml:trace>
  <inkml:trace contextRef="#ctx0" brushRef="#br0" timeOffset="7471.6381">23391 11708,'0'0,"-99"0,99-25,0 50,24-25,1-25,0 25,25-25,-1 0,-24 1,25-1,-1 25,-24-25,0 25,0-25,-1 25,1 0,-25 25</inkml:trace>
  <inkml:trace contextRef="#ctx0" brushRef="#br0" timeOffset="8287.7258">27360 9897,'0'0,"0"-25,49 25,-24 0,49-25,-24 25,0 0,-26-24,26 24,-25 0,0-25,-1 0,1 0,-25 0,25 25,-25 25</inkml:trace>
  <inkml:trace contextRef="#ctx0" brushRef="#br0" timeOffset="10388.0135">14511 17165,'25'0,"-1"0,1 0,25-25,-1 25,1 0,0 0,-1 0,1 0,24 0,-24 0,24 0,25-25,-24 25,49 0,-25-25,0 25,1 0,-26 0,0 0,-24 0,-25 0,-50 0,0 0,-24 0</inkml:trace>
  <inkml:trace contextRef="#ctx0" brushRef="#br0" timeOffset="12592.9583">14734 17438,'0'0,"-74"-25,49 25,0 0,50 0,0 0,-1-25,26 25,0 0,24 0,0-25,1 25,24-25,0 1,0 24,1-25,-1 25,0 0,-24 0,-1 0,-24 0,-1 0,-24 0,0 0,-25 25,-25-25,25 24,25-24,0 0</inkml:trace>
  <inkml:trace contextRef="#ctx0" brushRef="#br0" timeOffset="16303.9549">17909 6276,'50'24,"-26"-24,26 0,-25 0,0 0,24 0,1-24,24 24,-24 0,24-25,1 25,-1 0,-24 0,24 0,1 0,-1 0,0 0,1 0,-26 0,26 0,-1 0,1 0,-26 0,1 0,24 0,-24 0,-1 0,1 0,0 0,24-25,-24 25,24-25,1 0,-1 1,0 24,-24-25,24 0,1 25,-26 0,26 0,-26 0,-24 0,25 0,-25 0,-1 0,26 0,-25 0,24 0,-24 0,0 0,0 0,0 0,-50 0,-25 25</inkml:trace>
  <inkml:trace contextRef="#ctx0" brushRef="#br0" timeOffset="17767.2">17859 7069,'75'0,"-50"0,-1 0,1 0,25 0,-1 0,1 0,24 0,-24-24,24 24,-24 0,0 0,-1 0,1 0,-25 0,0 0,-1 0,1 0,25 24,-25-24,24 0,1 0,-1 0,1 0,-25 0,0 0,-1 0,26 0,-25 25,0-25,-1 0,26 0,-25 0,0 0,-1 0,26 0,-25 0,0 0,-1 0,26 0,-25 0,0 0,-1 0,1 0,0 0,0 25,25-25,-26 0,1 0,0 0,0 0,24 0,-24 0,25 25,-25-25,24 0,-24 0,25 0,-26 0,26 25,0-25,-1 0,1 0,-1 0,1 0,0 0,-1 0,26 0,-51 0,1 0,0 0,-50 24,-24-24</inkml:trace>
  <inkml:trace contextRef="#ctx0" brushRef="#br0" timeOffset="20206.9397">17611 8359,'0'-25,"0"1,25 24,0 0,0-25,24 25,-24 0,25 0,-1 0,-24 0,25 0,24 0,1 0,-26 0,26 0,-26 0,26 0,-1 0,0 0,1 0,24 25,0-25,1 24,24-24,0 25,0-25,24 0,-24 0,1 0,23-25,-48 25,24-24,-25 24,0 0,-25 0,1 0,-1 0,-49 0,25 0,-26 0,1 0,0 0,0 0,-50 0,50 0,-50 0,25 24,-25-24</inkml:trace>
  <inkml:trace contextRef="#ctx0" brushRef="#br0" timeOffset="25663.9854">22076 10716,'25'0,"0"0,0 0,-1 0,1 0,0 0,0 0,0 0,24 0,1 0,-25 0,24 0,1 0,-1 0,-24 0,25 0,-25 0,24 0,1 0,-25 0,24 0,26 0,-26 0,1 0,24 0,-24 0,0 0,-1 0,1 0,-1 0,26 0,-26 0,1-25,0 25,24 0,-24 0,24 0,-24 0,-1 0,1 0,0 0,-1 0,-24 0,0 0,0 0,-1 0,1 0,0 0,0 0,0 0,-1 0,1 0</inkml:trace>
  <inkml:trace contextRef="#ctx0" brushRef="#br0" timeOffset="26440.1519">23564 10765,'50'0,"0"0,-26 0,26 0,-25 0,24 0,1 0,-25 0,25 0,-1 0,1 0,-1 0,1 0,0 0,-1 0,-24 0,25 0,-26-25,1 25,0 0,0 0,0 0,-1 0,1 0,0-24</inkml:trace>
  <inkml:trace contextRef="#ctx0" brushRef="#br0" timeOffset="26683.2833">24656 10716,'-25'-25,"0"0,0 25,1 0,-1 25,-25 0,1 24,-1 1,-24 24,49 1,-25-26,25 26,1-26,-1 26</inkml:trace>
  <inkml:trace contextRef="#ctx0" brushRef="#br0" timeOffset="26948.0614">24160 10964,'0'0,"0"-50,25 50,49 0,-24 0,49 25,0 0,0-25,25 24,25 1,0-25,25 25,24-25,0 0,1 0</inkml:trace>
  <inkml:trace contextRef="#ctx0" brushRef="#br0" timeOffset="27351.0217">28004 9773,'0'0,"0"-25,25 25,-74 25,24 25,-25 24,25 0,-24-24,24 25,-25-26,1 1,24-1,-25 1,1 0,-1-26</inkml:trace>
  <inkml:trace contextRef="#ctx0" brushRef="#br0" timeOffset="27593.5702">27335 10046,'0'-25,"25"25,49 25,0 0,1 0,24 24,25-24,0 25,-25-26,1 26,-1-25,-25 24</inkml:trace>
  <inkml:trace contextRef="#ctx0" brushRef="#br0" timeOffset="28892.5663">14734 15404,'-25'-25,"0"25,1 0,-1 25,25 0,-50-1,50 1,-25 25,1-25,-1 24,25-24,-25 25,25-1,0-24,0 25,25-1,-25-24,25 0,-25 0,24-25,-24 24</inkml:trace>
  <inkml:trace contextRef="#ctx0" brushRef="#br0" timeOffset="29221.2997">14436 15652,'0'-25,"0"50,0 0,0 24,0 1,0-1,0 1,25 0,0-1,0 1,0-1,-25-24,24 0,1 0,0-25,0 0,24 0,-24-25,25-25,-25-24</inkml:trace>
  <inkml:trace contextRef="#ctx0" brushRef="#br0" timeOffset="33189.9767">25152 8384,'0'-25,"-25"25,25 25,-25 0,25 0,-24-1,-1 26,0-25,0 0,0 24,1-24,24 0,0 0,-25-25,25 24,0 1,-25-25,0 0,50 0</inkml:trace>
  <inkml:trace contextRef="#ctx0" brushRef="#br0" timeOffset="33712.5953">24755 8533,'25'25,"0"-25,-1 24,1 1,0 0,0 0,-25 0,25-1,0-24,-1 25,1-25,0 0,0-25,24 25,1 0</inkml:trace>
  <inkml:trace contextRef="#ctx0" brushRef="#br0" timeOffset="34096.2056">25549 8582,'0'-24,"0"-1,-25 25,-25 25,26 24,-26-24,-24 25,24-1,0 1,-24-1,49-24,0 25,1-25,24-1</inkml:trace>
  <inkml:trace contextRef="#ctx0" brushRef="#br0" timeOffset="34413.3744">24730 8632,'-25'-25,"25"0,25 25,0 25,25-25,-1 25,26 25,-1-26,25 26,1-25,-26 24,50-24,-25 0,0 0,1 24,-1-24,-25 0</inkml:trace>
  <inkml:trace contextRef="#ctx0" brushRef="#br0" timeOffset="36661.6417">20389 9004,'-49'-25,"24"25,0-25,0 25,25-24,-24 24,-1 0,0 0,0 0,-24 0,24 0,-25 24,-24-24,24 0,1 25,24 0,-25-25,1 25,-1 0,25-25,-24 25,24-1,-25-24,50 25,-25-25,25 25</inkml:trace>
  <inkml:trace contextRef="#ctx0" brushRef="#br0" timeOffset="37113.6788">19794 8781,'-25'0,"1"25,24-1,-25 1,25 0,-25 0,0 0,0-1,1 1,-26 0,25 0,0 0,0 0,25-1,0 1,25-25,25 0,-25 25,24-25,1 0,0 25,-1-25,1 0,-1 0,26 25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08:08.955"/>
    </inkml:context>
    <inkml:brush xml:id="br0">
      <inkml:brushProperty name="width" value="0.05292" units="cm"/>
      <inkml:brushProperty name="height" value="0.05292" units="cm"/>
      <inkml:brushProperty name="color" value="#FF0000"/>
    </inkml:brush>
  </inkml:definitions>
  <inkml:trace contextRef="#ctx0" brushRef="#br0">23763 1687,'-25'-25,"25"50,0 0,0 24,0-24,0 25,0-1,25 1,0-25,-25 24,24 1,-24-25,0-1,25 1,-25 0,0 0,25 0,-25-1</inkml:trace>
  <inkml:trace contextRef="#ctx0" brushRef="#br0" timeOffset="351.0998">23738 1761,'-25'-25,"0"1,25-1,25 25,0-25,0 25,24-25,-24 25,0-25,25 0,-25 25,-25-24,24 24,-24-25,25 25</inkml:trace>
  <inkml:trace contextRef="#ctx0" brushRef="#br0" timeOffset="634.4637">23862 1910,'0'25,"25"-25,0 0,0 0,-1-25,1 0,0 0,0 1,0-1</inkml:trace>
  <inkml:trace contextRef="#ctx0" brushRef="#br0" timeOffset="1010.9944">23887 2208,'0'24,"25"-24,0 0,-1-24,1 24,0-25,25 0,-26 25,1-25,25 0,-25 25,-1-24,1-1,0 25</inkml:trace>
  <inkml:trace contextRef="#ctx0" brushRef="#br0" timeOffset="2931.3334">25226 1215,'25'25,"-25"0,25-25,-25 25,0 0,25-1,-25 1,25 0,-1 0,-24 0,25-25,-25 24,0 1,25-25,-25 25,0-50</inkml:trace>
  <inkml:trace contextRef="#ctx0" brushRef="#br0" timeOffset="4242.942">25152 1290,'0'-25,"0"0,25 0,0 1,-1 24,1-25,0 25,-25-25,25 25,-25-25,25 25,-1 0,1 0,0 0,0 0,-25-25,25 25,-1 0,1 0,0 0,-25 25,25-25,-25 25,25-25,-1 25,-24 0,25-25,-25 24,0 1,0 0,0 0,25-25,-25 25,0-1,0 1,0 0,-25 0,25 0,0-1,-25-24,25 25,-24 0,-1-25,0 25,0-25,0 25,-24-25,-1 24,25-24,-24 25,-1 0</inkml:trace>
  <inkml:trace contextRef="#ctx0" brushRef="#br0" timeOffset="6270.5931">25425 1761,'0'-25,"25"25,-1 0,1-24,0 24,0-25,0 25,24-25,1 0,-25 0,24 0,-24 25,-25-24,25 24</inkml:trace>
  <inkml:trace contextRef="#ctx0" brushRef="#br0" timeOffset="7034.8915">25499 1935,'0'-25,"25"25,0-25,0 25,-1 0,1-25,0 25,0-24,0 24,-25-25,24 25,1-25,0 25,-25-25,25 25,0-25</inkml:trace>
  <inkml:trace contextRef="#ctx0" brushRef="#br0" timeOffset="12786.0432">26938 893,'-25'-25,"0"0,0 25,1 0,-1 0,0 0,0 0,0 0,25 25,-24-25,24 25,-25-25,25 25,-25 0,25-1,-25 1,25 0,-25 0,25 0,0-1,0 1,0 0,0 0,25-25,-25 25,0-1,25-24,-25 25,25-25,-25 25,25-25,-25 25,24-25,1 0,0 0,0 0,-25 25,25-25,-1 0,1-25,-25 0,25 0,0 25,-25-25,25 25,-25-24,24 24,-24-25</inkml:trace>
  <inkml:trace contextRef="#ctx0" brushRef="#br0" timeOffset="13363.6474">26839 1538,'0'-25,"24"25,1-25,25 25,-25-25,-1 1,1 24,0-25,0 25,0-25,-25 0,25 25,-50 0</inkml:trace>
  <inkml:trace contextRef="#ctx0" brushRef="#br0" timeOffset="15009.2372">26938 1637,'25'0,"-1"0,1-25,0 25,0 0,0-25,0 25,-1 0,-24-24,25 24,0 0,0-25,0 25,-25-25,24 25,1 0,-25-25,-25 25</inkml:trace>
  <inkml:trace contextRef="#ctx0" brushRef="#br0" timeOffset="23660.4321">27682 1116,'0'25,"0"0,0 0,25-1,-25 26,0-25,0 0,0 24,25-24,-25 25,0-26,0 1,24-25,1 0,25-49,-1-1,26 0,-1 1,-24-1,24-24,1 49,-26-25,1 26,-25-1,-25 0,0 50</inkml:trace>
  <inkml:trace contextRef="#ctx0" brushRef="#br0" timeOffset="25699.7582">27732 5953,'-50'-25,"0"1,26 24,-1-25,0 25,-25-25,26 25,-26-25,0 25,26 0,-26 0,25 25,0 0,1 0,-1-1,0 26,0 24,25-24,0 24,0-24,25 24,25-24,-1 0,1-26,24 1,-24 25,-25-25,-1-1,1-24,0 25,-25 0,0 0,-25 0,0-25,1 24,-1-24,0 25,0-25,0 0,25-25,25 1,0 24,0 0,0 0,-1 24,-24 1,0 25,0-1,0 1,0-25,0 25,0-26,0 1,0 0,0 0,25-25,0-25</inkml:trace>
  <inkml:trace contextRef="#ctx0" brushRef="#br0" timeOffset="25983.0046">27955 6325,'0'0,"-25"-25,0 25,0 0,1 0,-1 25,0 25,25-25,-25 24,25 1,0-1,25 1,-25-25,50 0,-26-1,26-24,0 0,24 0,1-24,-26-1,26-25</inkml:trace>
  <inkml:trace contextRef="#ctx0" brushRef="#br0" timeOffset="26718.7612">28302 5730,'0'0,"-74"-75,24 51,25-1,1 25,-1-25,25 0,25 25,-1 0,26-25,0 25,-1 0,26 0,-51 0,26 0,-25 25,0 0,-1 25,1-26,-25 26,0 0,0-1,0 1,-25 24,1-24,-26 74,50-50,-25-24,25-25,0 24,0-24,0 0,25 0,0-25,-25 25,25-25,24 0,-24 0,0-25,0 0,-1 0,1 0,-25 1,0-1,0 0,0 50,0 0,0 24,0-24,25 25,-25-26,25 26,0-25,-1 0,-24 24,25 1,-25-1,0-24,0 25,-25-25,-24 24,-1-24,1 0,-1 0,0 0</inkml:trace>
  <inkml:trace contextRef="#ctx0" brushRef="#br0" timeOffset="29486.9619">18951 6772,'25'0,"-1"0,1 0,0 0,0 0,24-25,1 25,-25 0,24 0,-24 0,25 0,-25 0,-1 0,1 0,0 0,0 0,0 0,-1 0,1 0,0 0,0 0,0 0,0 0,-1 0,1 0,25 0,-25 0,-1 0,1 0,0 0,0 0,0 0,-1 0,1 0,0 0,0 0,24 0,-24 0,0 0,0 0,0 0,-1 0,1 0,0 0,0 0,0 0,-1 0,1 0,0 25,25-25,-26 0,1 0,0 0,0 0,0 0,-1 0,1 0,0 0,0 0,0 0,-1 0,1 0,0 0,25 0,-25 0,-1 0,51 0,-26 0,1 0,0 0,-1 0,1 0,-1 24,1-24,0 0,24 0,-24 0,-1 0,1 0,-1 0,26 0,-26 0,1 0,0 0,24 0,-24 0,-1 0,1 0,-25 0,24-24,-24 24,25 0,-25 0,24 0,-24 0,0 0,0 0,-1 0,-48 0,-1 0</inkml:trace>
  <inkml:trace contextRef="#ctx0" brushRef="#br0" timeOffset="30876.2192">18802 7888,'25'0,"0"-25,-1 25,1 0,0 0,0 0,0-25,-1 25,1 0,0 0,0 0,0 0,24 0,-24 0,25 0,-26 0,51 0,-26 0,-24 0,0 0,25 0,-26 0,26 0,0 0,-1 0,1 0,0 0,-1 0,1 0,-1 0,1 0,0 0,-1 0,1 0,-1 0,1 0,24 0,-24 0,0 0,-1 0,26 0,-1 0,0 0,1 0,-1 0,1 0,-1 0,-24 0,24 0,-24 0,-1-25,1 25,0 0,-26-24,26 24,0 0,-26 0,26 0,0 0,-26 0,26 0,-25 0,24 0,1 0,0-25,24 25,-49 0,25 0,-1 0,-24 0,0 0,24 0,-24 0,25 0,-25 0,-1 0,1 0,0 0,0 0,-25-25,-25 25,0 25</inkml:trace>
  <inkml:trace contextRef="#ctx0" brushRef="#br0" timeOffset="32416.084">18777 8781,'25'0,"0"0,0 0,-1 0,1 0,25 0,-1 0,1 0,0 0,-1 0,1 0,-1 0,26 0,-26 0,1 0,24-25,-24 25,25 0,-1 0,0 0,1 0,-26 0,26 0,-1 0,-24 0,-1 0,1 0,-25 0,49 0,-24 0,-1 0,-24 0,25 0,-1 0,1 0,0 0,-26 0,1 0,0 0,25 0,-25 0,-1 0,1 0,0 0,0 0,-25-25,-25 25</inkml:trace>
  <inkml:trace contextRef="#ctx0" brushRef="#br0" timeOffset="41872.4598">5879 9277,'0'-25,"0"0,-25 25,25 25,-25 0,25 25,-25-1,0 26,25-26,-24 1,-1-1,25 1,0-25,-25 0,25-1,0 1,0-50,-25 1</inkml:trace>
  <inkml:trace contextRef="#ctx0" brushRef="#br0" timeOffset="42062.8701">5606 9500,'-25'-49,"25"24,-25 25,50 0,0 0,24 25,1 24,24-24,1 25,-1-26,1 26,-26-25,26 0,-26-1,26 1</inkml:trace>
  <inkml:trace contextRef="#ctx0" brushRef="#br0" timeOffset="42472.0442">9029 9203,'0'0,"-25"-25,25 50,0-1,-25 1,25 0,-25 25,1-26,-1 26</inkml:trace>
  <inkml:trace contextRef="#ctx0" brushRef="#br0" timeOffset="42694.7898">8731 9302,'-25'-50,"25"25,0 1,25 24,25 0,-1 0,26 0,-1 24,1 1,-26 0,1 0,0 0,-26-1</inkml:trace>
  <inkml:trace contextRef="#ctx0" brushRef="#br0" timeOffset="43357.0799">2654 11137,'0'-25,"-25"25,0 0,1 0,-1 50,25 0,-25-1,0 1,0 0,1 24,-1 0,0-24,0 24,0-24</inkml:trace>
  <inkml:trace contextRef="#ctx0" brushRef="#br0" timeOffset="43594.6975">1984 11336,'-49'-50,"49"25,25 25,24 0,50 0,1 25,24-25,0 25,24-25,1 0,-25 0,25 0</inkml:trace>
  <inkml:trace contextRef="#ctx0" brushRef="#br0" timeOffset="45191.0919">4018 8533,'-24'0,"48"25,-24-1,25 1,0 0,0-25,0-25,-1 0,26-24,0-1,-26-24,26-1,0 1,24-25,-24 49,-26 1,26 24</inkml:trace>
  <inkml:trace contextRef="#ctx0" brushRef="#br0" timeOffset="45663.4838">6052 7417,'25'0,"0"0,0 0,-25 24,25 1,-1-25,1 25,-25 0,25-25,0 0,0 0,-1-25,-24 0,25 0,-25 1,25-1,0-25,24 1,-24-1,0 25,25-24,-26 24,1 25</inkml:trace>
  <inkml:trace contextRef="#ctx0" brushRef="#br0" timeOffset="46322.7712">8161 7045,'-25'-25,"50"25,-25 25,25-25,-1 24,1-24,-25 25,25-25,0 25,0-25,-25 25,24-25,-24 25,25-25,0 0,0 0,24-25,-24 25,0-25,0 0,0 0,24 1,-24-1,25 0,-1 0,-24-24,0 24,0 25,-1-25</inkml:trace>
  <inkml:trace contextRef="#ctx0" brushRef="#br0" timeOffset="55691.1661">18504 11485,'0'0,"0"-50,0 25,25 25,0 25,0-25,0 50,-1-26,1 1,0 25,-25-25,25-1,-25 1,25-25,-1-25,1-24,0-1,0 1,0-1,24 0,1 1,-1 24,1 0,24 0</inkml:trace>
  <inkml:trace contextRef="#ctx0" brushRef="#br0" timeOffset="56309.2808">22151 10294,'24'25,"-24"0,25-1,0 1,-25 0,25-25,-25 25,0 0,25-25,-25-25,49 0,-24 0,25-24,24 24,-24-25,24 25,-24-24,-1 24,1 25</inkml:trace>
  <inkml:trace contextRef="#ctx0" brushRef="#br0" timeOffset="57070.6893">17314 12948,'24'25,"-24"0,25-1,0 1,0 0,-25 0,25 0,-1-25,1 0,0-50,25 0,24 1,-24-1,24-24,1 24</inkml:trace>
  <inkml:trace contextRef="#ctx0" brushRef="#br0" timeOffset="71095.2257">27930 7069,'-25'0,"25"25,0 0,-25 0,1 0,-1 24,-25 26,1-1,-1 25,0-24,1 24,-1 0,1-25,-1 1,0-1,26 26,-26-51,25 26,0-26,1 1,-1-1,0 1,25-25,-25 0,25-50</inkml:trace>
  <inkml:trace contextRef="#ctx0" brushRef="#br0" timeOffset="72310.9869">26863 9277,'0'-25,"0"0,0 1,-24-1,24 0,0 0,0-24,0 24,0-25,0 25,0-24,0-1,0 0,0 26,0-26,0 25,0-24,0 24,0 0,0 0,0 0,24 25,-24-24,25-1,0 25,0 0,0 0,-1 0,1 0,0 0,0 25,0-25,-25 24,25 1,-1 0,1 0,-25 24,25-24,-25 25,0-25,0 24,0 1,0-1,0-24,0 0,0 25,0-25,0-1,0 1,25-25,-25 25,-25-50,0 25</inkml:trace>
  <inkml:trace contextRef="#ctx0" brushRef="#br0" timeOffset="72594.9326">26789 9029,'0'0,"0"-25,0 0,25 25,0-25,-1 25,26 0,-25-24,0 24,24-25,-24 25,25-25,-1 25,-24 0,0-25,0 25</inkml:trace>
  <inkml:trace contextRef="#ctx0" brushRef="#br0" timeOffset="73596.65">27682 8657,'-25'0,"25"-25,-25 25,1 0,-1 0,0 0,25 25,-25 0,25-1,-25-24,25 25,0 0,0 0,0 0,25-1,-25 1,0 0,25-25,0 0,-25 25,25-25,-1 25,1-25,0 0,25 0,-26 0,1 0,25 0,-1 0,1 0,0 0,-1-25,1 25,-25-25,-25 0</inkml:trace>
  <inkml:trace contextRef="#ctx0" brushRef="#br0" timeOffset="74263.3107">28327 7193,'-25'0,"25"-24,25 48,0-24,-25 25,25 0,-1 0,1 0,25-1,-25 1,24 0,1 25,-1-1,1 1,24-1,-24-24,24 25,1-1,-26 1,1 0,0-1,-25-24,-1 0,1 0,-50-25</inkml:trace>
  <inkml:trace contextRef="#ctx0" brushRef="#br0" timeOffset="74650.4706">29245 8037,'0'0,"-25"-50,25 25,0 50,25 25,-25-1,25-24,-25 25,24-1,-24-24,0 0,25 25,-25-26,0 1,0 0,0 0,0 0,0-1</inkml:trace>
  <inkml:trace contextRef="#ctx0" brushRef="#br0" timeOffset="75406.3504">29195 8062,'0'0,"0"-75,0 50,0 0,0 1,0-1,25 0,0 25,0-25,24 25,-24-25,0 25,0 0,-1 0,1 0,0 0,-25 25,25 0,-25 25,0-26,0 1,0 25,0-25,-25 0,0 24,25-24,-25-25,25 25,-24-25,24 25,-25-25,0 0,25-25,0 0,25 25,-25-25,25 25,-1 0,1 0,-25-25,25 25,0 0,24 0,-24 0,0 0,0 25,0 0,-1 0,1 0,0-1,0 1,0 0,-25 25,0-26,0 1,0 0,0 0,-50 0,25-1,-24-24,-1 25,0-25,1 25,-1-25</inkml:trace>
  <inkml:trace contextRef="#ctx0" brushRef="#br0" timeOffset="76007.6438">30187 7516,'0'0,"0"-50,0 25,-25 25,1 0,-1 0,0 25,0 0,0 0,1 0,-1-1,0 26,0-25,0 0,25-1,-24 1,-1 0,25 0,0 24,0-24,0 0,0 0,25 0,-25-1,24 1,-24 0,25 0,25-25,-25 25,24-25,1 25,-1-25,1 0,0 0,24 0,-24 0,-1-25</inkml:trace>
  <inkml:trace contextRef="#ctx0" brushRef="#br0" timeOffset="81663.6721">15974 13543,'0'-24,"25"24,0 0,24-25,26 0,-1 25,25-50,-24 26,-1-1,26 0,-51 25,1-25,-25 25,-1 0</inkml:trace>
  <inkml:trace contextRef="#ctx0" brushRef="#br0" timeOffset="81998.9199">16024 13717,'-25'0,"25"-25,25 25,24 0,26-25,-1-24,25 24,1-25,-1 26,0-26,0 0,-24 26,-1-26,-24 50,-1-25,-24 25</inkml:trace>
  <inkml:trace contextRef="#ctx0" brushRef="#br0" timeOffset="82803.1706">21183 11683,'-25'0,"50"0,-50-25,50 25,25 0,-1-25,-24 25,50-24,-51-1,26 0,0 0,-1 0,1 1,-25-1,-1 25,1-25,0 25</inkml:trace>
  <inkml:trace contextRef="#ctx0" brushRef="#br0" timeOffset="83052.2353">21233 11757,'0'-24,"25"24,-1-25,26 0,24 0,1 25,49-49,-75 24,26-25,-50 50,0-25</inkml:trace>
  <inkml:trace contextRef="#ctx0" brushRef="#br0" timeOffset="87303.007">25995 9723,'0'-24,"25"24,0 24,0 1,0 0,-1 0,1 0,-25-1,25 1,0-25,0 0,-1-25,1 1,-25-1,25 0,-25 0,25 25,-25-25,49-24,-49 24,25-25,0 26,0-1,0 0,-1-25,-24 26,25-1,-25 0,25 0,0 0,-25 1,25-26,-1 25,1 0,-25 1,25-1,0 25,-25-25,25 0,-1 0,1 25,-25-24,25 24,-25-25,-25 50</inkml:trace>
  <inkml:trace contextRef="#ctx0" brushRef="#br0" timeOffset="90143.1052">16371 11162,'25'0,"0"25,0 0,-25 0,24-25,-24 24,25 1,25-25,-25 25,-25 0,24-25,1-25,0 25,-25-25,25 25,24-25,-24 1,0-1,0 25,0-25,-1 0,1 25,-25-25,25 0,0 1,0 24,-1-25,1 25,-25-25,25 25,0-25</inkml:trace>
  <inkml:trace contextRef="#ctx0" brushRef="#br0" timeOffset="94035.3029">29468 8682,'25'0,"0"24,24-24,-24 25,0-25,0 25,-1 0,-24 0,25-25,0 0,0 24,0-24,-1 25,1-25,0 0,-25-25,25 25,-25-49,25 24,-1 0,1 0,0 25,0-24,0-1,-1 0,1 0,25 0,-1 1,26-1,-25-25,-1 1,150-75,-175 99,1 0,0 25,-50 0</inkml:trace>
  <inkml:trace contextRef="#ctx0" brushRef="#br0" timeOffset="97566.2287">26715 9525,'0'-25,"0"0,0 1,0-1,0 0,24 25,-24-25,0 0,0 1,0-1,0 0,-24 0,24-24,0 24,-25 0,25 0,-25-24,25 24,-25 0,25 0,0 0,-25 0,25 1,0-1,-24 25,24-25,0 0,-25 0,25 1,0-1,-25 0,25 0,0 0,0 1,0-1,0 0,0 0,25 0,0 1,-1-1,1 25,-25-25,25 25,0 0,0-25,-1 25,26 0,-25-25,0 25,24-24,-24 24,25 0,-26 0,26 0,-25-25,0 25,0 0,24 0,-24 0,25 0,-1 0,1 0,24 0,-24 0,-1-25,1 25,0 0,-26 0,1-25,25 25,-25 0,-1 0,1-25,25 25,-25 0,24 0,-24 0,25 0,-26-24,26 24,-25 0,0 0,0 0,-1 24,1 1,-25 0,0 0,25 0,0-1,0 1,-25 0,24 25,1-26,-25 1,25 0,-25 0,25 0,-25 24,25-24,-25 0,24 0,1-1,-25 26,25-25,0 0,0-1,-1 1,-24 0,0 0,0 0,-24-25,-1 25,0-25,0 0,0 0,1 24,-26-24,25 25,0-25,-24 0,24 25,-25-25,26 25,-26-25,0 25,25-25,-24 24,-1-24,-24 25,24 0,-24 0,24 0,1-25,-1 24,0-24,1 25,-26 0,26-25,-1 25,-24 0,24-1,1-24,-1 25,25 0,0-25,0 0,1 25,-1-25,25 25,-25-25,0 0,0 24,1-24,-1 25,0-25</inkml:trace>
  <inkml:trace contextRef="#ctx0" brushRef="#br0" timeOffset="99254.678">27161 9351,'25'25,"0"-25,-25 25,25 0,-1 0,-24-1,25-24,-25 25,0 0,25-25,-25 25,0 0,0-1,0 1,25-25,-25 25,0 0,0 0,0-1,-25 1,0 0,25 0,-25 0,25-1,-24-24,24 25,-25-25,25 25,-25 0,0-25,25 25,-25-25</inkml:trace>
  <inkml:trace contextRef="#ctx0" brushRef="#br0" timeOffset="101108.3054">27260 9550,'-24'0,"24"25,24-25,-24 24,0 26,0 0,25-1,-25 100,0-50,0-24,0 24,-25 0,25-24,-24-1,24 0,-25 1,0-26,0-24,25 0,0 0,-25-25,25 25,0-50,0 0,0 0,0 0</inkml:trace>
  <inkml:trace contextRef="#ctx0" brushRef="#br0" timeOffset="101678.6337">27062 10021,'0'-50,"-25"50,25-24,25-1,0 0,0 25,-25-25,24 0,-24 1,25-1,-25 0,0 0,0 0,0 1,0-1,0 0,0-25,0 26,0-1,0 0,0-25,25 26,-25-1,25 25,0 0,-1 0,1 0,0 25,0-1,0 1,24 0,-24 25,0-50,24 24,1 1,-25 0,0-25</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09:56.523"/>
    </inkml:context>
    <inkml:brush xml:id="br0">
      <inkml:brushProperty name="width" value="0.05292" units="cm"/>
      <inkml:brushProperty name="height" value="0.05292" units="cm"/>
      <inkml:brushProperty name="color" value="#FF0000"/>
    </inkml:brush>
  </inkml:definitions>
  <inkml:trace contextRef="#ctx0" brushRef="#br0">1339 5730,'-24'0,"48"0,26 0,0-25,24 0,0 25,1-25,24 1,0-1,1 0,24 0,-25 25,25-25,0 25,0 0,25 0,0 0,-1 0,-24 0,-24 0,-1 0,-25 0,1 0,-26-24,1 24,-25 0,-1 0,-24-25,-24 25,-1 0,0 0</inkml:trace>
  <inkml:trace contextRef="#ctx0" brushRef="#br0" timeOffset="2301.3042">1935 5953,'74'-25,"-24"25,24-24,1 24,24-25,25 0,25 0,-25 0,25 0,-1 1,-24-1,0 0,-24 0,-1 25,-50 0,-24 0,0 25,-50-25,25-25,-25 25,1 0,24-25,-25 25,25-24,-25 24,25-25</inkml:trace>
  <inkml:trace contextRef="#ctx0" brushRef="#br0" timeOffset="3868.4725">4887 8682,'0'-25,"24"25</inkml:trace>
  <inkml:trace contextRef="#ctx0" brushRef="#br0" timeOffset="6523.1541">19348 10666,'0'-25,"-25"0,50 25,-1 25,1 0,0-25,0 25,0 24,-1-49,-24 25,25-25,-25 25,25-25,0 25,0-25,0 0,-1 0,1-25,25-25,-1 26,1-1,0-25,-1 1,26 24,-1-25,-24 1,24-1,-24 0,24 26,-24-26,-26 25,1 25,0-25</inkml:trace>
  <inkml:trace contextRef="#ctx0" brushRef="#br0" timeOffset="13202.6047">27087 4887,'0'-25,"0"0,-25 25,0-25,0 25,0 0,1 0,-1 0,0 0,0 0,0 0,1 0,-1 0,25 25,-25-25,25 25,-25-25,25 25,-25-25,25 24,-24 1,24 0,0 0,-25-25,25 25,0-1,0 1,0 0,25 0,-25 0,0-1,24-24,-24 25,25-25,-25 25,25-25,0 0,-25 25,25-25,-1 0,1 0,0 0,0 0,0 0,-1 0,1 0,0-25,0 25,0 0,-25-25,25 25,-25-25</inkml:trace>
  <inkml:trace contextRef="#ctx0" brushRef="#br0" timeOffset="15299.6783">26963 5531,'0'-24,"-25"24,25 24,-25-24,25 25,-25 0,0 0,1 0,-1-1,25 1,-25-25,0 25,25 0,-25 24,1-24,-1 0,0 25,0-25,-24-1,24 26,25-25,-25 0,0 24,0-24,1 25,-26-26,25 26,-24 0,24-26,-25 26,25-25,1-25,-1 25,50-50,-1 25,1-25</inkml:trace>
  <inkml:trace contextRef="#ctx0" brushRef="#br0" timeOffset="17404.7843">25326 7193,'0'-24,"0"-1,24 25,-24-25,0 0,0 0,0 1,0-1,0 0,25-25,0 26,0-26,24 25,-24-25,0 26,25-1,-26 0,1 0,0 0,0 25,0 0,-1 0,1 0,0 25,0-25,0 25,-25 0,24 0,-24-1,0 26,0-25,0 0,0 0,0-1,0 1,0 0,0 0,0 0,-24-1,24 1</inkml:trace>
  <inkml:trace contextRef="#ctx0" brushRef="#br0" timeOffset="17652.4206">25549 6970,'0'-25,"49"25,-24 0,25 0,-25-24,24 24,1 0,-25 0,24-25,-24 25</inkml:trace>
  <inkml:trace contextRef="#ctx0" brushRef="#br0" timeOffset="18574.4476">26318 6672,'-25'0,"0"0,0 0,1 0,-1 25,0 0,0 0,25 0,-25-25,25 24,0 1,0 0,0 0,0 0,0 0,25-25,-25 24,25-24,-25 25,25-25,0 0,-1 0,1 0,0 0,0 0,0-25,-1 25,1 0,-25-24,0-1,25 25</inkml:trace>
  <inkml:trace contextRef="#ctx0" brushRef="#br0" timeOffset="21619.9395">23093 5110,'25'74,"-25"-49,0 25,0-1,0 26,0-26,0 26,0-26,-25 1,25-1,-25 1,1 0,-26-1,25 1,-24-25,-1 24,0 1,1 0,24-26,-25 26,1-25,24 0,0-1,0 1,0 0,1 25,-1-26,25 1,-25 0,0 0,25 0,-25-1,1 1,24 0,0 0,0 0,0-1,-25-24,25 25,0 0,0 0,0 0,0-1,0 1,25-25,-25 25,24-25,1 25,0-25,0 0,0 0,-1 0,1 0,0 0,-25-25,25 25,-50 0,0 0,0 25,25 0,-24-25,24 24,-25 1,25 0,0 0,-25 0,25 0,0-1,0 1,0 0,0 0,0 0,0-1,0 1,0 0,25 0,-25 0,25-1,-25 1,24 0,1 0,0 0,-25-1,0 1,25-25,-25 25,0 0,0 0,0-1,0 1,0 0,-25 0,25 0,-50-1,26 1,-1-25,0 25,0 0,0-25,1 0,-26 25,25-25,0 0,1 24,-1-24</inkml:trace>
  <inkml:trace contextRef="#ctx0" brushRef="#br0" timeOffset="23083.4322">23242 6970,'0'0,"25"25,0 0,-1-25,-24 25,25-1,-25 1,25 0,-25 0,0 0,0-1,0 26,25-50,-25 25,0 0,0-1,0 1,0 0,0 0,25 0,-25-1,0 1,0 0,0 0,0 0,0-1,0 1,0 0,0 0,0 0,0-1,0 1,0 0,0 0,-25 0,25-1,0 1,-25 0,0 0,25 0,-25-1,1 1,24 0,-25 0,-25 0,50 0,-25-1,1 1,-1-25,0 25,25 0,-25 0,0-1,1-24,-1 25,0 0,0-25,25 25,-25-25,1 0,-1 25,0-25,25 24,-25-24,0 25,1-25,-1 0,25 25,-25-25,0 0,25 25,-50-25,26 25,-1-25,0 0,0 24,0-24,1 0,-1 25,0-25,0 0,0 0,1 25,-1-25,0 0,0 0,0 0,1 0,-1 0,0 25,0-25,0 0,1 0,-1 0</inkml:trace>
  <inkml:trace contextRef="#ctx0" brushRef="#br0" timeOffset="23735.4996">22275 8359,'-25'0,"0"0,25 25,-25 0,0 0,1-25,24 24,-25-24,0 25,0-25,25 25,-25-25,1 0,24 25,-25-25,0 0,25 25,25-1,0 1,-1-25,1 25,0-25,-25 25,50 0,-26-25,1 24,0 1,0-25,0 25,-25 0,0 0</inkml:trace>
  <inkml:trace contextRef="#ctx0" brushRef="#br0" timeOffset="36570.662">26095 7342,'0'-25,"0"50,-25-25,25 25,0 0,-25-25,0 25,25 24,-25-24,1 0,-1 24,0 1,0-25,0 49,0-24,1-1,-26 1,0 24,1 1,-1-1,-24 1,-1-1,26 1,-26-1,26-24,24-1,-25-24,26 0,24 0</inkml:trace>
  <inkml:trace contextRef="#ctx0" brushRef="#br0" timeOffset="37317.3983">24532 8905,'0'-25,"0"50,0 0,0-1,25 1,-25 0,0 25,0-25,0 24,0 1,0-1,-25-24,25 25,0-25,0-1,-25-24</inkml:trace>
  <inkml:trace contextRef="#ctx0" brushRef="#br0" timeOffset="38071.3897">24532 9054,'0'-50,"0"25,0 0,25 25,-1 0,1 0,0 0,0-24,0 24,-1 0,-24 24,0 1,0 0,0 0,0 0,0 0,-24-1,-1-24,0 25,0-25,0 25,1-25,48 0,1 0,0 0,0 0,0 0,-1 0,1 0,0 0,0 0,0 0,-25 25,0 0,0 24,0-24,-25 0,0 0,25-1,-25-24,0 25,1-25,-1 0,0 25,0-25</inkml:trace>
  <inkml:trace contextRef="#ctx0" brushRef="#br0" timeOffset="38703.7606">25053 9277,'25'0,"-25"-25,-25 0,0 1,0 24,25-25,-25 0,25 0,0 0,0-24,0 24,0 0,25 0,0 0,25 1,-26 24,1 0,0 0,0-25,0 25,-1 0,1 0,0 0,0 0,0 0,-1 25,1-25,-25 24,25 1,-25 0,0 25,0-25,0-1,0 1,-25 0,25 0,0 0,0-1</inkml:trace>
  <inkml:trace contextRef="#ctx0" brushRef="#br0" timeOffset="38994.5918">25003 9203,'-25'-25,"25"0,25 25,0 0,25 0,-1-25,1 25,-1-25,-24 1,25 24,-1-25,-24 25,0 0,0 0,0-25</inkml:trace>
  <inkml:trace contextRef="#ctx0" brushRef="#br0" timeOffset="39447.2797">25797 8905,'0'-25,"0"0,-25 25,0 0,0 0,1 0,24 25,-25-25,0 0,0 25,0 0,1-1,-1 1,25 0,0 0,25 0,-1-25,1 25,0-25,0 0,24 24,-24-24,25 0,-1 0,1-24,0 24,-1-25,-24 25,0-25,0 0</inkml:trace>
  <inkml:trace contextRef="#ctx0" brushRef="#br0" timeOffset="43539.791">24557 9624,'0'-25,"49"25,-24 0,49 0,-24 0,24-24,26 24,24 0,0 0,0-25,25 25,-1 0,-48-25,-1 25,0 0,-49-25,-1 25,-24 0,0 0</inkml:trace>
  <inkml:trace contextRef="#ctx0" brushRef="#br0" timeOffset="44111.1527">24631 9872,'25'0,"0"0,-1-25,1 25,0 0,0-24,24 24,-24 0,25-25,0 25,24-25,0 25,26 0,-1-25,0 25,0-25,-24 1,-1 24,0 0,-24-25,-25 25,24 0,-24 0,0 0,-50 0</inkml:trace>
  <inkml:trace contextRef="#ctx0" brushRef="#br0" timeOffset="44883.2678">24705 9426</inkml:trace>
  <inkml:trace contextRef="#ctx0" brushRef="#br0" timeOffset="47627.3323">25971 9327,'-25'0,"25"24,-25-24</inkml:trace>
  <inkml:trace contextRef="#ctx0" brushRef="#br0" timeOffset="50943.1679">24507 9674,'0'-25,"50"25,-1 0,1 0,-1 0,26 0,-1-25,1 25,-1-25,1 1,24 24,-25-25,50 25,-25-25,25 25,-24-25,-26 0,25 25,-49-24,-25 24,0 0,-1 0,-73 24</inkml:trace>
  <inkml:trace contextRef="#ctx0" brushRef="#br0" timeOffset="51974.4849">24631 10021,'25'-25,"-25"0,25 25,24-24,-24 24,25-25,24 0,1 0,-1 25,25-25,0 25,1-24,-1-1,25 25,-25-25,-25 25,1 0,-1 0,-49 0,0 0,0 0,-50 0,25-25,-25 25</inkml:trace>
  <inkml:trace contextRef="#ctx0" brushRef="#br0" timeOffset="62663.8395">26963 5259,'0'24,"0"1,24-25,1 0,0 25,0-25,0 25,0 0,-1-25,1 24,0-24,-25 25,25-25,-25 25,25 0,-1 0,1-25,-25 24,25-24,0 0,-25 25,25-25,-25 25,24-25,-24 25,25-25,0 25,0-25,-25 24,25-24,-25 25,24-25,-24 25,25-25,0 25,0 0,0-1,-25 1,24-25,1 25,0-25,-25 25,25 0,0 0,-1-1,1-24,0 25,0 0,0 0,-1 0,1-25,-25 24,25-24,0 25,0-25,-25 25,24 0,26-25,-25 25,0-1,0-24,-1 25,1-25,0 25,0 0,0-25,-1 25,1-25,-25 24,25-24</inkml:trace>
  <inkml:trace contextRef="#ctx0" brushRef="#br0" timeOffset="64895.534">28104 6796,'0'25,"0"0,25 0,-25 0,24 0,-24 24,25-24,-25 0,0 0,25-1,-25 1,0 0,-25-25</inkml:trace>
  <inkml:trace contextRef="#ctx0" brushRef="#br0" timeOffset="65811.3908">28029 6821,'-25'0,"25"-25,25 1,0 24,0-25,0 25,0-25,-1 25,1-25,25 25,-25-25,24 25,-24-24,25 24,-26 0,1-25,0 25,0 0,0 0,-25 25,24-25,-24 24,0 1,0 0,0 0,-24 0,-1-1,0 1,0 0,0 0,1 0,-1-25,25 25,-25-25,0 0,0 0,1 24,48-24,1-24,0 24,25-25,-26 25,1-25,25 25,-25 0,-1 0,1 0,0 0,25 0,-26 0,1 0,0 25,0-25,0 0,-25 25,0-1,24 1,-24 0,0 0,-24 0,-1-25,0 24,-25-24,1 25,-26-25,26 25,-26-25,26 0,-1 0,25 0,-24 0</inkml:trace>
  <inkml:trace contextRef="#ctx0" brushRef="#br0" timeOffset="66307.2516">29146 6548,'0'-24,"0"-1,-25 25,0 0,0 0,0 0,0 0,1 0,-1 0,0 0,25 25,-25-1,0-24,25 25,-24 0,24 0,-25 0,25-1,0 1,0 0,0 0,0 0,0-1,0 1,25-25,-1 25,1 0,25-25,-1 25,1-25,25 0,-1 0,0 0,1 0,-1 0</inkml:trace>
  <inkml:trace contextRef="#ctx0" brushRef="#br0" timeOffset="84082.4336">28773 7516,'0'0,"-24"-25,24 50,24-25,1 25,-25-1,0 26,25-25,-25 24,25-24,-25 25,25-25,-25 24,24-24,-24 0,0 24,0-24,0 0</inkml:trace>
  <inkml:trace contextRef="#ctx0" brushRef="#br0" timeOffset="84399.9467">28600 7937,'-25'-24,"25"-1,25 25,0 25,24 24,-24-24,0 25,24-1,-24-24,0 0,0 0,-25 0,25-1,-1-24,1 0,0 0,0-24,24-26,1 25,-25-24,25-1,-1 0</inkml:trace>
  <inkml:trace contextRef="#ctx0" brushRef="#br0" timeOffset="84663.4255">29617 8111,'0'25,"-25"0,0 24,0 1,-24 0,-1-1,1 26,-1-26,25 1,-24-1,49 1,-25 0,-25-1,25-24,25 0,-24 0,-1-1</inkml:trace>
  <inkml:trace contextRef="#ctx0" brushRef="#br0" timeOffset="84903.2314">29071 8558,'0'-25,"0"0,25 25,0 0,24 25,1 0,0-1,-1 1,-24 25,25-25,-26-25,-24 24,25-24,0 25</inkml:trace>
  <inkml:trace contextRef="#ctx0" brushRef="#br0" timeOffset="85463.1823">29766 8186,'-100'-75,"51"50,-1 1,1-1,-26 25,26-25,-1 25,0-25,1 25,-1 0,1 25,-1 25,-25-26,26 26,-26 0,26 24,-26-24,26-1,24 1,-25 24,26-24,-1 24,0-24,25-1,0 26,0-26,25 1,0 0,24-1,1 26,-1-50,26 24,24 1,-25-25,26-1,-26-24,25 0,-24 0,24-24,0-1,0 0,-24-25,24 1,-25-26,1 1,-1-1,-49 1,-25 24,0-49,0 25,-50-1,-24 1,0 0,-26-1,26 26,-25-1,24 25,1 0,0 25</inkml:trace>
  <inkml:trace contextRef="#ctx0" brushRef="#br0" timeOffset="92111.3782">25301 9723,'0'0,"-25"-24,50 48,-25 1,25 0,-1 25,-24-26,50 51,-50-26,25 26,0 74,-1-75,1-24,-25 24,25-24,-25-25,0 24,0-24,0 0,0 0,25-25</inkml:trace>
  <inkml:trace contextRef="#ctx0" brushRef="#br0" timeOffset="92483.2719">26095 10790,'-50'0,"25"0,0 0,1 25,-51 49,50-49,-24 25,-1-26,0 26,1 0,-1-26,25 26,-24-25,24-25,25 25,-25-25,25 25</inkml:trace>
  <inkml:trace contextRef="#ctx0" brushRef="#br0" timeOffset="92851.3064">25474 10939,'0'0,"-24"-25,24 0,-25 25,50 0,24 0,1 0,-25 25,-1 0,26 0,0-1,-26 1,26 25,0-25,24-1,-24 1,-1 0,-24 0,25-25,-50 25</inkml:trace>
  <inkml:trace contextRef="#ctx0" brushRef="#br0" timeOffset="93662.9482">26318 10740,'-50'-49,"25"49,1 0,-1-25,0 25,0-25,-24 25,24-25,-25 25,25 0,-24-24,-26 24,26 0,-1 0,-24-25,24 25,-24 0,24 0,-74 25,74-1,1-24,24 25,-25 0,26 0,-26 0,25-1,0 1,1 0,-26 0,25 24,0-24,1 0,24 25,0-26,0 26,0-25,24 24,26 26,0-50,-1 24,1-24,24 0,1 25,-26-26,50 1,-24 0,-1-25,1 25,-26-25,26 25,-1-25,50 0,-49 0,-1 0,-24 0,24-25,-24 0,-26 0,26-24,-25 24,0-25,-1 1,-24-1,0-25,0 1,0 24,-24-24,-26 24,25-24,-49 24,24-24,-24 24,-1 1,1-1,0 25,-1 1,25-1,1 25,-1 0,25 0,1 25,24 24</inkml:trace>
  <inkml:trace contextRef="#ctx0" brushRef="#br0" timeOffset="95267.6284">25772 4936,'-50'-25,"26"25,-1 0,25 25,0 0,0 0,0 0,0-1,0 26,-25-25,25 0,-25 24,25-24,0 0,25-25,0 0,0-25,24 0,1-24,-1 24,26-25,-25 25,24 1,-24-1,-1 0,-24 0,0 25,0 0,-25 25</inkml:trace>
  <inkml:trace contextRef="#ctx0" brushRef="#br0" timeOffset="95657.0908">24681 6375,'-25'0,"50"25,-1-1,1 1,0 0,25 25,-26-26,1 26,25-25,-25 0,0-25,-1 24,1-24,0 0,0 0,24 0,1-24,0-1,-1 0,26-25,-1 1,0 24,1-25</inkml:trace>
  <inkml:trace contextRef="#ctx0" brushRef="#br0" timeOffset="96166.8375">28302 6028,'-25'-25,"25"50,0-1,0 26,0 0,0-1,0-24,0 25,0-26,0 1,25-25,0-25,25 1,24-26,0-24,1 24,-1-24,1 24,24-24,-25 24,-24 0,-1 25,-24 25,0 0</inkml:trace>
  <inkml:trace contextRef="#ctx0" brushRef="#br0" timeOffset="96923.2296">24631 8260,'0'25,"0"0,0 24,0-24,25 25,0-1,-25 1,24-1,-24-24,25 0,-25 0,0 0,25-25,0 0,24-25,-24 0,25 0,24-24,1-26,24 1,0 24,25-24,0-1,-25 26,-24 24,-50 25</inkml:trace>
  <inkml:trace contextRef="#ctx0" brushRef="#br0" timeOffset="105627.9578">21406 1563,'0'24,"0"1,0 0,0 0,0 0,25 24,-25-24,0 25,0 24,25-24,-25-25,0-1,0 1,0 0,0 0,0 0,0-1</inkml:trace>
  <inkml:trace contextRef="#ctx0" brushRef="#br0" timeOffset="105907.3731">21406 1587,'0'-24,"0"48,25-73,0 49,0-25,24 25,-24-25,0 25,25-25,-26 25,1 0,0 0</inkml:trace>
  <inkml:trace contextRef="#ctx0" brushRef="#br0" timeOffset="106122.7287">21456 1811,'50'0,"-1"-25,1 25,-1 0,1-25,-25 25,0 0</inkml:trace>
  <inkml:trace contextRef="#ctx0" brushRef="#br0" timeOffset="106387.4094">21431 2133,'25'0,"0"0,0 0,24 0,1-25,-1 1,26 24,-25-25,24 0,-24 25,-1-25,-24 25</inkml:trace>
  <inkml:trace contextRef="#ctx0" brushRef="#br0" timeOffset="108102.6454">23019 1389,'25'25,"-1"0,-24-1,25 1,0 0,0 0,0 0,-1-1,1 1,0 0</inkml:trace>
  <inkml:trace contextRef="#ctx0" brushRef="#br0" timeOffset="108402.8246">22895 1488,'0'0,"-25"-49,25 24,0 0,25 0,49 0,25 1,1-1,-1 25,-25-25,1 25,-1 0,-24 25,-1 24,-24-24,-25 50,0-1,0 0,-74 26,-26-1,-24 0,0 0,-24 1</inkml:trace>
  <inkml:trace contextRef="#ctx0" brushRef="#br0" timeOffset="110299.6016">24681 1091,'-25'-24,"25"-1,-25 25,0 0,0 0,1 0,-26 25,0-1,26 1,-1 0,0 0,0 24,0 1,25 0,-24-1,24 1,0-1,24-24,1 25,25-25,-1-25,26 24,-1-24,25-24,-24-1,24-25,-24 1,-26 24</inkml:trace>
  <inkml:trace contextRef="#ctx0" brushRef="#br0" timeOffset="110887.4362">24730 1761,'0'0,"-25"-25,50 25,25 0,-1-24,26-1,-1 0,-24 0,0 0,-1 0,1 25,-25-24</inkml:trace>
  <inkml:trace contextRef="#ctx0" brushRef="#br0" timeOffset="111163.1656">24656 1910,'-25'0,"75"0,-26 0,26-25,24 25,-24-25,25 1,-1-1,0 0,-24 0</inkml:trace>
  <inkml:trace contextRef="#ctx0" brushRef="#br0" timeOffset="116606.363">26020 967,'0'-24,"-25"24,25 24,0 1,25 0,-25 0,0 0,25-1,-25 1,25 0,-25 0,0 0,25-1,-25 1,0 0,0-50,-25 25,25-25,0 1,0-1,-25 0,25 0</inkml:trace>
  <inkml:trace contextRef="#ctx0" brushRef="#br0" timeOffset="118093.3815">26020 967,'-49'0,"49"-24,24 24,1-25,0 25,0 0,0 0,-1-25,1 25,0 0,0 0,0 0,-1 0,-24 25,0 0,0-1,0 1,0 0,0 0,-24 0,-1-1,0-24,0 25,0 0,1-25,48 0,1 0,0 0,0 0,-25-25,25 25,-1 0,1 0,0 0,0 0,0 25,-1-25,-24 25,0 0,0-1,0 1,0 0,-24 0,24 0,-25-25,0 24,0-24,0 25,1-25,-1 0,0 0,0 0,0 0,1-25</inkml:trace>
  <inkml:trace contextRef="#ctx0" brushRef="#br0" timeOffset="119599.1868">26169 1513,'-25'0,"25"-25,25 25,0 0,24 0,-24 0,0 0,25 0,-26 0,26 0,-25-25,0 25,-1 0,1 0</inkml:trace>
  <inkml:trace contextRef="#ctx0" brushRef="#br0" timeOffset="120027.3526">26095 1712,'0'-25,"24"25,1 0,0-25,0 25,0 0,-1 0,1 0,0 0,0 0,24-25,-24 25,0 0,25-25,-26 25,1-25,0 25</inkml:trace>
  <inkml:trace contextRef="#ctx0" brushRef="#br0" timeOffset="138429.0678">27484 1364,'0'0,"0"-25,0 1,-25-1,25 0,0-25,-25 26,0-26,25 0,-25 1,1-26,-1 1,0 0,25-1,0 1,0 49,0-25,25 50,0 0,24 0,-24 0,25 50,24 0,-24-1,-1 1,1 24,-25-24,24-1,-24 1,0 0,0-26,-25 1,24 0</inkml:trace>
  <inkml:trace contextRef="#ctx0" brushRef="#br0" timeOffset="138597.5008">27409 967,'0'0,"-74"0,123 0,1 0,24-24,50 24</inkml:trace>
  <inkml:trace contextRef="#ctx0" brushRef="#br0" timeOffset="138915.2728">27335 1860,'0'0,"-25"0,25-24,50 24,-1-25,26-25,24 25,0-24,0-1,0 0,1 1,-26-1</inkml:trace>
  <inkml:trace contextRef="#ctx0" brushRef="#br0" timeOffset="139145.0802">27434 1910,'0'0,"-25"25,75-25,-1-25,26-25,-1 1,25-1,1 1,-1-1</inkml:trace>
  <inkml:trace contextRef="#ctx0" brushRef="#br0" timeOffset="139711.693">27831 1736,'0'-24,"0"-1,0 50,25-25,-1 24,1 1,0 25,25-25,-26-1,1 1,-25 0,25 0,0-25,0 25,0-50,24 0,1-49,24-1,1-24,24 0,-25-1,1 1,-26 25,1 24,-25 25,-1 1</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11:09.456"/>
    </inkml:context>
    <inkml:brush xml:id="br0">
      <inkml:brushProperty name="width" value="0.05292" units="cm"/>
      <inkml:brushProperty name="height" value="0.05292" units="cm"/>
      <inkml:brushProperty name="color" value="#FF0000"/>
    </inkml:brush>
  </inkml:definitions>
  <inkml:trace contextRef="#ctx0" brushRef="#br0">15528 15032,'-50'-25,"25"0,1 25,24-25,-25 25,50 0,-1 25,26-25,-25 25,24-25,-24 25,25-1,-1 1,-24 0,25 0,-25 0,-1-1,26-24,-50 25,25 0,0-25,-25 25,24-25,1-25,25 0,-1-49,26 24,-1-24,1-1,-1 1,1 0,24-1,-25 1,1-1,-1 26,0-1,-24 25,-25 1,0-1,-1 25,-48 0,24 25,-25-25,25 24</inkml:trace>
  <inkml:trace contextRef="#ctx0" brushRef="#br0" timeOffset="2296.9101">18504 5358,'25'0,"0"0,0 0,0 0,-1 0,26 0,0 0,-1 0,1 0,-1 0,1 0,0 0,-26 0,26 0,0 0,-26 0,26 0,0 0,24 0,0 0,1 0,-1 0,1-25,-1 25,1 0,-1 0,25-25,0 25,1 0,-1 0,0 0,25 0,-25 0,25 0,-24 0,-1 0,0 0,0 0,-24 0,-1 0,0 0,-24 0,0-25,-1 25,-24 0,0 0,-50 0</inkml:trace>
  <inkml:trace contextRef="#ctx0" brushRef="#br0" timeOffset="3236.1126">17835 6598,'0'-25,"24"25,1-25,0 25,0 0,24 0,1-24,0-1,24 25,0-25,1 25,-1 0,25-25,-24 25,49 0,-25 0,0 0,25-25,0 25,-24-24,24 24,0 0,-25 0,0 0,0 0,1-25,-26 25,25 0,-24-25,49 25,-25 0,25 0,-25-25,25 25,-25-25,1 25,-1-24,-25 24,-24 0,24-25,-49 25,0 0,0 0,-1 0,-24-25,-24 25,-1 0</inkml:trace>
  <inkml:trace contextRef="#ctx0" brushRef="#br0" timeOffset="4533.6705">17785 7417,'25'0,"0"0,-1 0,1 0,0 0,25 0,-1 0,-24-25,25 25,24 0,-24 0,24 0,-24-25,24 25,-24 0,24 0,1 0,-1-25,0 25,1 0,-26 0,26-25,-1 25,25 0,-24 0,-1-24,-24 24,-1 0,1 0,0 0,-26 0,26 0,0 0,-1 0,-24 0,25 0,-1 0,1 0,0 0,-1-25,-24 25,0 0,0 0,-1 0,1 0,0 0,0 0,0 0,-1 0,1 0,25 0,-25 0,49 0,-49 0,24 0,-24 0,25 0,-25 25,24-25,-24 0,0 0,0 0,-1 0,1 0,-74 24</inkml:trace>
  <inkml:trace contextRef="#ctx0" brushRef="#br0" timeOffset="7094.8569">20290 8062,'25'24,"-25"1,25 0,-25 0,0 0,25-25,-25 24,24 1,1 0,0 0,0-25,0 0,-25-25,24 25,1-25,0 0,0 25,24-24,1-1,0 0,-1 0,26 0,-26 1,1-1,24 0,-24 0,0 0,-26 0,26 1,-25-1,0 25,-1-25,26 25,-25-25,0 25</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12:20.709"/>
    </inkml:context>
    <inkml:brush xml:id="br0">
      <inkml:brushProperty name="width" value="0.05292" units="cm"/>
      <inkml:brushProperty name="height" value="0.05292" units="cm"/>
      <inkml:brushProperty name="color" value="#FF0000"/>
    </inkml:brush>
  </inkml:definitions>
  <inkml:trace contextRef="#ctx0" brushRef="#br0">14684 2753,'0'-24,"25"24,0-25,0 25,24 0,1 0,0 0,24 0,25 0,0 0,25 0,1-25,23 25,26-25,49 25,0-25,1 0,24 1,-25 24,0-25,-24 0,-26 25,-24-25,-25 25,-25-25,-24 25,-26 0,-24 0,25 0,-50-24,-25 24,0 0,-49 0</inkml:trace>
  <inkml:trace contextRef="#ctx0" brushRef="#br0" timeOffset="901.8107">15354 3101,'0'0,"0"-25,50 25,-25 0,49 0,0 0,26-25,24 25,49 0,1-25,49 0,0 1,1-1,-1 25,0-25,-49 25,24 0,-49-25,-25 25,0 0,-25 0,-24 0,-51 0,26 0,-25 0,0 0,-25-25,-25 25</inkml:trace>
  <inkml:trace contextRef="#ctx0" brushRef="#br0" timeOffset="2624.0117">20191 7268,'0'-25,"0"0,25 25,99 0,-50 0,25 0,1 0,24 0,25 0,-1 0,26-25,0 25,-1-24,1 24,148-25,-173 25,-50 0,1 0,-51 0,1 0,-1 0,-24 0,-25-25,-25 25,-24 0,-1 0</inkml:trace>
  <inkml:trace contextRef="#ctx0" brushRef="#br0" timeOffset="3389.6711">19968 8334,'25'0,"24"0,26 0,24 0,25-24,49 24,26 0,24-25,0 25,1 0,-26 0,-24 0,-1 0,175 25,-249-25,-25 0,-49 0,0 0,0 0,-25-25,0 0,-25 25,0-25,-49 25</inkml:trace>
  <inkml:trace contextRef="#ctx0" brushRef="#br0" timeOffset="3880.1019">20017 8508,'75'0,"-150"0,199-25,-49 25,-1-25,25 25,25 0,0-24,50 24,-25-25,25 25,-1-25,-24 25,0-25,-25 25,-25 0,-24 0,-1 0,-99 0</inkml:trace>
  <inkml:trace contextRef="#ctx0" brushRef="#br0" timeOffset="4562.8205">19645 9376,'50'0,"0"0,-1 0,174 0,-148 0,24-25,0 25,25-24,-25 24,25-25,1 25,-26-25,-25 25,-24 0,-25 0,-50 0</inkml:trace>
  <inkml:trace contextRef="#ctx0" brushRef="#br0" timeOffset="5871.8139">19670 9624,'0'0,"75"0,-26 0,-24 0,49 0,-24 0,0-25,-1 25,1-24,24 24,1-25,-1 25,-24-25,-1 25,50-25,-74 25,0 0,0 0,0 0,-25-25,0 1,0-1</inkml:trace>
  <inkml:trace contextRef="#ctx0" brushRef="#br0" timeOffset="7359.6609">22920 10988,'24'0,"1"0,0 0,0 0,0 0,-1 0,1 0,0 0,0 25,0-25,-1 25,1 0,0-25,0 25,0-25,-1 24,1-24,0 25,0-25,0 0,-1 0,1 0,25-25,-1 1,1-26,0 25,24-24,25-26,-24 26,-1-1,1 25,-26 0,-24 1,0-1,0 25,-25 25,-25-1</inkml:trace>
  <inkml:trace contextRef="#ctx0" brushRef="#br0" timeOffset="14814.9683">23267 11038,'0'0,"0"-50,0 26,25 24,-1 0,1 0,0 0,0 0,0 24,-1-24,1 25,0 0,0-25,0 25,-1-25,1 25,0-1,0-24,0 0,-1 0,1 0,25-49,-1 24,1-25,25 26,-26-26,1 0,24 26,-24-26,24 25,-24-24,24-1,1 25,-26-24,26 24,-51 0,1 0,0 0,0 25,0 0,-50 0,25 25</inkml:trace>
  <inkml:trace contextRef="#ctx0" brushRef="#br0" timeOffset="16080.7662">29245 7541,'0'-25,"0"0,0 0,0-24,0 24,0-25,0 25,0-24,0-1,0 1,-25-1,25 0,-25 1,25 24,0-25,0 26,0-1,0-25,0 25,0 0,0 1,0-1,0 0,25 25,0 0,0 0,-1 25,1 0,0-1,0 1,0 25,-25-25,24 0,1-1,0 1,-25 0,25 0,0 24,-25-24,24 0,-24 25,25-26,-25 26,0-25,25 0,-25-1,0 1,25 0,-25 0,25-25,-25 25,0-50,0 0</inkml:trace>
  <inkml:trace contextRef="#ctx0" brushRef="#br0" timeOffset="16402.5301">29071 7243,'0'-25,"25"25,0 0,0-25,24 25,-24-24,0 24,24-25,1 25,0-25,-26 0,26 25</inkml:trace>
  <inkml:trace contextRef="#ctx0" brushRef="#br0" timeOffset="21488.3026">18306 11857,'25'0,"-1"24,1-24,0 25,0 0,0 0,-1-25,-24 25,25-25,0 0,0-25,0 0,24-25,-24 1,25-1,-1-24,-24 24,25 1,-25-1,-1 0,1 26,-25-1,25 25,-25-25</inkml:trace>
  <inkml:trace contextRef="#ctx0" brushRef="#br0" timeOffset="25152.7969">29220 7888,'0'-25,"-25"25,25 25,-25 0,-24 24,24 26,-25-1,1-24,-1 24,0-24,26-1,-1-24,0 0,0 0,25 0,-25-25,25 24</inkml:trace>
  <inkml:trace contextRef="#ctx0" brushRef="#br0" timeOffset="25492.7607">28228 8855,'0'25,"-25"-25,25 25,0 0,-25-1,25 26,0 0,-25-1,25-24,0 25,0-25,0-1,-24 1,24 0,0 0</inkml:trace>
  <inkml:trace contextRef="#ctx0" brushRef="#br0" timeOffset="26128.6584">28129 8905,'-25'-99,"50"198,-50-223,50 124,24-25,1 25,-1 0,1 0,0 25,-26-25,1 25,0-1,-25 1,0 0,0 0,-25 0,0-25,1 24,-1 1,0 0,0-25,0 25,1-25,-1 0,0 25,50-25,74 0,-49 0,-26-25,26 25,-25 0,0 0,-1 25,1-25,0 25,-25-1,0 1,0 0,0 0,0 0,-25-1,0 1,1-25,-26 25,0-25,1 0,-1 0,25 0,1 0,-1 0,25-25</inkml:trace>
  <inkml:trace contextRef="#ctx0" brushRef="#br0" timeOffset="26864.5191">28724 9203,'0'24,"0"-48,-25 24,25-25,0 0,0 0,0 0,0 1,0-1,0-25,0 25,0-24,25-1,0 25,-25 0,24-24,1 24,0 0,0 25,0 0,-1 0,1 0,-25 25,25 0,0 0,0-1,-1 1,-24 25,0-25,0 24,0-24,-24 25,24-25,0-1,-25 1,25 0,0 0,-25-25</inkml:trace>
  <inkml:trace contextRef="#ctx0" brushRef="#br0" timeOffset="27096.7842">28674 9054,'-25'-25,"50"50,0-50,0 25,24-25,1 25,0 0,-1-25</inkml:trace>
  <inkml:trace contextRef="#ctx0" brushRef="#br0" timeOffset="33030.1049">28501 9327,'0'24,"0"1,-25 0,25 25,0-26,-25 26,25-25,-50 74,26-25,-1 1,0-26,0 26,0-26,1-24,-1 25,25-25,-25-25,25 25</inkml:trace>
  <inkml:trace contextRef="#ctx0" brushRef="#br0" timeOffset="40204.6581">28501 10319,'-25'-25,"0"50,0 0,0-1,1 1,-1 25,-25-25,1 24,-26 1,26-1,-1 1,0-25,1 0,24-1,25 1,-25-25</inkml:trace>
  <inkml:trace contextRef="#ctx0" brushRef="#br0" timeOffset="40505.0132">27905 10443,'0'-25,"25"25,0 0,24 0,-24 25,25 0,-25-1,24 26,-24-25,0 24,0-24,0 25,-1-25,1-25,0 24,0-24,0 0</inkml:trace>
  <inkml:trace contextRef="#ctx0" brushRef="#br0" timeOffset="41398.8596">28550 10096,'0'0,"-74"-50,49 25,-25 0,26 25,-1-25,0 1,0 24,0-25,1 25,-1 0,0 0,0 0,-24 0,24 0,-25 0,25 25,-24-25,24 24,-25 1,1 0,24 0,-25 25,25-1,1 1,-1-1,0 1,25 0,0-1,0-24,0 0,0 0,0 24,0-24,0 0,25 0,-25-1,25 1,-1 0,26 0,-25 0,24-1,-24 1,0 0,25 0,-26 0,26-1,-25-24,25 25,-1 0,-24-25,25 25,-1-25,1 25,-1-25,1 0,0 0,-1 0,1 0,-1-25,1 0,0 25,-26-25,26 0,-25-24,0 24,-25 0,24-24,-24 24,0 0,0-25,0 26,0-1,0 0,0 0,0 0,-24-24,24 24,-25 0,0-24,-25-1,26 0,-1 26,0-26,-25 0,1 26,-1-26,1 25,-26 0,1 0,-1 1,1 24,24 0,1 0,-1 0,25 24,0 1</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13:07.553"/>
    </inkml:context>
    <inkml:brush xml:id="br0">
      <inkml:brushProperty name="width" value="0.05292" units="cm"/>
      <inkml:brushProperty name="height" value="0.05292" units="cm"/>
      <inkml:brushProperty name="color" value="#FF0000"/>
    </inkml:brush>
  </inkml:definitions>
  <inkml:trace contextRef="#ctx0" brushRef="#br0">15949 2803,'0'-25,"-24"25,48 0,1 0,25 0,-25 0,24 0,1 0,24 0,1 0,24 0,0 0,0 0,25 0,0 0,0 0,0 0,0 0,0 0,0 0,-24 0,24 0,-25 0,25 0,0 0,0 0,0 0,0 0,-25 0,-24 0,-1 0,-24 0,24 0,-24 0,-1 0,-24 0,0 0,0 0,-75-25,1 25,-26 0,-24 0,25 0,-1 0</inkml:trace>
  <inkml:trace contextRef="#ctx0" brushRef="#br0" timeOffset="861.6023">16173 2654,'124'25,"-50"-25,25 0,1 0,-1 0,0 0,0 0,0 0,25 0,-24 0,-1-25,0 25,0 0,-24 0,24 0,0-25,0 25,25 0,0 0,-24-25,24 25,-25 0,-25 0,-24 0,24 0,-49 0,25 0,-25 0,-1 0,1 0,-25-24</inkml:trace>
  <inkml:trace contextRef="#ctx0" brushRef="#br0" timeOffset="4984.8669">19397 7218,'25'0,"0"0,0 0,-1 25,1-25,0 0,0 0,0 0,0 0,-1 0,26 0,0 0,-1 0,1 0,-1 0,1-25,24 25,26 0,-26 0,0-25,1 25,24 0,-25 0,26 0,-1 0,-25-24,1 24,-26 0,1 0,0 0,-26 0,1 0,-50 0,1 0,-26 0</inkml:trace>
  <inkml:trace contextRef="#ctx0" brushRef="#br0" timeOffset="5452.7499">19447 7342,'25'0,"24"0,-24 0,25 0,24 0,-24 0,24 0,1 0,-1 0,25-25,0 25,1 0,-1-24,25 24,-25 0,25-25,-25 25,1 0,-26-25,-24 25,-26 0,1 0,-50 0</inkml:trace>
  <inkml:trace contextRef="#ctx0" brushRef="#br0" timeOffset="5970.8408">19943 8012,'50'0,"-1"-25,1 25,-25 0,49-25,0 25,1-25,-1 25,25 0,-24-24,24 24,0 0,1 0,-1 0,0 0,0 0,-24 0,-1 0,0-25,-24 25,0-25,-26 25,-24-25,-24 25,-26 0,0 0</inkml:trace>
  <inkml:trace contextRef="#ctx0" brushRef="#br0" timeOffset="6691.4503">19124 8830,'75'0,"-26"0,26-24,-1 24,1-25,24 25,-25-25,26 25,-26-25,25 25,-24-25,24 25,-25 0,-24 0,24 0,-24 25,-25-25,-1 0</inkml:trace>
  <inkml:trace contextRef="#ctx0" brushRef="#br0" timeOffset="7259.3554">19248 8954,'-24'0,"48"0,26 0,0 0,24 0,0-24,1 24,-1-25,1 0,-1 25,1-25,24 0,-25 25,1 0,-1 0,-24 0,24 0,-24 0,-26 0,1 0,0 0</inkml:trace>
  <inkml:trace contextRef="#ctx0" brushRef="#br0" timeOffset="8108.0144">22349 8905,'0'-25,"-25"25,25-25,-25 25,25-25,-24 25,24-24,-25 24,0-25,0 25,25-25,-25 25,1-25,-1 25,0 0,0 0,-24 0,24-25,0 25,-25 0,26 0,-26 0,25 0,-24 0,24 0,-25 25,25-25,-24 25,24-25,-25 25,25-25,1 25,-1-25,0 24,0 1,0 0,1 0,-1 0,0-1,0 1,0 25,1-25,-26 0,25 24,0-24,1 25,-1-26,0-24,0 25,25 0,0 0,-25-25,25-25</inkml:trace>
  <inkml:trace contextRef="#ctx0" brushRef="#br0" timeOffset="8744.9041">20886 8930,'-25'-25,"25"50,0-1,25 1,-25 0,0 0,0 0,0 0,0-1,0 26,0-25,0 0,0 24,0-24,-25 0,0 0,0-1,0 26,1-50,-1 25,0-25,0 25,0-25,0 24,1-24,48 0,1 0,25 0,24 0,1 0,-1 25,1 0,-1 0,0 0,1-1,-1 1,-24 0,24 0,-24 0,-1-25,-24 24,25 1</inkml:trace>
  <inkml:trace contextRef="#ctx0" brushRef="#br0" timeOffset="12132.9307">14312 16768,'-74'-25,"24"25,50-25,-25 25,75-24,-25 24,49-25,-24 25,24-25,1 0,-1 25,25-25,-24 1,24-1,-25 0,-24 25,0-25,-1 25,1 0,-25-25,-1 25,1 0,0 0,0 0,-50 0,0 50</inkml:trace>
  <inkml:trace contextRef="#ctx0" brushRef="#br0" timeOffset="12588.7881">14585 16966,'-74'0,"148"0,-173 0,74 0,50 0,0 0,24 0,26 0,-26-24,26 24,-26-25,26 25,-1-25,-24 25,-1-25,1 25,0 0,-26-25,26 25,-25 0,0-24,-1 24</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13:41.386"/>
    </inkml:context>
    <inkml:brush xml:id="br0">
      <inkml:brushProperty name="width" value="0.05292" units="cm"/>
      <inkml:brushProperty name="height" value="0.05292" units="cm"/>
      <inkml:brushProperty name="color" value="#FF0000"/>
    </inkml:brush>
  </inkml:definitions>
  <inkml:trace contextRef="#ctx0" brushRef="#br0">3572 6449,'25'0,"-1"0,1 0,0 0,0-25,0 25,0 0,-1 0,1-24,0 24,0 0,0 0,-50 0,0 0,0 0,0 0,1 0,-1 0,0 24,0-24,0 0,25 25,-25-25,1 0,48 0,1 0,0 0,0 0,0 0,24 0,-24 0,0 0,0 0,0 0,-50 0,0 0,0 0,0 0,1 0,-1 0,0 0,-25 25,25-25,1 0,48 0,1 0,0 0,0 0,0 0,0 0</inkml:trace>
  <inkml:trace contextRef="#ctx0" brushRef="#br0" timeOffset="684.161">3671 6598,'-25'0,"50"0,0 0,0-25,0 25,-1 0,1-25,0 25,0 0,0 0,-25-24,24 24,-48 0,-1 0,0 0,0 0,0 0,1 0,-1 0,0 24,25 1,25-25,0 0</inkml:trace>
  <inkml:trace contextRef="#ctx0" brushRef="#br0" timeOffset="3466.4943">4341 6424,'0'-24,"25"24,-1 0,1 0,0 0,0-25,0 25,-1 0,1 0,0 0,0 0,0 0,24 0,-24 0,0 0,0-25,-1 25,1 0,0 0,0 0,0 0,0 0,24 0,-24-25,49 25,-24 0,-25 0,0 0,-1 0,1 0,0 0,0 0,0 0,-1-25,-48 25,-1 0</inkml:trace>
  <inkml:trace contextRef="#ctx0" brushRef="#br0" timeOffset="4055.3932">4490 6499,'24'0,"1"0,0-25,25 25,-26 0,26 0,0-25,24 25,-24 0,24 0,-24-25,24 25,1 0,-26 0,1 0,-25 0,24 0,-24 0,25 0,-26 0,26 0,-25 0,0-24,-1 24,1 0</inkml:trace>
  <inkml:trace contextRef="#ctx0" brushRef="#br0" timeOffset="5072.1128">6028 6524,'0'-25,"0"0,24 25,1 0,0 0,0 0,0 0,24-25,-24 25,25 0,-1 0,-24-25,25 25,-1 0,1-24,24 24,-24 0,-1 0,26 0,-26 0,1 0,0 0,-1 0,-24 0,0 0,0 0,-50 0,0 0,0 0,1 0</inkml:trace>
  <inkml:trace contextRef="#ctx0" brushRef="#br0" timeOffset="6756.2622">3621 7466,'25'-25,"50"25,-50-24,24 24,-24 0,0 0,0 0,-1 0,1 0,0 0,0 0,0 0,-1 0,1 0,25 0,-25 0,-1 0,1 0,0 0,0 0,0 0,-25-25,24 25,1 0</inkml:trace>
  <inkml:trace contextRef="#ctx0" brushRef="#br0" timeOffset="8709.6166">3746 8607,'24'0,"1"0,0 0,0 0,0-25,24 25,-24 0,25 0,-1-24,-24 24,25-25,-1 25,1 0,24 0,-24 0,-25 0,-1 0,1-25,0 25,0 0,0 0,-25-25,-25 50</inkml:trace>
  <inkml:trace contextRef="#ctx0" brushRef="#br0" timeOffset="10708.1625">3671 9550,'-25'0,"25"-25,25 25,0 0,25 0,-26 0,1 0,25-25,-1 25,-24 0,25 0,-25 0,-1-25,1 25,-50 0,1 0,-26 0,25 0,-24 25,24-25,0 25,0-25,0 0,1 0,-1 0,0 25,0-25,50 0,25 0,-26 0,26 0,-25 0,0 0,-1 0,1 0,0 0,-50 0,0 0,1 0,-1 0,0 0,0 0,0 0,1 25,-1-25,50 0,-1-25,1 25,0 0,0 0,0 0,-1 0,1 0,-25-25,25 25</inkml:trace>
  <inkml:trace contextRef="#ctx0" brushRef="#br0" timeOffset="11511.978">4589 9550,'-25'0,"0"0,50 0,25 0,24 0,0 0,1 0,24 0,0 0,-24 0,-1-25,1 25,-26-25,1 25,-25 0,-50 0</inkml:trace>
  <inkml:trace contextRef="#ctx0" brushRef="#br0" timeOffset="12029.5239">3696 10592,'25'-25,"0"25,24 0,1 0,24 0,1 0,-26 0,50 0,-24 0,-1 0,25 0,1 0,-1-25,-25 25,-24 0,-1 0,1-25,-25 25,-50 25</inkml:trace>
  <inkml:trace contextRef="#ctx0" brushRef="#br0" timeOffset="12984.9286">3721 11832,'-25'-25,"25"0,25 25,0-25,24 25,-24-24,25 24,-1-25,26 0,-26 25,26-25,-1 25,-24 0,24-25,0 25,1 0,-1 0,25 0,-24-24,49 24,0 0,0 0,0-25,-50 25,1 0,-26 0,1 0,-50-25,-25 25,0 25</inkml:trace>
  <inkml:trace contextRef="#ctx0" brushRef="#br0" timeOffset="15500.1771">3621 12923,'-49'0,"49"-25,25 25,-1 0,1 0,0 0,25 0,-25 0,24 0,-24 0,25-24,-1 24,1 0,-1 0,1-25,-25 25,24 0,-24 0,0 0,0-25,0 25</inkml:trace>
  <inkml:trace contextRef="#ctx0" brushRef="#br0" timeOffset="16572.6095">3770 13841,'-24'0,"48"0,1 0,25 0,-1 0,-24 0,50 0,-26 0,1 0,-1-25,26 25,-26 0,1 0,0 0,-26 0,26 0,-25 0</inkml:trace>
  <inkml:trace contextRef="#ctx0" brushRef="#br0" timeOffset="17121.0225">5135 13742,'-50'-25,"100"50,-125-75,100 50,74 0,-49 0,24 0,1 0,-1 0,0 0,26 0,-26-25,0 1,1 24,-50 0,24-25,-24 25,0 0</inkml:trace>
  <inkml:trace contextRef="#ctx0" brushRef="#br0" timeOffset="17788.0995">3671 14932,'0'-24,"25"24,0 0,0 0,24-25,1 25,24-25,1 25,-26 0,26-25,49 25,-75 0,-24 0</inkml:trace>
  <inkml:trace contextRef="#ctx0" brushRef="#br0" timeOffset="18445.8415">3746 16073,'0'-24,"-25"24,50 0,-1-25,26 25,0-25,-1 25,26 0,-26-25,26 25,49-25,-75 1,1 24,-25 0,24 0,-24 0</inkml:trace>
  <inkml:trace contextRef="#ctx0" brushRef="#br0" timeOffset="19114.4701">3646 17090,'50'0,"-25"0,24 0,1 0,0 0,-1 0,1 0,-1 0,26-24,-26 24,26 0</inkml:trace>
  <inkml:trace contextRef="#ctx0" brushRef="#br0" timeOffset="19579.922">4936 17066,'-25'0,"1"0,73 0,1 0,99 0,-75-25,25 0,-24 25,-26 0,26 0</inkml:trace>
  <inkml:trace contextRef="#ctx0" brushRef="#br0" timeOffset="27341.6589">7045 5259,'0'-25,"0"0,24 25,1-25,0 25,0 0,0-25,24 1,26 24,-26 0,26-25,-1 25,0 0,26 0,-26 0,0 0,1 0,-1 25,-24-25,24 24,-24 1,0 0,-1 0,1 0,-1-1,-24 26,0-25,0 24,0 1,-1 0,1-1,-25 26,50-1,-50-24,25 24,-1-24,-24 24,25-24,0 24,-25-24,0 24,0 1,0-26,0 26,-25-26,0 26,1-1,-1-24,0 24,-25-24,26 24,-1-24,0 24,0 1,0-26,1 26,-26-1,25 0,0 26,-24-1,24-25,-25 25,26 1,-26-1,25 0,-25 0,1 1,-1-26,25 25,-24-24,24-1,0 0,0-24,1 0,-1 24,0 25,0-24,0-26,1 26,-1-1,0 1,0-1,25 0,-25 1,25-1,-24 25,24 1,0-26,0 25,0 100,0-125,0 100,0-100,0 1,0-1,0 0,0-24,24 24,-24-24,25 24,0-24,0 24,24 1,-24-26,0 26,25-1,-26 1,26-26,-25 26,24-26,-24 26,25-26,49 51,-24-26,-26-49,1 0,-25-1,24 1,-24 0,0-25,24 0,-24 0,25 0,-25 0,-1 0,1 0,0 0,-25-25,0 0,-25 25,0-24,1 24,-1 0,0 0,0 0,0 24,1-24,-1 25,0-25,-25 50,26-1,-1-49,25 25,-50 50,1-26,49 1,-25-25,25 24,-25-24,25 25,-50 24,50-49,0 0,0 0,-25-1,25 1,0 0,-24 0,24 0,0-1,0 1,0 0,0 0,0 0,0-1,0 26,-25-25,25 0,0 24,0-24,0 25,0-26,0 1,0 0,0 0,0 0,0-1,0 26,25-25,-25 25,24-26,-24 1,25 25,0-25,-25-1,25 1,-25 0,25 25,0-26,-25 26,24-25,1 24,0-24,0 25,-25-25,25 24,-1 1,1-25,0 24,0-24,0 0,-1 24,26 1,-25 0,0-26,-1 1,1 25,0-25,0 24,0-24,-1 0,1 25,0-26,25 1,-26 0,1 25,25-26,-25 1,24 25,-24-1,25-24,-26 0,26 0,-25 0,25-1,24 1,-24 0,-26 0,1 0,0-25,25 24,-26 1,26 0,-25 0,24 0,-24-1,25 1,-25 0,24 0,-24 24,25-24,-26 0,1 0,0 24,0-24,0 0,-1 0,1 25,0-26,-25 26,25 0,24 74,-24 0,0-75,-25 1,25-1,-25 26,0-26,25 1,-25 0,0-1,25-24,-25 25,0-1,0 1,0 0,0-26,0 51,0-26,0 1,-25-25,0 24,0 1,0-25,0 24,-24 1,24-25,0 0,0-1,-24 1,49 0,-25 0,-25 0,26-1,-26 1,25 0,-24 0,24 0,-50 24,51-24,-26 0,0 0,1-1,24 1,0 0,0 0,1 0,-1-25,0 24,25 1,-25-25,-24 25,24 0,0 25,-25-26,1 1,24 25,0-25,-25-1,1 1,24 0,0-25,0 25,1-25,-1 0,0 0,-25 25,1-25,-1 24,25-24,-24 0,24 0,0 0,0 0,-24 0,24 0,0 0,0 0,1 0</inkml:trace>
  <inkml:trace contextRef="#ctx0" brushRef="#br0" timeOffset="37088.1969">1662 5531,'0'-24,"0"-26,0 0,0 26,0-26,0 0,-25 1,25-1,0 1,0-1,0-24,-25 24,25 0,0 1,0-1,0 0,0 1,-25-1,25 1,0 24,0-25,-24 25,24-24,0 24,-25 0,25 0,0 1,0-1,0 0,25 0,-1 25,26 0,-25 0,25 0,-1 0,1 0,-1 0,1 0,0 0,-1 0,1 0,-1 0,26 0,-1 0,1 0,-1 0,0 0,26 0,-1 0,25 0,0 0,25 0,-25 0,25 0,-1 0,175-25,-199 1,0 24,-25 0,0 0,1 0,-1-25,0 25,0 0,0-25,1 25,-1-25,25 25,-25-25,25 25,0-24,-25-1,25 0,-24 0,-1 0,-25 25,1 0,-1-24,1 24,-1-25,25 25,25-25,0 0,0 0,0 25,50 0,-25 0,0-24,-1 24,1-25,0 25,0-25,-25 25,25-25,-25 25,0-25,0 25,-25 0,-25-24,1 24,-1 0,1 0,-1 0,-24 0,49 0,0 0,0 0,25-25,149 0,-149 25,0 0,-24 0,-26 0,-24 0,-1 0,-24 0,-25 25,0 0,25-1,-25 51,25-26,-25 26,0-1,24 1,-24-1,0 0,25 1,-25-1,0-24,0 24,0-24,25-1,-25 1,0 0,25-1,-25-24,25 0,-25 0,24 0,-24-1,0 1,25 0,-25 0,-25-25,1 0,-1 0,-50 25,1-25,0 24,-1 1,-24 0,24-25,-24 25,25 0,-25-1,-1 1,1 0,-25 0,0 0,0-1,0 26,25-25,0 0,-1-25,26 24,0 1,-1 0,1 0,-1-25,26 25,-26-25,26 0,-26 24,1-24,-1 0,1 0,0 0,-26 0,26 0,-100 0,75 0,25 0,-1 0,1 0,-25 0,49 0,-24 0,-1 0,1 0,-1 0,1 0,0 0,-1 25,1-25,-1 0,1 0,0 0,-1 0,-24 0,25 0,-26 0,1 0,0 0,0 0,24 0,-24 25,25-25,-1 0,1 0,-1 0,-24 0,0 0,-75 0,75 0,25 0,24 0,-24 0,24 0,0 0,-24 0,0 0,-75 25,74 0,-24-1,0-24,0 25,-25 0,0 0,-25 0,25-25,-25 0,0 0,25 0,-25 0,50 0,0 0,24-25,51 0,-26 0,50 0,-25 25,25-24,-25 24,25-25,-24 25,-1-25,0 0,0 25,0-25,1 1,24-1,0 0,-25 25,25-25</inkml:trace>
  <inkml:trace contextRef="#ctx0" brushRef="#br0" timeOffset="38395.3884">3894 4564,'-24'-25,"48"50,-48-75,24 26,-25 24,25-25,-25 25,25-25,-25 25,25-25,-25 25,25-25,-24 25,-1-49,0 24,0 0,0 0,0 1,1-1,-1 25,0-50,25 25,-25 1,0-1,25 0,-24-25,24 26,0-26,-25 25,25-24,0-1,-25 25,25 0,0-24,0 24,0 0,0 0,0-24,0 24,0-25,0 25,0 1,0-26,25 0,-25 26,25-26,-25 25,24 0,1 25,0 0,-25-24,25 24,-25-25,25 25,-1 0,1 0,0 0,0 0,0 0,0 0,-1 0,1 0,0 0,0 0,0 0,-1 0,1 0,0 0,0 0,0 25,-1-25,1 0,0 0,0 0,0 0,-1 0,1-25,0 25,-25-25,25 25,-25-25,0 0,0 1,0-1,0 0,0 0,0 0,0 1,-25 24,25-25,-25 25</inkml:trace>
  <inkml:trace contextRef="#ctx0" brushRef="#br0" timeOffset="39437.1157">3845 3076,'0'0,"0"-25,25 25,-1 0,1-25,0 25,0 0,0-25,-1 1,1 24,25-25,-25 25,-1 0,-24-25,25 25,0 0,-25-25,0 0,0 1,25 24,-25-25,25 25,-1 0,1 25,0-25,25 24,-26 1,26 0,0-25,-1 25,1-25,-1 25,1-25,0 24,-1-24,-24 25,0-25,0 0,0 25,-1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16:40.793"/>
    </inkml:context>
    <inkml:brush xml:id="br0">
      <inkml:brushProperty name="width" value="0.05292" units="cm"/>
      <inkml:brushProperty name="height" value="0.05292" units="cm"/>
      <inkml:brushProperty name="color" value="#FF0000"/>
    </inkml:brush>
  </inkml:definitions>
  <inkml:trace contextRef="#ctx0" brushRef="#br0">18752 9227,'25'0,"0"0,0 0,0 0,-1 0,1-24,0 24,0 0,0 0,-1 0,1-25,0 25,0 0,0 0,-1 0,1-25,0 25,25 0,-26 0,1 0,25 0,-25-25,24 25,1 0,-25-25,24 25,1 0,0 0,-1-24,1 24,-1 0,1 0,24 0,-24 0,-25 0,24 0,1 0,24 0,-24 0,0 0,24-25,0 25,1 0,-1 0,25 0,1 0,-1 0,0 0,100 0,-125 0,0 0,26 0,-26 0,0 0,1 0,-1 0,1 0,24 0,-25 0,1-25,24 25,-25 0,1 0,24-25,-25 25,26 0,-1 0,0 0,0 0,1 0,-1 0,99 0,-123 0,-1 0,-24 0,24 0,-49 0,24 0,-24 0,25 0,-25 0,-1 0,1 0,0 0,0 25,0-25,-1 0,1 0,0 0,-50 0,0 0,-24 0</inkml:trace>
  <inkml:trace contextRef="#ctx0" brushRef="#br0" timeOffset="7298.0032">7020 10244,'-25'-24,"25"-1,-25 25,25-25,-25 25,50 0,0 0,0 0,24 0,26 0,-1 0,-24 0,49 0,-25 0,26 0,24 0,-25 0,25 0,-25 0,0 0,1 0,-26 0,0 0,1 0,-1 25,-24-25,24 0,-24 0,-1 0,1 0,0 0,-26 0,26 0,-25 0,0 0,-50 0,-25 0</inkml:trace>
  <inkml:trace contextRef="#ctx0" brushRef="#br0" timeOffset="8836.5496">7541 10344,'-25'0,"50"0,-25 0,24 0,26 0,0 0,24 0,0 0,1 0,-1-25,26 25,-26-25,25 25,-24-25,-1 25,0 0,26 0,-51 0,26 0,-1 0,-49 0,0 0,-1 0,1 0,0 0,-25-25,-25 25,25-24,0-1,0 0,-25 25</inkml:trace>
  <inkml:trace contextRef="#ctx0" brushRef="#br0" timeOffset="13936.7937">13965 11559,'-50'-25,"50"0,-24 25,48 0,1 0,0 0,0 0,24 0,-24 0,25 0,-1 0,1-24,0 24,24 0,1 0,-1 0,0 0,26 0,-26-25,25 25,-24 0,24 0,-25 0,25-25,1 25,-26 0,1 0,24 0,-25 0,25 0,-24 0,24 0,-25 0,1 0,-1 0,1-25,-1 25,-24-25,-1 25,26 0,-50 0,-1 0,1-24,0 24,-50 0,-24 0</inkml:trace>
  <inkml:trace contextRef="#ctx0" brushRef="#br0" timeOffset="14564.9162">14660 11733,'0'0,"-25"0,50 0,-1 0,1 0,50 0,-1 0,0 0,150 0,-100 0,0-25,0 25,-25-25,0 0,0 0,-24 25,-26 0,26 0,-50-24,-1 24,1 0</inkml:trace>
  <inkml:trace contextRef="#ctx0" brushRef="#br0" timeOffset="19690.7231">15329 11807,'-49'-25,"24"0,0 25,25-24,-25 24,0-25,1 25,-1-25,0 0,0 25,-24-25,24 1,-25-1,25 0,1 0,-26 25,25-49,0 24,1 0,-1 0,25-24,-25 24,25 0,-25 0,25 0,-25-24,1 24,24 0,-25 0,25 0,0-24,-25 24,25 0,0 0,0-24,0 24,0 0,0-24,0 24,0 0,25-25,-25 26,25-1,-1-25,1 25,0 1,25-26,-26 25,26 0,0 1,-26-1,26 0,0 0,-26 25,26-25,0 25,-26-24,26 24,-25-25,24 25,1 0,25 0,-26-25,26 25,-26 0,26 0,-26 0,26 0,-26 0,1 0,-1 0,1 0,0 0,24 25,0 0,1 24,-1-24,1 25,-1-1,-24 1,-1-1,1 26,-25-1,0 1,-25-26,0 26,0-26,0 1,-25-1,-25 1,25 0,-24-1,-1 1,-24-25,24 24,-24-24,-1 0,-24 25,25-26,-1-24,-24 25,25-25,24 0,0 0,26-25</inkml:trace>
  <inkml:trace contextRef="#ctx0" brushRef="#br0" timeOffset="20093.012">17140 10641,'0'-25,"0"50,0 0,-25 25,25-1,-25 1,1-1,-1 1,0-25,0 24,0-24,1 0,-1 0,0-25</inkml:trace>
  <inkml:trace contextRef="#ctx0" brushRef="#br0" timeOffset="20496.0145">16793 10815,'-50'-25,"100"50,-100-75,75 50,25 25,-26-25,26 25,-25 0,0-1,-1-24,1 25,0 0,0 0,0-25,-1 25,1-25,0 24,0-24,0 0</inkml:trace>
  <inkml:trace contextRef="#ctx0" brushRef="#br0" timeOffset="22948.9956">18802 10964,'-25'0,"0"0,1 0,-1 0,0 0,0 0,0 0,1 24,24 1,-25 0,25 0,25-25,-25 25,24-25,-24 24,25-24,0 0,0 0,0 0,-1 0,1 0,0 0,25 0,-26 0,1 0,0 0,0 0,0 0,-1 0,1 25,0-25,-25 25,25 0,-25 0,0 0,0-1,-25 1,0 0,0-25,1 25,-26-25,0 0,1 0,-1 0,25 0</inkml:trace>
  <inkml:trace contextRef="#ctx0" brushRef="#br0" timeOffset="23224.4677">18901 10716,'0'0,"25"0,0 0,0 24,-1 1,1 25,50 49,-26-49,-24-1,25 1,-26-1,1-24,0 0,0 0,0 0,-1-25</inkml:trace>
  <inkml:trace contextRef="#ctx0" brushRef="#br0" timeOffset="23360.0167">19199 11088,'-75'-50,"150"100,-150-125,75 50,50 1,-25-1,24 0,1 0,24 0,-24 1</inkml:trace>
  <inkml:trace contextRef="#ctx0" brushRef="#br0" timeOffset="24053.5508">19546 10790,'-50'0,"26"0,-51 50,50-26,1 1,24 0,0 0,0 0,0-1,49 1,-24-25,0 25,24-25,-24 0,0 0,0-25,0 0,0 1,-25-1,0 0,0 0,-25 25,25-25,0 50,25-25,-1 25,1-25,0 0,0 0,0 0,-25-25,24 25,-24-25,0 1,25-1,-25 0,0 0,0 0,25 25,0 25,0 0,-1-25,1 0,-25 25,25-25,-25-25,0 0,0 0,0 1,0-1,25 25,-25-25,25 25,-1 0,1 0,0 0,0 0,0 0,-1 25,1-25,0 0</inkml:trace>
  <inkml:trace contextRef="#ctx0" brushRef="#br0" timeOffset="24525.0188">20365 10542,'0'-50,"0"100,-25-124,25 49,-25 25,25 25,0-1,0 1,0 0,0 0,0 0,25-25,0 0,-1 0,1 0,0-25,0 0,0 0,-1-24,1-1,-25-24,0-1,-25 1,1-25,-51 24,26-24,-1 49,0 1,1-1,24 50,25-25,0 50,25 0,124 173,-100-123,1 24,-25-49,24 24,1-24,-25-26,-1 1,1 0,0 0,0-25,0 25</inkml:trace>
  <inkml:trace contextRef="#ctx0" brushRef="#br0" timeOffset="25273.0814">21010 10195,'0'-50,"0"25,-25 1,0 24,0 0,0 24,1 1,-1 25,25-1,0-24,0 25,0-25,0-1,25 1,-1 0,1-25,0 0,0-25,0 0,-1 1,1-1,-25-25,0 1,0 24,25 0,-25 0,25 25,0 0,-1 0,1 0,0 25,0-25,24 0,-24 0,0 0,0 0,0 0,-1 0,1-25,-25 0,25 1,-25-1,0 0,25 25,0 0,-25-25,24 25,1 0,0 0,0 0,0 0,-1 0,1 0,0-25,0 25,0 0,0-25,-1 25,1 0,0-24,0 24,0-25,-1 0,76-25,-76 26,1-1,0 25</inkml:trace>
  <inkml:trace contextRef="#ctx0" brushRef="#br0" timeOffset="26001.0237">19993 11460,'-25'0,"25"25,0 24,0 1,0-1,0 1,0-25,0 24,25 1,-25 0,0-26,0 1,0 0</inkml:trace>
  <inkml:trace contextRef="#ctx0" brushRef="#br0" timeOffset="26316.9452">19893 11609,'-24'-50,"24"25,24 25,1 0,25 0,-25 25,24 0,1 0,-1-1,-24 26,25-25,-25 0,24-1,-24-24,-25-24,0-1,-25-25,25 1,-25-26,1 26,-1-26,25 26,0 24,0-25</inkml:trace>
  <inkml:trace contextRef="#ctx0" brushRef="#br0" timeOffset="27616.2898">20588 11261,'-25'0,"50"0,-75 25,1 0,24 0,25 0,0-1,0 26,0 0,25-1,24 1,1-25,-1-1,1-24,0 0,-25 0,-1 0,-24-24,0-26,0 25,-49-24,24-1,-25 0,-24-24,99 74,-1 0,26-25,-25 25,25 0,-26 0,1 0,0 0,0 0,-25 25,25 0,-1 0,1-25,0 24,0 1,-25 0,25-25,-25-25,0-24,0 24,-25-25,25 1,0-1,0 0,0 25,0 1,25 24,-1 0,26 0,-25 0,24 24,-24-24,25 25,-25 0,-25-50,0 0,0 1,0-1,24 25,1-25,0 25,0 0,0 0,-1 0,1 0,0 0,0 0,0 0,-25-25,24 25,-24-25,0 1,0-1,0 0,0 0,25 25,0 0,0 0,0 0,-1 0,1 0,0-25,0 25,0 0,0-24,-1 24,1-25,0 0,-25 0,25 0,0 25,-1-24,1 24,25-25,-25 25,-1 0,1-25,0 25,0 0,0-25,-1 25,-24-25,25 25,0-24,0 24,0-25,-1 0,1 25,0 0,-25-25,25 25</inkml:trace>
  <inkml:trace contextRef="#ctx0" brushRef="#br0" timeOffset="28573.0511">20836 12080,'0'0,"-74"-75,24 51,25 24,0 0,25 24,0 26,0 0,0 24,25-24,0 24,0-24,0-25,-1-1,1-24,0 0,0-24,0-1,-1 0,1 0,0 25,0-25,24 25,-24 0,0 0,25 0,-1 0,-24 25,0 25,0-25,-1-1,1 26,-25-25,0 0,-25-1,1 1,-51 0,1 0,-1 0,1-25,0 24,-1-24,26 0,24 25</inkml:trace>
  <inkml:trace contextRef="#ctx0" brushRef="#br0" timeOffset="28844.0286">21506 12080,'-25'-75,"50"150,-75-174,25 99,0 0,25 24,-24 26,-1 24,25 1,0-1,25 1,-1-26,26 1,0-25,-1 0,1-25,-1 0,26 0,-25-25,-1 0</inkml:trace>
  <inkml:trace contextRef="#ctx0" brushRef="#br0" timeOffset="30292.6711">21903 12030,'0'0,"-50"-74,50 49,-25 25,0 25,25 24,0 51,0-51,0 1,25-25,0 0,0-25,0 0,-1 0,1-50,0 0,-25 1,0-1,0 0,0 26,-25-26,0 25,50 25,0 25,0 0,0 0,-1-25,1 0,0 0,0 0,0-50,-1 25,-24-24,0-26,0 1,-24-25,-26-1,0-24,-24 25,24 25,26 24,-1 25,0 25,25-25,0 50,25 25,24 0,-24-1,25 26,24-1,-24 0,-1 1,26-26,-26 26,1-50,0-1,-26 1,1 0,0-25,0 0,-25-25,0-24,0-1,25 0,-25 26,0-26,0 25,24 50,1-25,0 25,0 0,0-25,-1 24,1-24,0 0,0 0,0-24,-25-1,0-25,0 25,0-24,-25 24,25 0,-25 0,0 25,50 0,0 25,0 0,0 0,-1 0,1-1,0-24,-25-24,0-1,0-25,0 25,0 1,25-1,-25 0,25 0,-1 25,1 0,0 0,0 25,0-25,-1 25,1-25,0 0,0 0,-25 25,25-25,-1-25,-24 0,0 0,0 0,0 1,0-1,25 0,-25 0,25 25,0 0,0 0,-1 0,1 0,25 0,-25 0,24 0,1 0,24 0,-49 0,25 0,-26 0,1 0,-25 25,0 0,-25 0,-24-1,-1 1,1 0</inkml:trace>
  <inkml:trace contextRef="#ctx0" brushRef="#br0" timeOffset="30464.666">22771 11063,'-248'-99,"496"198,-521-198,298 99,24 0,50 24</inkml:trace>
  <inkml:trace contextRef="#ctx0" brushRef="#br0" timeOffset="31736.4278">18380 11063,'0'0,"-149"-75,100 51,24 24,0 0,0-25,1 25,-1 0,0 25,0-1,0 1,1 25,-1-1,25 26,-25-25,25 24,0 0,0 1,50-26,-26 26,26-26,24 1,1 0,24-1,25-24,0 25,-25-26,1 1,-1 0,0 25,-25-26,1 26,-26-25,1 0,0-1,-26 26,1-25,0 0,0 24,-25 1,0 0,0-1,-25 1,0-25,-24 24,24-24,-25 0,1 0,-1-25,25 24,-24-24,24 0,0 0,25-24,-25 24,25-25,0 0,25 0,0 0,24 1,1-1,49 0,-49 0,-1 25,1-25,0 25,-1 0,1 0,-25 0,-1 0,1 25,0-25,0 25,0 25,0-26,-25 26,0 0,24 24,-24-24,0-1,25 1,-25-1,25-24,0 25,24-25,-24-1,25 1,24-25,1 0,-1 0,0-49,1 24,24-25,-25 1,1-1</inkml:trace>
  <inkml:trace contextRef="#ctx0" brushRef="#br0" timeOffset="34748.0249">19224 12452,'0'0,"0"25,-25 0,25-1,-25 1,25 0,0 0,0 0,-25 24,25-24,-25 25,25-26,-24 1,-26 0,25 25,-24-50,24 24,-25 1,-49 0,49 0,1 0,-1-25,1 24,-1-24,25 0,-25 0,26 0,-1 0,-25 0,25 0,1 0,-1 0,-25 0,25 0,1-24,-26 24,25 0,-24 0,24 0,-25-25,25 25,-24 0,24 0,0-25,-24 25,24-25,0 0,-25 1,26-1,-26 0,0-25,1 26,-1-1,0 0,1 0,-1 0,25 25,25-24,-24-1,-1 0,25 0,0 0,0 1,-25-26,25 0,0 26,0-26,0 0,0 26,0-1,0 0,0 0,-25 0,25 0,0 1,0-1,0 0,0 0,0 0,-25-24,25-1,0 25,0-24,0-1,-24 25,24-24,0 24,-25 0,25-24,-25 49,25-25,-25 25</inkml:trace>
  <inkml:trace contextRef="#ctx0" brushRef="#br0" timeOffset="35357.9014">16669 12328,'0'-25,"0"0,25 25,-25-24,0-1,24 0,1 0,0 0,0-24,0-1,-1 0,1 1,-25-1,25 1,0-1,-25 0,0-24,0 24,0-24,0 24,0 1,0 24,0 0,0 0,-25 25,75 0,-26 25,26 0,0 0,-1 24,1-24,24 25,-24-25,24-1,1 1,-26-25</inkml:trace>
  <inkml:trace contextRef="#ctx0" brushRef="#br0" timeOffset="44641.0654">18802 14337,'-25'-25,"0"0,1 25,48 0,1 0,0 25,0-25,0 0,-1 0,26 0,-25 0,24 0,1-25,0 25,-26 0,1 0,0-24,0 24,0 0</inkml:trace>
  <inkml:trace contextRef="#ctx0" brushRef="#br0" timeOffset="45085.1092">19372 13990,'-24'-50,"-1"50,50 0,-25 25,24 0,-24 24,25-24,-25 25,25-25,0 24,-25 1,25-1,-1 1,-24-25,25 25,-25-26,25-24,-25 25,25-25,-25 25</inkml:trace>
  <inkml:trace contextRef="#ctx0" brushRef="#br0" timeOffset="45876.5905">20191 13692,'-50'-25,"75"50,0 25,0-25,0-1,-1 1,-24 0,25 0,-25 24,25-24,0 25,0-25,-1 24,-24-24,25 25,0-26,0 1,0 0,-1 0,-24 0,25-25,0 0,0 0,-25-25,25 0,-25 0,0-24,0 24,0 0,0 0,0 0,-25 1,-25 24,25 0,1-25,-1 25,0-25,0 25,0 0,1-25,48 25,1-25,25 1,-1 24,-24-25,25 0,-25 25,-1 0,1-25</inkml:trace>
  <inkml:trace contextRef="#ctx0" brushRef="#br0" timeOffset="46330.7337">20886 13767,'0'-25,"-25"25,0 0,0 0,0 0,1 25,24-1,0 1,0 0,0 0,0 0,0-1,24 1,-24 0,0 0,25-25,0 25,0-25,0 24,-1-24,26 0,-25 0,0 0,-1-24,1-1,0 0,0 0,0 25,-25-25,0-24,0 24,-25 0,-25 0,1 1,-1-1,-24 0,49 25,-25-25,25 25,1 0,48 25</inkml:trace>
  <inkml:trace contextRef="#ctx0" brushRef="#br0" timeOffset="47789.1169">21927 13568,'-24'0,"48"0,1 0,0 0,0-25,0 25,24-24,-24-1,25 25,-1-25,-24 25,0-25,0 0,-1 25,-24-24</inkml:trace>
  <inkml:trace contextRef="#ctx0" brushRef="#br0" timeOffset="48267.8455">22051 13345,'25'25,"0"0,0-1,-25 1,25 0,-1 0,1 0,0-1,0 26,0-25,-25 0,24-25,1 24,0-24</inkml:trace>
  <inkml:trace contextRef="#ctx0" brushRef="#br0" timeOffset="48686.6397">22399 13146,'0'25,"24"0,1 0,0 25,0-26,0 51,-1-26,1 1,0 0,0-1,0 1,-1-25,1-1,-25 1</inkml:trace>
  <inkml:trace contextRef="#ctx0" brushRef="#br0" timeOffset="52329.0745">15801 11311,'0'-25,"-25"25</inkml:trace>
  <inkml:trace contextRef="#ctx0" brushRef="#br0" timeOffset="52956.5046">15801 11311,'0'0,"-75"-25,75 75,0-25,0 49,0-24,0 24,0 0,0 1,0-1,0 25,0 1,0-1,0 25,0-25,0 0,25 1,-25-26,0-24,0-1,0-24,0 25,0-26,0 1,0 0,0-50,-25 0,25 1,-25-1,25-25</inkml:trace>
  <inkml:trace contextRef="#ctx0" brushRef="#br0" timeOffset="54144.0318">15503 11931,'0'-25,"0"0,25 1,-25-1,0 0,0 0,25 0,-25 1,24-1,-24 0,25 0,-25 0,25 1,0-1,-25 0,0 0,25 0,-25 1,24-1,-24 0,25 0,-25 0,0 1,25 24,-25-25,0 0,25 0,-25 0,25 1,-25-1,0 0,24 0,-24 0,0 0,0 50,25 0,0 0,-25 0,25 0,-25-1,25 1,-1 0,-24 0,25 0,-25 24,25-49,-25 50,25-50,-25 25,25-1,-1 1,-24 0,25-25,-25 25,25-25,-25 25,0-50,0 0</inkml:trace>
  <inkml:trace contextRef="#ctx0" brushRef="#br0" timeOffset="73757.3142">7615 15056,'-25'0,"50"0,0 0,0 0,-1 0,1 0,0 0,25 25,-1-25,1 0,-1 0,26 0,-25 0,24 25,-24-25,24 0,-24 0,-1 0,1 0,-25 0,-1 0,1 0,0 0,0 0,-50 0,0 0</inkml:trace>
  <inkml:trace contextRef="#ctx0" brushRef="#br0" timeOffset="75361.199">7764 15230,'-25'0,"50"0,0 0,-1 0,26 0,0-25,-1 25,1 0,0-25,24 25,-24 0,24 0,0-24,1 24,-26 0,26 0,-50 0,24 0,-24 0,0 0,0 0,-1 0</inkml:trace>
  <inkml:trace contextRef="#ctx0" brushRef="#br0" timeOffset="76460.991">13271 15875,'24'0,"1"25,25-25,-1 0,26 0,24 25,0-25,25 24,0-24,25 0,0 0,124 0,-174-24,25 24,-50 0,1-25,-26 25,-24 0,0-25</inkml:trace>
  <inkml:trace contextRef="#ctx0" brushRef="#br0" timeOffset="76949.093">14114 16321,'0'0,"-99"-24,74 24,0 0,25-25,25 25,24 0,26 0,24 0,0 0,25-25,0 0,0 0,-24 1,24-26,-25 25,-25 0,1 25,24-24,-74 24,-1 0,1 0,0 0</inkml:trace>
  <inkml:trace contextRef="#ctx0" brushRef="#br0" timeOffset="77834.0365">17165 16049,'25'0,"24"-25,-24 0,25 0,24 25,-24-25,-1 25,26-24,-1 24,-24 0,-1 0,1 0,0-25,-1 25,-24 0,25 0,-26 0,1 0,-25-25</inkml:trace>
  <inkml:trace contextRef="#ctx0" brushRef="#br0" timeOffset="78452.128">17264 16297,'25'0,"0"0,24 0,-24 0,25 0,-1 0,51-25,-51 0,1 25,-25-25,24 25,-24 0,-25-25,25 25,-25-24</inkml:trace>
  <inkml:trace contextRef="#ctx0" brushRef="#br0" timeOffset="83472.9926">18827 14932,'0'0,"-25"0,0 0,0 0,1 0,24-24,-25 24,0 0,0 0,-24-25,24 25,0 0,0-25,0 25,0-25,1 25,-26-25,25 1,0-1,1 25,24-25,-25-25,0 26,25-26,-25 25,0-24,25-26,0 26,0-26,0 25,0 1,0-1,25 1,-25 24,0-25,25 1,-25 24,25-25,0 1,-25 24,24 0,1 0,25 0,-25 1,-1-1,1 25,25-25,-25 0,24 0,1 25,-25-24,24 24,-24 0,25-25,-1 25,-24 0,25-25,-25 25,24 0,1 0,-25 0,24 0,-24 0,0 0,24 0,-24 25,0-25,25 25,-26-1,26 1,-25 0,0 0,24 24,-24-24,0 25,0-25,0 24,-1 1,1-25,25-1,-50 26,25-25,-1 0,-24 24,0-24,25 0,-25 24,0-24,0 0,0 25,0-25,0 24,0 1,-25-25,1 24,24 1,-50 24,25-24,-24-25,24-1,-25 1,25 0,-49 0,24-25,-24 0,-1 0,1 0,0 0,-1 0</inkml:trace>
  <inkml:trace contextRef="#ctx0" brushRef="#br0" timeOffset="93228.9153">22746 9599,'0'25,"0"0,0 0,0 0,25 24,-25-24,25 25,-25-26,24 1,-24 0,25 0,0-25,0-25,0 0,-1 0,26 1,0-26,-1 0,1 26,-1-26,26 0,-26 1,1-1,-25 25,24 1,-24-1,-25 0,25 25,-25 25</inkml:trace>
  <inkml:trace contextRef="#ctx0" brushRef="#br0" timeOffset="93770.028">23068 10319,'25'0,"0"0,0 25,0-1,-1-24,1 0,0 0,25-24,-26-1,1-25,25 25,-25-24,24-26,1 26,-1-26,1 1,0-1,-1 26,-24-1,0 25</inkml:trace>
  <inkml:trace contextRef="#ctx0" brushRef="#br0" timeOffset="94873.1114">23986 11162,'25'0,"0"0,-25 25,25 0,-25 0,24-1,-24 1,25-25,0 0,-25-25,25 1,0-1,-1 0,1 0,0 0,25 0,-26 1,1-1,0 0,0 0,0 0,-1 1,1-1,0 25,-25-25</inkml:trace>
  <inkml:trace contextRef="#ctx0" brushRef="#br0" timeOffset="118616.7954">15453 18504,'-24'0,"48"0,1 0,25 0,49 0,0-25,0 1,50-1,0-25,49 25,-24 1,25 24,-1 0,0 0,-24 0,-25 0,25 0,-26 24,1-24,0 0,-25 0,25 0,-25 0,-25 0,-24 0,-26 0,-24 0</inkml:trace>
  <inkml:trace contextRef="#ctx0" brushRef="#br0" timeOffset="119113.0624">19323 18752,'-25'0,"50"0,0 0,24-24,-24 24,25-25,24 25,1 0,24-25,0 0,25 25,25-25,0 25,24-24,1 24,0 0,-1 0,1 0,-25 24,-50-24,-25 0,-24 0,-25 0</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18:52.583"/>
    </inkml:context>
    <inkml:brush xml:id="br0">
      <inkml:brushProperty name="width" value="0.05292" units="cm"/>
      <inkml:brushProperty name="height" value="0.05292" units="cm"/>
      <inkml:brushProperty name="color" value="#FF0000"/>
    </inkml:brush>
  </inkml:definitions>
  <inkml:trace contextRef="#ctx0" brushRef="#br0">17785 4812,'-25'0,"25"-25,-25 25,50 0,25 0,-1 0,26-25,-1 25,25 0,1-24,24 24,24 0,1-25,0 25,0 0,0 0,-25 0,-25 0,0 0,-74 0,0 0,0 0,-50 0,0 0,-49 0,-1 0,1 0</inkml:trace>
  <inkml:trace contextRef="#ctx0" brushRef="#br0" timeOffset="391.4068">18008 4887,'-25'0,"50"0,25 0,-1 0,75 0,0 0,25-25,25 0,0 25,-26-25,1 25,-25-25,-25 25,-24 0,-50 0,-1 0</inkml:trace>
  <inkml:trace contextRef="#ctx0" brushRef="#br0" timeOffset="3804.7061">24482 3001,'25'0,"-25"-24,-25-1,25 0,0 0,0 0,0 1,0-1,0-25,0 25,0-24,0 24,0 0,0 0,0 0,25 1,0 24,0 0,-1 24,1 1,-25 0,25 0,-25 25,25-1,-25 1,0-25,0-1,25 26,-25-25,24 0</inkml:trace>
  <inkml:trace contextRef="#ctx0" brushRef="#br0" timeOffset="3991.4047">24557 2927,'-25'0,"25"-25,25 0,-1 25</inkml:trace>
  <inkml:trace contextRef="#ctx0" brushRef="#br0" timeOffset="4239.0407">24929 2803,'0'-25,"25"50,-1 0,1-25,-25 25,25-25,0 24</inkml:trace>
  <inkml:trace contextRef="#ctx0" brushRef="#br0" timeOffset="4711.2882">25871 2729,'25'0,"-25"-25,-25 25,25-25,0 0,0 0,0 0,-25-24,25-1,0 1,0 24,0-25,0 25,0 1,0-1,25 25,0 0,25 0,-25 0,24 0,-24 25,0 24,0 1,-1-25,1 24,0-24,-25 25,0-26,0 1,0 0,0 0</inkml:trace>
  <inkml:trace contextRef="#ctx0" brushRef="#br0" timeOffset="4915.7742">25971 2604,'24'0,"26"-24,0 24,-1 0,-24-25</inkml:trace>
  <inkml:trace contextRef="#ctx0" brushRef="#br0" timeOffset="5304.211">26417 2505,'0'-25,"25"1,0 24,-1 0,1 0,-25 24,0 1,0 0,0 0,0 0,-25 24,25-24,-24 0,24 0,0 0,24-25,26 0,0-25,-1 25,26-25,-26 0</inkml:trace>
  <inkml:trace contextRef="#ctx0" brushRef="#br0" timeOffset="6407.3017">23068 4018,'0'0,"-49"-49,49 24,-25 0,0 0,0 1,1 24,-1-25,0 25,0 0,0 0,1 0,-1 25,0-1,-25 1,25 25,1-25,-1-1,0 1,0 25,25-25,-25-1,25 1,0 0,0 0,0 0,25-1,0 1,0-25,0 25,-1-25,26 0,0 0,-1 0,1 0,0 0,-1-25,-24 0,0 25,0-24,-1-1,-24 0,25-25,-25 26,0-26,-25 0,1 1,24-26,-25 26,0-1,0 25,0 1,1 24,24 24</inkml:trace>
  <inkml:trace contextRef="#ctx0" brushRef="#br0" timeOffset="7839.3825">23267 3721,'0'0,"-50"-25,25 0,1 25,24 25,0 0,0 0,0-1,0 1,0 25,24-1,1 1,-25 0,25-1,-25 26,25-26,-25 1,25-1,-25-24,24 25,-24-25,0-1,0 1,0 0,0-50,0 0,0 1,-24-1,24 0,0 0,0 0,0 1,0-1,0 0,0 0,0 0,0 1,0-1,24 25,-24-25,25 25,0 0,0 0,0 0,-1 25,-24 0,25-25,-25 24,0 1,0 0,0 0,-25 0,1-1,-26-24,25 25,0 0,-24-25,49 25,-25-25,0 0</inkml:trace>
  <inkml:trace contextRef="#ctx0" brushRef="#br0" timeOffset="8438.327">23589 4018,'0'-24,"0"-1,-25 25,1 0,48 0,-24 25,25-1,0 1,-25 0,25 25,-25-26,25 26,-25-25,0 0,0-1,0 1,0 0,0 0,-25-25,-25 0,1 0,-1 0</inkml:trace>
  <inkml:trace contextRef="#ctx0" brushRef="#br0" timeOffset="8611.3126">23440 3597,'0'0,"-24"-50,24 25,-25 25,25 25,25 0,-1 24</inkml:trace>
  <inkml:trace contextRef="#ctx0" brushRef="#br0" timeOffset="8928.4839">23738 3870,'-25'-25,"25"0,0 50,0 0,25-1,-25 1,25 25,0-25,-25-1,24 1,1 0,-25 0,25-25,-25 25</inkml:trace>
  <inkml:trace contextRef="#ctx0" brushRef="#br0" timeOffset="10470.5008">24606 3225,'-25'0,"50"-25,0 25,49-25,-24 25,24-25,-24 25,25-25,-51 25,26-24</inkml:trace>
  <inkml:trace contextRef="#ctx0" brushRef="#br0" timeOffset="10670.6086">24606 3373,'0'0,"-25"0,50 0,0 0,25 0,24-24,0-1,26 0,-1 0</inkml:trace>
  <inkml:trace contextRef="#ctx0" brushRef="#br0" timeOffset="10942.8487">26268 3026,'-25'0,"1"0,24-25,24 1,26 24,0 0,-1 0,1-25,-1 25,-24 0</inkml:trace>
  <inkml:trace contextRef="#ctx0" brushRef="#br0" timeOffset="11141.1971">26268 3076,'-25'0,"50"0,0 0,25-25,24 25,0-25,1 0</inkml:trace>
  <inkml:trace contextRef="#ctx0" brushRef="#br0" timeOffset="11748.6677">27236 2356,'24'0,"-24"-24,0-1,0 0,0-25,-24 26,-1-26,0 25,25-24,0-26,-25 26,25-1,0 0,0-24,25 24,0 26,-25-1,25 25,-1-25,1 25,0 25,0 0,0-1,-1 26,1 0,25-1,-25 26,24-26,-24 1,0-1,0 1,-1-25,-24 24,0-24</inkml:trace>
  <inkml:trace contextRef="#ctx0" brushRef="#br0" timeOffset="11932.5819">27236 2208,'-75'0,"125"-25,-1 25,51-25,-1-25,25 26</inkml:trace>
  <inkml:trace contextRef="#ctx0" brushRef="#br0" timeOffset="13522.7919">27781 2108,'0'-24,"0"-1,0 0,0 0,25 0,0 25,0 0,-1-24,1 24,0 0,0 0,0 24,-25 1,0 0,0 0,0 0,0-1,-25 1,25 0,-25-25,0 25,0-25,1 0,24 25,0-50,24 25,1-25,0 25,25 0,-26 0,1 0,0 0,0 0,25 0,-26 25,-24 0,0-1,0 1,-24 0,-26-25,-25 25,1 0,0-1</inkml:trace>
  <inkml:trace contextRef="#ctx0" brushRef="#br0" timeOffset="14551.0796">28550 1935,'-25'0</inkml:trace>
  <inkml:trace contextRef="#ctx0" brushRef="#br0" timeOffset="14707.2169">28550 1935,'99'-25</inkml:trace>
  <inkml:trace contextRef="#ctx0" brushRef="#br0" timeOffset="14862.5642">28897 1811,'0'0,"0"-50,0 25</inkml:trace>
  <inkml:trace contextRef="#ctx0" brushRef="#br0" timeOffset="15855.2871">29220 1637,'0'-25,"-25"0,25 1,-25-1,25-25,0 1,0-1,0-24,0-26,0 26,25 49,0-24,-25 24,25 0,0 25,-1 25,-24 24,25-24,0 25,-25 24,25-24,0-1,-1 26,1-50,-25 24,0-24,0 0</inkml:trace>
  <inkml:trace contextRef="#ctx0" brushRef="#br0" timeOffset="16037.1698">29270 1563,'-25'-25,"25"0,0 0,25 25,-1 0,26-25</inkml:trace>
  <inkml:trace contextRef="#ctx0" brushRef="#br0" timeOffset="16995.2043">29617 1315,'0'-25,"0"50,0-1,0 1,0 0,0 25,0-26,25 26,-25-25,24 0,-24-1,0 1,-24-50,-1 1,25-1,0-25,0 1,0-1,0-24,0 24,0 25,0 0,0 1,25 24,-1 0,1 24,-25 1,50 50,-25-26,-1 1,1-1,0-24,-25 0,25 25,0-50,-25 24,24-24</inkml:trace>
  <inkml:trace contextRef="#ctx0" brushRef="#br0" timeOffset="18074.1846">30857 571,'0'-25,"0"0,0 0,-25 25,0 0,-24 0,24 0,25 25,-25-25,0 25,1-25,24 25,-25-1,0 1,25 0,-25 0,25 0,0-1,0 1,25 0,0 0,0 0,24-1,1-24,-1 0,1 0,24 0,1 0,-26 0,1-24</inkml:trace>
  <inkml:trace contextRef="#ctx0" brushRef="#br0" timeOffset="18419.5761">30683 1042,'0'0,"100"-25,-51 0,-24 0,49 25,-24-24,24-1,-24 0,24 0,1 0</inkml:trace>
  <inkml:trace contextRef="#ctx0" brushRef="#br0" timeOffset="18642.4528">30609 1215,'25'-24,"24"-1,26 25,-1-25,1 0,-1 25,25-25,-49 1</inkml:trace>
  <inkml:trace contextRef="#ctx0" brushRef="#br0" timeOffset="21855.3672">24557 3324,'-25'-25,"50"25,-1 0,1 0,50-25,-26 25,50-25,-24 1,24 24,-24-25,-1 0,0 25,1-25,-50 25,-1 0,1 0,-50 0,-24 0,-1 0</inkml:trace>
  <inkml:trace contextRef="#ctx0" brushRef="#br0" timeOffset="22164.7052">24507 3522,'50'0,"-26"-25,26 1,0-1,-1 0,26 0,-26 0,26 1,-26-1,26 0,-26 0,-24 25,25 0</inkml:trace>
  <inkml:trace contextRef="#ctx0" brushRef="#br0" timeOffset="22583.6839">25971 3125,'-25'-24,"25"-1,25 25,24 0,-24 0,25-25,-1 25,26 0,-26-25,1 25,24-25,1 25,-26-24,1 24,-1 0,-49-25,-24 25</inkml:trace>
  <inkml:trace contextRef="#ctx0" brushRef="#br0" timeOffset="22861.0287">26219 3150,'-25'0,"50"0,-1 0,26 0,0-25,-1 25,26-24,-26-1,26 0,-1 0,0 0,1 1,-26-1</inkml:trace>
  <inkml:trace contextRef="#ctx0" brushRef="#br0" timeOffset="23213.2871">27484 2729,'0'-25,"-25"25,25-25,0 0,25 25,24-25,26 0,-1 1,0-1,1 25,-1-25,1 0,-26 25,-24-25,0 25,0 0</inkml:trace>
  <inkml:trace contextRef="#ctx0" brushRef="#br0" timeOffset="23477.2999">27632 2654,'0'0,"-74"0,49 0,50 0,25 0,-1 0,1-25,49 25,0-25,-24 1,24-1,0 0,0 0</inkml:trace>
  <inkml:trace contextRef="#ctx0" brushRef="#br0" timeOffset="23836.8827">29418 1935,'0'0,"-24"-25,-1 25,25-25,49 25,-24-25,25 1,24-1,1 0,-1 0,-24 0,-1 1,1-1,-25 25,-1-25</inkml:trace>
  <inkml:trace contextRef="#ctx0" brushRef="#br0" timeOffset="24093.9668">29493 1935,'-25'0,"50"0,0-25,24 0,1 0,24 25,1-24,24-1,-25 0,1 0,-26 0,-24 25</inkml:trace>
  <inkml:trace contextRef="#ctx0" brushRef="#br0" timeOffset="25822.7871">25598 1215,'0'-24,"25"24,0 0,-25 24,25 1,0-25,-25 25,24 0,1 0,-25-1,0 26,0-25,0 24,0-24,0 0,-25 25,1-26,-1 26,25 0,-25-25,0-1,0 26,1-25,-1 0,0-1,0 1,0 0,-24-25,24 25,0 0,0-25,1 24,-1-24,0 0,0 25,0-25,1 0,-26 25,25-25,0 0,1 0,-1 25,0-25,0 0,0 0,1 0,-1 0,0 0,0 0,0 0,0 0,1 0,24 25,-25-25,0 0,0 0,25 24,-25 1,1-25,24 25,0 0,0 0,0-1,0 26,0-25,0 0,0-1,0 1,24 0,1-25,0 0</inkml:trace>
  <inkml:trace contextRef="#ctx0" brushRef="#br0" timeOffset="26287.7926">24532 2282,'0'-25,"25"25,-25 25,24-25,-24 25,25-25,-25 25,25-1,-25 1,25-25,-25 25,25-25,-25 25,24 0,1-25,-25-25,25 25,0-25,0 0</inkml:trace>
  <inkml:trace contextRef="#ctx0" brushRef="#br0" timeOffset="33582.683">24780 3299,'-25'0,"0"0,0 0,1 0,-1 0,0 0,0 0,0 0,1 0,-1 0,25-25,-25 25,25-25,-25 25,25-24,-25-1,25 0,-24 25,24-25,-25 0,25 1,-25 24,25-25,0 0,-25 0,25 0,-25 1,25-1,0 0,0 0,0 0,0 1,0-1,0 0,0 0,-24 25,24-25,0 1,0-1,0 0,24 25,-24-25,25 25,0-25,0 25,-25-25,25 25,-25-24,24 24,1 0,0-25,0 25,0-25,-1 25,1 0,0 0,25 0,-26 0,1 0,0 0,0 0,0 0,-1 0,1 0,0 0,0 0,0 0,0 0,-1 25,1-25,0 0,-25 25,25-25,0 0,-1 24,1 1,0 0,-25 0,25-25,0 25,-25 0,24-1,-24 1,0 0,0 0,0 0,0-1,0 1,0 25,-24-25,24-1,0 1,0 0,-25 0,25 0,0-1,-25 1,25 0,-25 0,0 0,1-1,-1-24,0 25,0 0,0-25,-24 25,-1 0,0-25,26 24</inkml:trace>
  <inkml:trace contextRef="#ctx0" brushRef="#br0" timeOffset="36989.4222">24954 3324,'-25'0,"25"25,0-1,25 1,-25 25,24-25,1 24,0 1,0-1,-25 1,49 25,-49-1,25-24,0-1,0 1,-25-1,25 1,-1-25,-24 0,0-1,25-24,-25-24,0-1,0-25</inkml:trace>
  <inkml:trace contextRef="#ctx0" brushRef="#br0" timeOffset="37422.7357">24929 3572,'-25'-50,"0"50,25-25,0 1,0-1,0 0,0 0,25 0,-25-24,25 24,-25 0,25 0,-25 1,24 24,-24-25,25 25,0 0,0 25,24-1,-24 1,50 25,-26-25,1-1,-1 26,1-25,-25 0</inkml:trace>
  <inkml:trace contextRef="#ctx0" brushRef="#br0" timeOffset="38648.9511">26392 2977,'-25'0,"1"0,-1 0,0 0,0 0,0 0,-24 0,24 0,-25 0,26 0,-1 0,-25 0,25 0,1 0,-1 0,0-25,0 25,0 0,0-25,1 25,-1-25,0 25,0-25,0 1,1 24,-1-25,0 0,0 25,0-25,25 0,-24 1,-1-1,25 0,0 0,0 0,0 0,0 1,0-26,0 25,0 0,0-24,0 24,0 0,0-24,25 24,-25 0,24 0,-24 0,25 1,0 24,0-25,0 0,-1 25,1-25,0 0,0 25,0 0,-1 0,26-24,-25 24,0 0,0 0,-1 0,26 0,-25 0,24 0,-24 0,25 24,-1-24,1 25,-25 0,24 0,-24-25,0 25,25-1,-26 1,1 0,0 25,0-26,0 1,24 25,-49-25,25 24,0-24,0 25,-25-1,24-24,-24 25,0-25,0 24,25-24,-25 0,0 24,0-24,-25 0,25 0,-24 0,-1-1,0 1,-25 0,26-25,-26 0,0 0,-24 0,24 0,1 0,-1 0</inkml:trace>
  <inkml:trace contextRef="#ctx0" brushRef="#br0" timeOffset="39155.2594">26541 3001,'0'-24,"0"48,25 1,24 25,-24-1,25 26,-25-1,-1 1,1-26,25 26,-25-26,-25 1,24-25,-24-1,0 1</inkml:trace>
  <inkml:trace contextRef="#ctx0" brushRef="#br0" timeOffset="39651.6581">26566 3299,'-50'-25,"50"0,0 1,0-1,0 0,0-25,-25 26,25-1,0 0,-24-25,24 26,0-1,0 0,24 0,1 25,0 0,-25-25,25 25,0 0,-1 0,1 25,0 0,25 0,-26 0,1-1,25 1,-25 0,24 0,-24 0,0-1,0-24,-1 25</inkml:trace>
  <inkml:trace contextRef="#ctx0" brushRef="#br0" timeOffset="41579.1912">23267 4812,'25'0,"-1"0,1 0,0 0,0-25,24 25,-24-25,25 25,99-49,-75 24,0 0,1 0,-1 25,-24-24,24-1,-49 25,0-25</inkml:trace>
  <inkml:trace contextRef="#ctx0" brushRef="#br0" timeOffset="42139.2408">23192 5035,'0'0,"25"0,0 0,0 0,0-24,24 24,1-25,-1 25,1-25,49 0,-74 25,25-25,-26 25,1 0,0 0,0 0,0 0,-1-24,1 24,0 0</inkml:trace>
  <inkml:trace contextRef="#ctx0" brushRef="#br0" timeOffset="46211.8138">24730 3026,'-25'0,"50"0,0 25</inkml:trace>
  <inkml:trace contextRef="#ctx0" brushRef="#br0" timeOffset="47759.2398">26615 943,'0'0,"-74"-25,49 25,0 25,1-1,24 26,-25-25,25 24,0-24,0 0,0 0,0 0,25-1,-25 1,24-25,26 25,0 0,24-25,0 0,1 0,-26-25</inkml:trace>
  <inkml:trace contextRef="#ctx0" brushRef="#br0" timeOffset="48059.1574">26888 967,'-25'0,"1"0,24 25,-25-25,0 25,0 0,25 0,0-1,0 1,0 0,0 0,25 0,0-25,0 0,-1 0,-24-25,0 0,0 0,0 0,0 1,-24-1,-1 0</inkml:trace>
  <inkml:trace contextRef="#ctx0" brushRef="#br0" timeOffset="49092.3143">26888 967,'50'-24,"-50"48,25-24,-25 25,24-25,-24 25,25 0,-25 0,25-25,-25-25,0 0,0 0,0 0,0 1,0-1,0 0,25 25,0 0,-25 25,25-25,-1 25,1-1,0 1,0-25,-25-25,25 1,-25-1,24-25,-24 1,0-26,0 26,0-1,-24-24,-1 49,25-25,-25 25,25 50,25 25,-25-1,0 26,0-26,25 26,-25-26,24 1,-24 0,25-26,-25 1,25 0,0-25,0 0,-1-25,-24 0,0 1,0-1,25 0,-25 0,25 0,-25 1,25 24,0 0,-1 0,1 0,25 0,-25-25,-1 25,1 0,25-25,-25 25,-1 0,1-25,0 0,0 25,0 0,-1-24,1 24,0 0,0 0,0 0,-1 0,1 0,0 0,0 0,0 0</inkml:trace>
  <inkml:trace contextRef="#ctx0" brushRef="#br0" timeOffset="49244.7602">27756 571,'0'0,"-24"0,24-25,24 25,26 25,0-25</inkml:trace>
  <inkml:trace contextRef="#ctx0" brushRef="#br0" timeOffset="49574.3323">27037 1637,'-25'-50,"50"100,-50-149,25 74,0 0,25-24,0-1,49 25,1-24,24-1,25 0,25 1,-25 24,0-25,-25 26,-49-1</inkml:trace>
  <inkml:trace contextRef="#ctx0" brushRef="#br0" timeOffset="49782.5235">27136 1513,'0'0,"25"0,0 0,49-25,50-24,0-1,0 0,25 1,0 24</inkml:trace>
  <inkml:trace contextRef="#ctx0" brushRef="#br0" timeOffset="53204.4267">30162 7565,'-49'0,"24"0,25 25,0 0,25 25,-25-1,25 1,-1-1,-24-24,25 25,-25-25,0-1</inkml:trace>
  <inkml:trace contextRef="#ctx0" brushRef="#br0" timeOffset="53402.8396">30088 7615,'0'0,"-74"-74,74 49,-25 0,25 0,0 0,49 25,1-24,0-1,-1 0,26 25,-50 0</inkml:trace>
  <inkml:trace contextRef="#ctx0" brushRef="#br0" timeOffset="53601.0782">30088 7665,'-25'0,"50"0,0 0,24 0,1-25,0 25,-1 0,1 0,0 0</inkml:trace>
  <inkml:trace contextRef="#ctx0" brushRef="#br0" timeOffset="53787.5529">30237 7937,'-50'0,"25"0,50 0,0-24,50 24,-1-25,0 25</inkml:trace>
  <inkml:trace contextRef="#ctx0" brushRef="#br0" timeOffset="54037.1126">30807 7441,'-49'-49,"49"24,0 50,25 0,-25-1,24 26,1 0,0-1,0-24,-25 0,25 24</inkml:trace>
  <inkml:trace contextRef="#ctx0" brushRef="#br0" timeOffset="54327.0152">30708 7441,'-49'-74,"49"49,0 0,24 25,26-24,0 24,24 0,0 0,1 0,-1 24,1 1,-51 25,1-1,0-24,-25 25,-25-1,-24 1,-1-25,-24 24,-1-24,26 0,-26 25</inkml:trace>
  <inkml:trace contextRef="#ctx0" brushRef="#br0" timeOffset="54651.2149">30287 8310,'-50'0,"25"0,25-25,50 0,-1 25,51-25,-1 0,25 1,0-1,0 0,-25 25,0-25,-24 0,-1 25,-24 0,-25-24</inkml:trace>
  <inkml:trace contextRef="#ctx0" brushRef="#br0" timeOffset="54898.6515">30783 8359,'-124'25,"74"0,25-25,0 0,50 0,50 0,-1 0,25 0,25 0,-25-25,25 0,-24 0,-26 25,1-24,-26 24,-24-25</inkml:trace>
  <inkml:trace contextRef="#ctx0" brushRef="#br0" timeOffset="65596.6416">31651 6722,'0'-25,"0"0,0 1,-25-1,25 0,0 0,-25 25,25-25,-25 25,1 0,24-24,-25 24,0 0,0 0,0 0,1 0,-1 0,0 0,0 0,25 24,-25-24,1 25,-1 0,25 0,-25 0,25-1,-25-24,25 25,0 0,0 0,-25 0,25-1,0 1,0 0,0 0,0 0,25 0,-25-1,0 1,0 0</inkml:trace>
  <inkml:trace contextRef="#ctx0" brushRef="#br0" timeOffset="66195.3647">31055 6697,'0'0,"-24"0,24-25,0 50,0 0,0 0,0 0,0-1,0 1,0 0,0 0,24 0,-24 0,0-1,0 1,0 0,0 0,0 0,0-1,0 1,0 0,25-25,25 0,-25-25,-1 25,1 0,0 0,0-25,0 25,0 0,-1 0,1 0,0 0</inkml:trace>
  <inkml:trace contextRef="#ctx0" brushRef="#br0" timeOffset="67646.2605">32023 6251,'-25'0,"0"0,0 0,1-25,-1 25,0 0,0 0,0 0,1 0,-1 0,0 0,0 0,0 0,25 25,-24-25,24 25,-25-1,0 1,25 0,0 0,0 0,0-1,0 1,25-25,-25 25,25-25,-1 25,1-25,0 0,0 0,0 0,-1 0,1 0,0-25,0 25,0 0,-1 0,1 0,0 0,0 0,0 0,-1 0,-24 25,25-25,-25 25,0-1,25-24,-25 25,0 0,0 0,-25 0,0-25,1 24,-1-24,0 0,0 0,-24 0,24 0,0 0,-25 0,26 0,-26 0,25 0,0 0,1 0,-1 0</inkml:trace>
  <inkml:trace contextRef="#ctx0" brushRef="#br0" timeOffset="68480.6073">32544 6300,'0'0,"25"-24,-25-1,-25 25,0 0,0 0,-24 0,-26 25,50-1,1-24,-1 25,0 0,25 0,0 0,0-1,0 1,25 0,0 0,-1 0,26-25,-25 0,0 0,-1 0,1 0,0 0,-25-25,0 0,25 25,-25-25,0 0,0 1,0-1,0 0,0 0,-25 25,0 0,0 0</inkml:trace>
  <inkml:trace contextRef="#ctx0" brushRef="#br0" timeOffset="68961.2199">32023 6251,'-25'25,"25"-1,0 1,0 0,25 0,24 0,-24-25,25 24,-1 1,-24-25,0 25,0-25,0 0,0 25,24-25,-24 0</inkml:trace>
  <inkml:trace contextRef="#ctx0" brushRef="#br0" timeOffset="70448.2218">32172 6276,'-25'0,"0"0,0 0,25 24,-25 1,25 0,0 0,-24-25,24 25,0-1,-25 1,25 0,0 0,25-25,-1 25,1-25,25 0,-25 24,24-24,1 0,-25 0,0 25,-1-25,1 0,0 0</inkml:trace>
  <inkml:trace contextRef="#ctx0" brushRef="#br0" timeOffset="71899.2501">32767 6375,'0'-25,"-25"25,25-25,0 0,0 1,0-1,0-25,0 1,0-1,0 0,0-24,-25-25,25 24,0 1,-24-1,24 1,-50-50,25 99,0 0,1 1,-1 24,0 0,0 0,0 0,1 24,-1 26,25-25,-25 24,25 1,0 0,25 24,0-24,-1 24,51 50,-26-25,1-49,-25 0,0-26,24 1,-24 25,0-25,24-25,-24 24,25-24,-25 25,-1-25,26 0,-25 0,0 0,-1 0,1 0,-25-25,25 25,-25-74,25 49,-25-24,0 24,0-25,0 25,0-24,-25 24,0 0,0 25,1 0,-1 0,0 0,0 25,0 0,1 24,24-24,0 25,0-25,0-1,24 26,1-25,0-25,74 49,-49-49,-25 0,24 0,-24 0,0 0,0 0,-1-24</inkml:trace>
  <inkml:trace contextRef="#ctx0" brushRef="#br0" timeOffset="72329.1452">32593 6375,'50'49,"0"-49,-1 25,-24-25,25 25,-26-25,26 25</inkml:trace>
  <inkml:trace contextRef="#ctx0" brushRef="#br0" timeOffset="72779.2732">31948 6772,'75'-25,"-1"0,25 25,26-25,23 0,1 1,0-1,0 0,0-25,-50 26,0-1,-25 0,-24 0,-25 0,-50 25,0 0</inkml:trace>
  <inkml:trace contextRef="#ctx0" brushRef="#br0" timeOffset="73099.4262">32221 6871,'50'-25,"0"25,-1-25,50 25,-24-25,24 1,0-1,25 25,-25-25,-24 0,24 0,-49 25,-1-24,-24 24,0 0</inkml:trace>
  <inkml:trace contextRef="#ctx0" brushRef="#br0" timeOffset="79294.6733">31179 5482,'-24'0,"24"25,0 24,0 1,0-1,0 1,0 0,0-1,0-24,0 25,0-25,0-1,24-24,-24 25</inkml:trace>
  <inkml:trace contextRef="#ctx0" brushRef="#br0" timeOffset="79482.6409">31105 5655,'0'-24,"50"24,-26 0,26-25</inkml:trace>
  <inkml:trace contextRef="#ctx0" brushRef="#br0" timeOffset="80083.6917">31403 5705,'49'50,"1"-26,-25 1,0-25,-1 0,1 25,0-25</inkml:trace>
  <inkml:trace contextRef="#ctx0" brushRef="#br0" timeOffset="80520.4044">31204 5829,'0'-25,"0"0,0 1,0-1,0 0,0-25,0 26,25-26,0 25,25-49,-26 24,1 25,0-24,0 24,-25 0,25 25,-25-25</inkml:trace>
  <inkml:trace contextRef="#ctx0" brushRef="#br0" timeOffset="81239.163">31229 5755,'0'0,"0"-25,25 0,0 25,0 0,24 0,-24-25,0 25,0 0,-1-25,1 25</inkml:trace>
  <inkml:trace contextRef="#ctx0" brushRef="#br0" timeOffset="81651.2246">31179 5556,'0'-25,"0"1,25 24,0-25,0 25,25-25,-1-25,1 26,-25-1,-25 0,24 25</inkml:trace>
  <inkml:trace contextRef="#ctx0" brushRef="#br0" timeOffset="83393.2923">31676 5631,'74'0,"-49"24,24-24,-24 0,0 0,0-24,0-1,-1 0,-24 0,0 0,0-24,0 24,-24 0,-1 25,-25 0,-49 50,49-25,1-1,24 26,25-25,0 0,0-1,0 1,25 0,24-25,1 25,24-25,26 0,-1-25,25 25,0-25,74-24,-148-1,-25 25,-25-24,0-1,-50 0,1 1,-26-1,26 25,-1 1,0 24,25 0,-24 0,24 0,0 49,25-24,0 25,0-1,25 1,0-1,0-24,-1 0,26-25,0 0,-25 0,24-50,-49 26,25-100,-25 74,0 0,0 26,0-1,25 25,0 25,-1-1,1 1,0 0,0-25,0 0,-25-25,24 0,-24-74,-49 50,-1-26,1 26,-26-26,26 26,-26-1,25 25,26 0,-1 0,25 75,74 74,1 25,-26-99,1 24,-25-24,24-26,-49 1,25-25,0 0,0 0,0-25,24-24,-24-1,25 1,-26-1,1 0,0 26,0-1,0 0,74 50,-74 0,24-1,-24 1,25 25,-26-25,-24-1,25-24,-25 25,25-25,-25-25,0 1,0-26,25 25,-25-24,0 24,0 0,25 25,-1 0,1 0,0 25,0 0,-25-1,25-24,-25 25,0-50,24 1,-24-1,25 0,-25 0,0 0,25 25,-25-24,0-1,25 50,-25-1,25 1,0 0</inkml:trace>
  <inkml:trace contextRef="#ctx0" brushRef="#br0" timeOffset="83601.2292">32221 5135,'50'-25,"24"0,26 25,24-25,24 0,1 25,0-24</inkml:trace>
  <inkml:trace contextRef="#ctx0" brushRef="#br0" timeOffset="83951.3156">31502 6350,'149'-74,"-50"24,25 0,0 1,25-26,25 1,-26 0,1 24,-25-25,-49 51,-1-1,-49 0,0 25</inkml:trace>
  <inkml:trace contextRef="#ctx0" brushRef="#br0" timeOffset="84163.2807">31502 6325,'0'0,"25"-25,24 25,51-49,48 24,26-25,24 26,1-26,-25 25,-26 0</inkml:trace>
  <inkml:trace contextRef="#ctx0" brushRef="#br0" timeOffset="89762.1816">30262 8582,'0'-24,"0"-1,0 0,25 25,24-25,-24 25,25-25,24 1,0-1,1 0,24 0,0 0,0 1,1-1,-1 0,-50 0</inkml:trace>
  <inkml:trace contextRef="#ctx0" brushRef="#br0" timeOffset="92071.2565">30485 8781,'-25'0,"25"-25,25 25,25-25,24 0,0 25,1-24,24-26,-25 50,26-25,-26 0,0 1,-24-1,0 25,-25-25,-25 0,-25 25,0 0</inkml:trace>
  <inkml:trace contextRef="#ctx0" brushRef="#br0" timeOffset="99541.2544">30683 5854,'0'-25,"0"50,0 0,25 0,-25-1,25 1,0 0,-25 0,25 24,-1-24,1 0,-25 0,25 0,0-1,0 1,-1 0,1-25,-25 25,25-25,0 25,-25-1,25 1,-1-25,1 25,0 0,25 0,-26-25,1 24,25 1,-25-25,0 25,-1-25,1 25,0-25,-25 25,25-1,0 1,-1-25,1 50,25-25,-25-1,24 1,1 0,-25-25,-1 25,1 0,-25-50</inkml:trace>
  <inkml:trace contextRef="#ctx0" brushRef="#br0" timeOffset="100586.2894">30485 5928,'25'25,"24"-25,-24 25,0 0,25 0,-26-1,1 1,0 0,25 0,-26 0,1-1,0 1,25 0,-26-25,1 25,0 0,0-1,24 1,-24 0,25 0,-25 0,-1-1,1 1,0 0,0-25,0 25,0 0,-1-25,1 24,0-24,-25 25,25-25,-25 25,25-25,-1 25,1 0,-25-1,25-24,-25 25,25-25,0 25,-1 0,1 0,0-1,0 1,0 0,-25 0,24-25,-24 25,25-25,-25 25,0-50,-25 25,1-25</inkml:trace>
  <inkml:trace contextRef="#ctx0" brushRef="#br0" timeOffset="101547.0554">30435 6052,'25'0,"0"0,25 25,-1 0,1 0,-25 0,24 24,26 1,-26-1,1-24,-1 0,26 25,-26-26,26 26,-26-25,26 24,-25 1,-1-25,-24 24,25-24,-26 25,1-25,0-1,0 1,0 0,-1 0,1-25,-50 0,1 0,24-25,-25 25,25-25</inkml:trace>
  <inkml:trace contextRef="#ctx0" brushRef="#br0" timeOffset="168958.9345">5854 8979,'-25'0,"50"0,0 0,0 0,-1 0,1 0,0 0,25 0,-26 0,-24-25,25 25,0 0,0 0,0 0,-1-24,1 24,0 0,25 0,-1-25,1 0,99 0,-100 25,1-25,-1 25,1 0,0 0,-26 0,26 0,0-24,-25 24,-1 0,1 0,25 0,-25 0,-1 0,1-25,25 25,-25 0,-1 0,1 0,0-25,-50 25,-24 0</inkml:trace>
  <inkml:trace contextRef="#ctx0" brushRef="#br0" timeOffset="169696.2913">6152 9103,'49'0,"-24"0,0 0,24 0,1-24,0 24,-1-25,1 25,-1-25,26 0,-26 25,1-25,24 25,26-25,-1 1,-49 24,-26 0,26 0,0 0,-26 0,1 0,0 0,0 0,0 0,-1 0,-24-25,-24 25,-1 0,0 0</inkml:trace>
  <inkml:trace contextRef="#ctx0" brushRef="#br0" timeOffset="185659.5141">14560 8210,'-24'0,"24"-24,24 24,1 0,0 0,0 0,0 0,24 0,1 0,-25 0,24 0,-24 0,25 0,-1 0,1 0,24 0,-24 0,-1-25,1 25,0 0,24 0,-24-25,-1 25,1 0,-25 0,0 0,24 0,-24 0,0-25,0 25,-50 0</inkml:trace>
  <inkml:trace contextRef="#ctx0" brushRef="#br0" timeOffset="186257.4248">14684 8409,'0'-25,"25"25,0 0,25-25,-1 25,1-25,-1 25,26 0,-1-24,1 24,-1-25,0 25,1-25,-1 25,1-25,-1 25,1-25,-26 25,26 0,-26-24,1 24,-1 0,-24 0,0 0,0 0,0 0,-1 0,1 0,-50 0</inkml:trace>
  <inkml:trace contextRef="#ctx0" brushRef="#br0" timeOffset="196851.2381">6648 4911,'0'0,"-25"-24,50 24,-1 0,26 0,0 0,24 0,1 0,24 0,0-25,0 0,-24 0,-1 25,-49 0,0-25,-1 25,1 0</inkml:trace>
  <inkml:trace contextRef="#ctx0" brushRef="#br0" timeOffset="197403.3311">8384 4961,'0'-25,"25"25,24-25,1 1,0-1,24 25,0-25,-24 0,24 0,1 25,-26-25,26 25,-1 0,-24-24,-25 24,0 0,-50 0,0 24</inkml:trace>
  <inkml:trace contextRef="#ctx0" brushRef="#br0" timeOffset="200953.358">1612 8954,'0'0,"-49"-24,24 24,0-25,0 25,0 0,1 25,-1-1,25 1,-25 0,0 0,0 0,1 0,-1-1,25 26,-25-25,25 24,0-24,0 25,0-1,0 1,0 0,0-1,25 1,0-1,-1-24,-24 25,25-25,0-1,0-24,0 0,-1 0,1 0,0-24,25-26,-26 0,1-24,0 24,0-24,-25 24,25-24,-25 24,0 1,0-1,0 25,-50-49,50 49,-25 25,0-25,1 25,-1 0,0 0,0 0,-24 25</inkml:trace>
  <inkml:trace contextRef="#ctx0" brushRef="#br0" timeOffset="201575.4628">1662 9054,'0'124,"25"-75,-25 1,25 0,-25-26,0 1,24 0,-24 0,0 0,0-50,0-25,0 25,0-24,0-1,0 25,0-24,0 24,0 0,0 0,25 1,0 24,25 0,-26 0,1 0,0 0,0 0,0 0,-25 49,0-24,0 0,-25 24,0-24,-25 25,1-1,-1 1,1 0,-1-26,0 26,25-50</inkml:trace>
  <inkml:trace contextRef="#ctx0" brushRef="#br0" timeOffset="201963.3199">1538 8632,'-25'-25,"50"50,0 0,-25 24,24-24,1 50,0-26,-25 1,25 24,0-24,-25 0,49 74,-49-100,25 1,-25 0,25 0,-25 0,0-1</inkml:trace>
  <inkml:trace contextRef="#ctx0" brushRef="#br0" timeOffset="203203.1212">3076 7714,'-25'0,"25"-25,0 50,25 0,0 0,24 24,-24 1,25 24,-26 1,1-25,0 24,0-24,0-1,-1-24,-24 25,25-26,-25 1,0 0,0 0,0 0,-25-25</inkml:trace>
  <inkml:trace contextRef="#ctx0" brushRef="#br0" timeOffset="203523.4824">3051 7640,'0'0,"50"-124,-1 74,-24 25,25 1,-26-1,26 0,0 25,-1 0,-24 25,0 0,0 24,-25 1,0-25,0 24,0-24,-25 25,-25-1,1 26,-1-26,-24 50</inkml:trace>
  <inkml:trace contextRef="#ctx0" brushRef="#br0" timeOffset="204291.4625">1885 10468,'0'-50,"25"25,-25-24,0 24,0 0,0 0,0 0,-25 25,0 0,1 0,24 25,-25 0,0 0,0 0,25 24,0-24,0 25,0-26,0 26,0-25,25 24,0-24,0 0,-1 0,1-25,25 0,-25 0,-1 0,1-25,0 0,0-24,-25 24,0-25,0 1,-25-1,0 25,0 0,1 1,-26 24</inkml:trace>
  <inkml:trace contextRef="#ctx0" brushRef="#br0" timeOffset="205016.3187">2133 9947,'-49'-100,"49"125,24 25,1-1,25 26,-25-1,-1 1,26 24,-25-74,-25 0,0-1,0 1,0-50,-25 1,25-1,0-25,50-49,-26 49,1 26,0-1,0 0,0 25,-1 0,-24 25,0 0,0 24,0 1,0-1,0 26,0-50,0-1,25-24,0 0,0-49,24-1,-24 1,0-1,0-24,-25 49,0 0,25 25,24 0,1 25,-25 0,24-25,1 24,-25 1,0 0,-1 25,-24-26,0 26,0 0,-24-1,-1 1,-25-1,25-24</inkml:trace>
  <inkml:trace contextRef="#ctx0" brushRef="#br0" timeOffset="205152.3484">2356 9401,'-24'0,"48"0</inkml:trace>
  <inkml:trace contextRef="#ctx0" brushRef="#br0" timeOffset="206225.1488">3795 8905,'-25'-25,"1"25,-1-25,0 25,0 0,0 0,0 25,1-25,-1 25,25 0,-25-1,25 1,0 0,0 0,0 0,25-25,0 25,-1-25,1 0,0 0,0 0,0 0,-25-25,25 25,-25-25,24 0,-24 0,0 0,25-24,-25 24,0 0,0-24,0 24,0 0,0 50,25 24,-25-24,25 25,-25-1,25 1,-1 0,-24-1,25 1,-25-25,0 0,25-1,0-48,-25-1,0 0,0 0,25 0,-25 1,24-1,-24 0</inkml:trace>
  <inkml:trace contextRef="#ctx0" brushRef="#br0" timeOffset="206849.2677">3770 9525,'0'-25,"0"0,25 25,0-24,0-26,24 25,-24 0,25-24,-1-1,-24 25,25-24,-25 24,-1 0,-24 50</inkml:trace>
  <inkml:trace contextRef="#ctx0" brushRef="#br0" timeOffset="207199.5731">3820 9674,'25'-50,"-25"25,49-49,-24 49,0 0,0-24,0 24,24-25,-24 26,0-1,0 0</inkml:trace>
  <inkml:trace contextRef="#ctx0" brushRef="#br0" timeOffset="210019.0948">1935 8756,'25'0,"-25"25,24-25,-24 25,25-25,0 0,-25 24,25 1,-25 0,25-25,-25 25,24-25,-24 25,25-25,-25 24,25-24,-25 25,0 0,25 0,-25 0,25-25,-25 25,0-1,0-48,0-1</inkml:trace>
  <inkml:trace contextRef="#ctx0" brushRef="#br0" timeOffset="211354.3746">2629 9847,'0'0,"50"-49,-25 49,0 0,-25 25,0-1,0 1,0 25,-25-25,25-1,-25 1,0-25,0 0,0-25,1 1,-1-1,0 0,25 0,0 0,0 1,0-1,25 0,24-25,-24 26,25 24,-25 0,24 0,-24 0,0 24,25 1,-50 0,24 25,1-1,-25 1,0-1,25 26,-25-25,0 24,0-24,0-1,0 26,-25-51,25 1,-25-25,1 0,-1 0,25-25,-25 1,0-1,25-25,0 1,0-1,0 25,25 0,0 25,0 0,24 0,-24 0,0 0,0 25,-1 0,1 0,0 0,25-1,-50 1,24-25,1 25,0-25,0 0,0 0,-1-25,-24 0</inkml:trace>
  <inkml:trace contextRef="#ctx0" brushRef="#br0" timeOffset="211775.0979">2183 10914,'0'-25,"0"0,25 1,-1-1,26 0,0 0,-1-24,26-1,-1 0,25-24,1 24,-1 1,0-26,-49 51,-1-1,-24 0,-25 50</inkml:trace>
  <inkml:trace contextRef="#ctx0" brushRef="#br0" timeOffset="212095.3731">2282 10939,'25'0,"0"-25,24 0,26-24,-1 24,0-25,26 1,-1-26,-25 26,1-1,-26 25,1-24,-25 24,0 0</inkml:trace>
  <inkml:trace contextRef="#ctx0" brushRef="#br0" timeOffset="217255.0634">3175 8682,'0'0,"25"0,0 0,-25-25,24 25,1-25,0 0,0 0,24 1,1-26,0 25,-1 0,1-24,-1-1,-24 25,25-24,-25 24,0 0,-25 50,-25 0</inkml:trace>
  <inkml:trace contextRef="#ctx0" brushRef="#br0" timeOffset="217701.1255">3150 8905,'0'-25,"25"25,-25-25,25 0,0 25,24-24,1-1,-1 0,-24-25,25 26,-1-26,1 25,-25-24,24-1,-24 25,0 0,0-24,-25 24,25 25</inkml:trace>
  <inkml:trace contextRef="#ctx0" brushRef="#br0" timeOffset="218284.4852">3770 9674,'-24'0,"-1"-25,25 0,0 0,25 1,-1-1,1-25,25 25,-25-24,-1 24,26-25,0 26,-1-26,-24 25,25-24,-1 24,-24 0,0 25,-25 25</inkml:trace>
  <inkml:trace contextRef="#ctx0" brushRef="#br0" timeOffset="218661.5658">3696 9798,'0'0,"25"-25,-25 0,25 0,-1 1,1-26,0 25,25-24,-1-1,1 0,-1 1,1-1,-25 1,24-1,-24 25,0 0,0 1,-25-1,25 25,-50 0,25 25</inkml:trace>
  <inkml:trace contextRef="#ctx0" brushRef="#br0" timeOffset="222519.2955">3249 8657,'0'-25,"25"25,0-25,49 0,-49 1,25-1,-25 0,24 0,1 0,-25 1,-1-1,26 0,-25 0,25 0,-26 1,1-26,0 25,-25 0,25 1,-25-1,-25 50,25-1,-25 1</inkml:trace>
  <inkml:trace contextRef="#ctx0" brushRef="#br0" timeOffset="222911.4486">3274 8781,'25'-25,"25"0,-26 0,26 1,-25-1,24-25,1 25,0-24,-1 24,1-25,0 26,-26-26,1 25,0 0,0 1</inkml:trace>
  <inkml:trace contextRef="#ctx0" brushRef="#br0" timeOffset="223427.41">3795 9525,'-25'0,"25"-25,25 0,-25 1,25-1,0 0,24 0,-24 0,25-24,-1 24,100-99,-99 99,-50 0,25 1</inkml:trace>
  <inkml:trace contextRef="#ctx0" brushRef="#br0" timeOffset="223795.9493">3969 9451,'49'-50,"-98"100,148-125,-49 26,-26 24,1 0,25-25,-25 26,-1 24,1-25</inkml:trace>
  <inkml:trace contextRef="#ctx0" brushRef="#br0" timeOffset="230575.2869">15850 8111,'0'-25,"25"25</inkml:trace>
  <inkml:trace contextRef="#ctx0" brushRef="#br0" timeOffset="231922.6803">13022 8334,'0'-24,"0"-1,25 25,0 0,0 0,0 0,24-25,1 25,-25 0,24-25,1 25,0-25,-26 25,26 0,-25 0,0 0</inkml:trace>
  <inkml:trace contextRef="#ctx0" brushRef="#br0" timeOffset="232282.8549">13047 8409,'0'-25,"25"25,0-25,0 25,-1-25,1 25,25-24,0-1,-26 25,26-25,-25 25,0-25,-1 25,1 0,0 0,0 0,0 0</inkml:trace>
  <inkml:trace contextRef="#ctx0" brushRef="#br0" timeOffset="233532.64">15850 9302,'0'-25</inkml:trace>
  <inkml:trace contextRef="#ctx0" brushRef="#br0" timeOffset="234346.4127">12998 9227,'0'-24,"24"-1,1 25,0 0,25-25,-1 25,-24 0,25 0,-25-25,-1 25,1 0,0 0,0 0,0 0</inkml:trace>
  <inkml:trace contextRef="#ctx0" brushRef="#br0" timeOffset="234723.2757">13022 9302,'0'-25,"25"25,0-25,0 25,0-25,24 25,-24-24,25-1,-1 25,-24-25,0 25,25 0,-26-25,1 25,0 0</inkml:trace>
  <inkml:trace contextRef="#ctx0" brushRef="#br0" timeOffset="237537.3913">25623 8359,'0'-25,"25"25,0 0,24 0,1-24,0 24,24 0,1 0,24-25,0 25,0 0,0-25,1 25,-1-25,0 0,-25 25,1-24,-1 24,-49 0,0-25,0 25,-1 0,-48 0</inkml:trace>
  <inkml:trace contextRef="#ctx0" brushRef="#br0" timeOffset="238051.4079">25797 8409,'74'-25,"1"25,-26-25,26 25,24-25,-25 25,26-24,-1 24,0-25,-25 25,1 0,-26-25,1 25,-25 0,0 0,-1 0,-48 0</inkml:trace>
  <inkml:trace contextRef="#ctx0" brushRef="#br0" timeOffset="241083.7537">4415 9525,'0'-25,"-25"0,25 1,-24-1,-1 0,25 0,-25 0,0 1,0-1,1 0,-1 0,0 0,0 25,0-24,1 24,-1-25,0 25,0 25,0-1,1 26</inkml:trace>
  <inkml:trace contextRef="#ctx0" brushRef="#br0" timeOffset="243186.643">24135 8310,'0'-25,"-25"25,0-25,50 25,0-25,25 25,-26-25,26 25,0 0,-26-24,26 24,-25 0,0 0,-25-25,-25 25,0 0,0-25,-24 25,24 0,-25 0,25 0,-24 0,24 0,0 0,0 0,1 0,24 25,24-25,1 0,25 0,-1 0,1 0,0 0,-26 0,1 0,-74 0,24 0,-25 25,1-25,-1 0,25 0,0 0,50 0,25 0,24 0,-24 0,24 0,1 24,-26-24</inkml:trace>
  <inkml:trace contextRef="#ctx0" brushRef="#br0" timeOffset="245247.43">24234 9277,'0'-25,"25"25,0-25,0 25,-1-24,26 24,-25-25,24 25,1-25,0 25,-1-25,-24 25,25-25,-26 25,1 0,0 0</inkml:trace>
  <inkml:trace contextRef="#ctx0" brushRef="#br0" timeOffset="245490.7549">24259 9426,'0'-25,"25"0,0 0,24 1,1-1,-1 0,1 0,74 0,-74 25,-26 0,26 0,-25 0</inkml:trace>
  <inkml:trace contextRef="#ctx0" brushRef="#br0" timeOffset="249679.408">1612 13419,'0'-24,"-25"24,25 24,25 1,-25 0,25 25,0-1,0 26,0-1,24 25,-24-24,0-1,0 25,-1-49,1 24,-25-49,25 25,-25-26,0 1,25-25,-25-25,0 1,0-1,0-25</inkml:trace>
  <inkml:trace contextRef="#ctx0" brushRef="#br0" timeOffset="250303.307">1687 13568,'0'-25,"-25"25,25-24,0-1,0 0,0 0,0 0,0 1,0-1,0 0,25 25,-25-25,25 25,-25-25,24 25,1-24,0 24,0 0,0 0,-1 24,1-24,-25 25,0 0,0 0,0 0,0 24,0-24,-25 0,1 24,-1 1,-25-25,25 24,1-24,-1 0,25 0</inkml:trace>
  <inkml:trace contextRef="#ctx0" brushRef="#br0" timeOffset="251318.2953">3473 12328,'0'0,"-25"-25,0 0,0 1,0 24,1 0,-1 0,0 24,-25 1,1 0,-1 0,1 24,-1 1,25-25,-24 24,24-24,25 0,0 25,0-26,0 1,25 0,24 0,-24 0,0-25,24 24,-24-24,25 0,-25 0,-1 0,1 0,0-24,0 24,0-25,-1 0,-24-25,25 26,-25-1,0 0,0-25,0 26,0-1,0-25,0 25,-25 1,25-1,0 0,0 0,-24 25,48 25,-24 49,25-24,0 0,-25-1,25 1,-25-1,25 1,-25-25,0 24,24 1,-24-25,0 24,0-24,0 0,25-25,-25-25,50-49,-25 24,24 25,-24-24,-25 24,25 0</inkml:trace>
  <inkml:trace contextRef="#ctx0" brushRef="#br0" timeOffset="259055.4931">2133 9227,'0'-24</inkml:trace>
  <inkml:trace contextRef="#ctx0" brushRef="#br0" timeOffset="259886.4414">1463 10071,'50'-75,"-25"50,24-24,-24 24,25-25,0 1,-26 24,1 0,0 0,0 1,0-1,-1 0,-24 0,0 50,-24 0,-1 0,-25 24,1 1,-1-1,25 1,-25 0,50-26,-24-24,48 0,1-49,99-75,-74 49,24 1,-24 24,0-24,-1 49,1-24,-1 24,-24 0,0 25,-50 0,0 25,-24 0,-1 49,-24-24,24 24,1-24,-1-1,25-24,0 0,25 0,0-50,25 0,0-25,25-24,-1 0,26 24,-26 0,-24 1,0 49,-25 25</inkml:trace>
  <inkml:trace contextRef="#ctx0" brushRef="#br0" timeOffset="261320.3228">1836 14635,'0'-25,"0"0,0 0,24 1,1 24,-25-25,25 0,0 0,24-24,-24 24,0 0,0 0,0-25,-1 26,-24-1,25 25</inkml:trace>
  <inkml:trace contextRef="#ctx0" brushRef="#br0" timeOffset="261687.3164">1860 14709,'0'-25,"0"1,25 24,0-25,0-25,0 1,-1 24,1 0,0-25,0 26,-25-1,25 0,-25 0,24 25</inkml:trace>
  <inkml:trace contextRef="#ctx0" brushRef="#br0" timeOffset="264401.3608">2009 15131,'-25'-25,"50"50,-25 0,25-1,-25 1,25 25,-25-1,0-24,25 25,-25-25,0 0,24-1,-24 1,0-50,0 1,0-1,0 0,0 0,25 0,0 0,0 25,-25-24,25 24,-1-25,1 25,-25-25,25 25,-25-25,0 0,-25 25,0 0,25 25,25 0,0 0,0-25,-25 25,25-1,-1-24,1 25,0-25,-25 25,25-25</inkml:trace>
  <inkml:trace contextRef="#ctx0" brushRef="#br0" timeOffset="264869.6974">2431 15056,'-25'-24,"0"24,0 0,25 24,0 26,0-25,25-25,-25 25,25-1,0-24,0 25,-1-25,1 0,0 0,0-25,0 25,-1-24,1-1,0 0,-25 0,0 0,0 1,0-1,-25 0,0 25,-24 0,24-25,0 25,0 0,-24 0,24 0</inkml:trace>
  <inkml:trace contextRef="#ctx0" brushRef="#br0" timeOffset="267834.8014">3721 13419,'0'-24,"0"-1,-25 25,25 25,0-1,0 1,25-25,-25 25,0 0,0-50,-25 25,25-25,0 50,0 0,0 0,0-1,25 1,-25 0,0 25,0-26,0 26,25-25,-25 0,0 24,24-24,-24 25,25-26,-25 1,25 0,-25 0,25 0,-25-1,25 1,-1-25,1 0,0-25,0 1,0-1,-1-25,-24 25,25-24,-25 24,0 0,0 0,0 1,0-1,0 0,-25 0,1 25,-1 0,0 0,0 0,0 25,1 0,-1 0,0-25,0 24,25 1,-25 0,25 0,0 0,25-1,25 1</inkml:trace>
  <inkml:trace contextRef="#ctx0" brushRef="#br0" timeOffset="268323.3777">4167 13345,'0'0,"-25"-25,1 25,-1 0,0 0,0 0,0 25,25 0,0 0,-24-1,24 1,0 0,0 25,24-26,-24 1,25 0,0 0,0-25,0 25,24-25,-24 24,25-24,-1 0,-24-24,25-26,-26 0,1 1,-25-1,0 1,0 24,0-25,-49 25,24-24,-50 24,26 25,-26 0,-24 25</inkml:trace>
  <inkml:trace contextRef="#ctx0" brushRef="#br0" timeOffset="283771.3985">2828 15801,'-50'24,"25"-24,25-24,0-26,25 25,0 0,25-24,-1-1,26-24,73-50,-98 49,24 26,-24 24,0-25</inkml:trace>
  <inkml:trace contextRef="#ctx0" brushRef="#br0" timeOffset="284143.1999">3969 14560,'-50'-24,"50"-1,-25 25,75-25,-25-25,24 1,26-1,-26-24,1-1,0 1,-1-1,-24 26,0-1,-25 100</inkml:trace>
  <inkml:trace contextRef="#ctx0" brushRef="#br0" timeOffset="290631.4078">8657 9376,'-25'-25,"25"1,-25 24,25-25,0 0,50 0,-25 0,24 1,1 24,-1-25,26 0,-26 25,100-25,-74 25,-26 0,-24 0,25 25,-25 0,-1 24,1 1,0 0,0 24,0 0,-1 1,26-1,-25-24,0 24,-25-24,24 24,-24-24,0-1,-24 1,-1 25,-25-26,25 26,-24-26,-1 1,25-1,25 1,-24 0,-1-1,25-24,0 25,-25-26,25 26,0-25,0 0,0-1,0 26,0-25,0 0,25-1,-25 1,0 0,0 0,25 0,-25-1,24 1,1 0,0 25,0-26,0 1,-1-25,1 25,0 0,25 0,-26 0,26-25,0 24,-1-24,1 25,-1-25,-24 0,0 0,0 0,-25-25,0 1,25-1,-25 0,0 0,0 0,-25 25,0 0,0 0,0 0,1 0,24 25,-25 0,25 0,0 0,0-1,0 1,0 25,0-25,0-1,0 1,0 25,0-25,25 24,-25-24,0 25,0-1,0-24,24 25,1-26,-25 26,25-25,-25 0,25-1,-25 1,0 0,25 25,-25-26,24-24,-24 50,25-25,-25 0,25-1,0 1,-25 25,25-50,-25 50,0-26,25-24,-25 25,24 0,-24 0,25-25,-25 25,25-1,-25 1,25-25,-25 25,0 0,25 0,-25-1,24-24,-24 25,25 0,-25 0,0 0,25-25,-25 24,25 1,-25 0,25 0,-25 0,0-1,0 1,24-25,-24 25,0 0,0 0,0-1,0 1,0 0,0 0,0 0,-24-1,-1 1,-25 0,25 0,-24 0,-1 24,1-24,-1-25,-49 50</inkml:trace>
  <inkml:trace contextRef="#ctx0" brushRef="#br0" timeOffset="295983.0281">2133 15602,'-25'0,"50"0,0 0,0-25,24 1,-24-1,50 0,-1-25,0 1,1-1,-1 0,1 26,-50-1,24 25,-49-25,25 25,-25 25</inkml:trace>
  <inkml:trace contextRef="#ctx0" brushRef="#br0" timeOffset="296314.4676">2307 15900,'198'-199,"-396"398,471-447,-174 173,-25 1,26 24,-26-24,-24 49,-1-25,1 50,-25-24,-1 24</inkml:trace>
  <inkml:trace contextRef="#ctx0" brushRef="#br0" timeOffset="296846.7283">3870 14585,'24'-25,"1"1,25-1,-1-25,26-24,-26 24,26-24,-26-1,26 26,-26-26,1 50,-25 1</inkml:trace>
  <inkml:trace contextRef="#ctx0" brushRef="#br0" timeOffset="297139.9211">3919 14660,'-25'-25,"50"0,0 25,0-25,24 0,1 1,0-26,24 0,0 1,26-26,-1 1,-25-1,1 26,-51-1,1 25,0 1</inkml:trace>
  <inkml:trace contextRef="#ctx0" brushRef="#br0" timeOffset="298907.1227">2977 16520,'0'-25,"0"0,0 1,-25 24,25-25,-25 0,25 0,-25 25,25-25,0 0,-25 25,25-24,-24-1,-1 0,25 0,-25 0,25 1,0-1,0 0,-25 0,25 0,0 1,0-1,0 0,0 0,25 0,0 1,0 24,-1 0,-24-25,25 25,0 0,0 0,0 0,-1 0,1 25,0-1,0 1,0 0,-25 0,24 0,1 24,0-24,-25 0,25 0,0-1,-25 1,0 0,24 0,-24 0,25-25,-25 24,25-24,-25 25,25-25,-25-25,0 1,0-1,0 0</inkml:trace>
  <inkml:trace contextRef="#ctx0" brushRef="#br0" timeOffset="300095.1054">2679 16148,'25'25,"0"-1,24 26,1 0,-1-1,1 26,-25-26,24-24,1 25,-25-25,0-1,-1-24,-24 25,25-25</inkml:trace>
  <inkml:trace contextRef="#ctx0" brushRef="#br0" timeOffset="300655.0294">2803 16222,'-74'-74,"74"49,-25-25,25 26,0-1,49-25,-24 25,25 1,-1-1,1 0,0 0,-1 25,1 0,-25 0,-1 0,-24 25,25 25,-25-1,0 1,0-1,0 26,-25-26,25 1,-24 0,-1-1,0 1,0-25,0 0,25-1,0-48,25-1,0-25,25 0,-1-24,1 24,-1 1,1 24,0 25,-26 0,1 0,0 25,0 0,0-1,-25 1,0 0,0 25,0-26,0 26,-25-25,-25 25,1-26,24 26,-25-25,1 0,24-1,0 1</inkml:trace>
  <inkml:trace contextRef="#ctx0" brushRef="#br0" timeOffset="301519.4746">4217 14833,'0'0,"-25"0,0 0,25 50,25-25,0 49,0-24,24-1,-24-24,25 25,-26-1,1-24,25 0,-50 0,0-1,-25-24,0-24,0-1,1 0,-1 0,-25-24,25-1,1 0,-26 26,25-26,0 25,1-24,24-1,0 25,0 0,0-24,24 24,1 0,0 25,25-25,-1 25,-24 0,25 0,-26 25,26 0,-25 25,0-1,24 1,-24-1,0 1,0 0,-1-26,-24 1,25-25,0 0,-25 25,25-25,-25-25,0 0,0 1</inkml:trace>
  <inkml:trace contextRef="#ctx0" brushRef="#br0" timeOffset="301719.5816">4217 15180,'25'-24,"123"-51,-48 50,-26-24,0-1</inkml:trace>
  <inkml:trace contextRef="#ctx0" brushRef="#br0" timeOffset="302694.4717">3051 16346,'-25'0,"25"-25,0 1,0-1,25 0,-25 0,25 0,0 25,-1-24,1-1,0 25,0 0,0-25,-1 25,1 0,0 0,0 0,0 0,-1 0,1 0,0 0,0 0,0 25,-1 0,-24-1,0 26,0-25,25 24,-25-24,0 0,0 0,0 0,-25 0,1-1,-1 1,-25 25,1-25,-1-1,0 1,26 0</inkml:trace>
  <inkml:trace contextRef="#ctx0" brushRef="#br0" timeOffset="308608.705">4341 15553,'49'-25,"-24"0,25 0,-1 0,1 1,0-1,49-25,-50 25,-24 0,0 25,0 0,-25-24,25 24,-50 24</inkml:trace>
  <inkml:trace contextRef="#ctx0" brushRef="#br0" timeOffset="308960.706">4539 15825,'50'-24,"-1"-1,-24 0,25-25,-1 1,1-1,25 1,-26 24,1 0,-25 0,-25 0</inkml:trace>
  <inkml:trace contextRef="#ctx0" brushRef="#br0" timeOffset="310144.7411">3274 17140,'0'-25,"0"0,25 25,0-24,0 24,-1 0,1-25,25 0,-25 25,24-25,1 0,-25 1,24-1,-24 0,0 0,0 25,0 0,-25-25,-25 25,0 25</inkml:trace>
  <inkml:trace contextRef="#ctx0" brushRef="#br0" timeOffset="311441.59">3398 17214,'25'-24,"0"24,0-25,-1 25,1-25,0 25,0-25,0 0,-1 25,1-24,-25-1,-25 25</inkml:trace>
  <inkml:trace contextRef="#ctx0" brushRef="#br0" timeOffset="316034.6004">5011 15503,'-25'0,"25"25,25-25,-1 25,1-1,0 1,0 0,-25 0,25 0,-1 24,1-24,0 25,0-26,24 26,-24 0,25-1,-25 26,-1-26,1 1,0-25,0-1,-25 1,0 0,0-50,0 0,0 1,-25 24,0 0</inkml:trace>
  <inkml:trace contextRef="#ctx0" brushRef="#br0" timeOffset="316884.9042">4936 15900,'0'-25,"0"0,-25 0,25 1,0-1,0 0,-24 0,24 0,0 1,-25-1,25-25,-25 1,25-1,0 0,0 26,-25-26,25 25,25 25,0 0,0 25,-1 0,1-25,25 25,-25-1,24-24,-24 25,0-25,24 0,-24 0,0 0,0 0,0 0,-1 25</inkml:trace>
  <inkml:trace contextRef="#ctx0" brushRef="#br0" timeOffset="317387.5323">3894 16892,'0'0,"0"-25,25 25,0 0,0 25,24 0,-24 0,25-1,-1 26,-24-25,25 24,-50-24,25 25,-25-25,24-1,-24 1,25-25</inkml:trace>
  <inkml:trace contextRef="#ctx0" brushRef="#br0" timeOffset="317823.1191">3894 17115,'-24'0,"48"0,-73-25,24 25,25-24,0-1,0 0,0 0,0 0,0-24,0-1,0 1,0-1,0 25,0 0,0 1,0-1,25 25,0 0,-1 0,1 0,25 25,-1-25,-24 24,25 1,-1 0,1 0,0 0,-1-1</inkml:trace>
  <inkml:trace contextRef="#ctx0" brushRef="#br0" timeOffset="333928.9869">6325 11336,'199'-50,"-100"25,25 1,25-26,-25 25,0 0,-25 0,0 25,-24-24,-26 24,-24 0,0 0</inkml:trace>
  <inkml:trace contextRef="#ctx0" brushRef="#br0" timeOffset="334339.6964">6697 11435,'248'-74,"-99"49,-25-25,25 25,-25-24,-25 24,0 25,-74-25,25 25,-25 0</inkml:trace>
  <inkml:trace contextRef="#ctx0" brushRef="#br0" timeOffset="343255.6602">12576 10517,'50'0,"-1"0,1 0,-1 0,1-25,24 25,-24-24,0 24,24-25,-24 25,-26 0,26 0,-25 0,0 0,-50 0</inkml:trace>
  <inkml:trace contextRef="#ctx0" brushRef="#br0" timeOffset="343578.9147">12650 10567,'174'-50,"-348"100,447-125,-198 51,24-1,-25 0,-24 25,0-25,-26 25,1 0</inkml:trace>
  <inkml:trace contextRef="#ctx0" brushRef="#br0" timeOffset="345601.4009">22275 11261,'-50'0,"100"-24,-1 24,1 0,-1-25,26 25,-26 0,-24 0,25-25,-25 25,-25 25,0 0</inkml:trace>
  <inkml:trace contextRef="#ctx0" brushRef="#br0" timeOffset="345794.6927">22027 11509,'49'-24,"1"-1,24 0,25 0,1 0,-1 25,-25 0,25-24</inkml:trace>
  <inkml:trace contextRef="#ctx0" brushRef="#br0" timeOffset="347375.4446">24681 11385,'-25'0,"0"-24,0 24,25-25,-25 0,1 25,-1 0,0-25,0 0,-24 1,24-1,0 0,-25 0,50 0,-24 0,-1 1,0-1,25 0,0 0,0 0,0 1,-25-1,25 0,0 0,0 0,0 1,0-26,0 25,0-24,0 24,25-25,25 1,-26-1,-24 25,50 0,-25 1,0-1,24 0,1 0,-25 0,24-24,-24 49,25-25,-26 0,1 25,0 0,25 0,24 0,1 0,24 25,-25 0,25 0,1-1,-1 1,0 25,-25-1,1 1,-1 0,1-1,-26 26,1-1,0 0,-26 1,1 24,-25 0,0 25,0 0,0-24,0-1,-25-25,1-24,-51-25,-24-1,-50-24,-25 0,1-24,-26-26,51 25,-26-24,50-1</inkml:trace>
  <inkml:trace contextRef="#ctx0" brushRef="#br0" timeOffset="354479.3298">10939 13643,'0'0,"25"-25,-1-25,26 1,0 24,-1-25,1 25,-25 1,24-1,-24 0,0 25,-25-25,-25 25,-24 0,-1 0,0 0,1 25,-1 0,-24 24,24-24,25 0,0-25,25 25,25-25,0 0,25-25,-1 0,26-24,-26 24,26 0,-26-25,26 50,-50-24,-1 24,-24-25,-24 25,-26 25,0-1,1 26,-1 0</inkml:trace>
  <inkml:trace contextRef="#ctx0" brushRef="#br0" timeOffset="355460.4847">12154 13370,'0'-25,"25"25,0 0,49 0,1-25,-1 25,25-25,1 1,-1-1,0 0,-25 0,26 0,-1 0,0 25,0-24,1 24,-1-25,-25 25,1 0,-1 0,-49 0,24 0,-24 0,0 25,-25-1</inkml:trace>
  <inkml:trace contextRef="#ctx0" brushRef="#br0" timeOffset="355869.4857">12849 13543,'322'-124,"-644"248,768-297,-346 148,-26 25,25-25,-49 25,-1 0,-24 0,0 0,-25 25</inkml:trace>
  <inkml:trace contextRef="#ctx0" brushRef="#br0" timeOffset="358611.2921">21803 13146,'25'0,"0"0,74-24,-49 24,-1-25,1 25,0 0,-26 0,1-25,0 25</inkml:trace>
  <inkml:trace contextRef="#ctx0" brushRef="#br0" timeOffset="358867.557">21704 13295,'25'-24,"0"-1,0 25,-1-25,26 25,-25-25,24 25,1 0,24-25,-24 0,49 25,-24-24,-1 24,25 0</inkml:trace>
  <inkml:trace contextRef="#ctx0" brushRef="#br0" timeOffset="359719.4297">23267 13196,'25'0,"-1"0,26 0,74 0,-74 0,24 0,-24 0,-1 0,26 0,49 0,-99-25,-1 25,26 0,-25 0,-25-25,25 25,-25-24</inkml:trace>
  <inkml:trace contextRef="#ctx0" brushRef="#br0" timeOffset="362248.6961">22721 14808,'-25'-24,"25"-1,-25 25,50 0,25-25,24 25,26-25,-1 0,25 1,-25-1,0 0,0 0,-24 0,-1 1,-24-1,-25 25,-25-25,-25 50</inkml:trace>
  <inkml:trace contextRef="#ctx0" brushRef="#br0" timeOffset="374927.4968">15379 6747,'0'0,"0"-50,-25 25,25 1,-25-1,0 0,25 0,0 50,0 0,25 0,0-25,-25 24,25-24,0-24,49-26,1 0,24-24,0 0,0-26,0 26,1-25,-1 24,-25 1,-24 24,-25 26,-1 24,1 0</inkml:trace>
  <inkml:trace contextRef="#ctx0" brushRef="#br0" timeOffset="375608.4773">21903 6548,'-25'-24,"25"48,0 26,0-25,0 0,0-1,0 1,0 0,25 0,-1-25,1 25,0-25,0 0,0 0,24 0,-24 0,0-50,24 25,1-24,0 24,-1-25,26 1,-26-1,26 0,-26 1,26 24,-26 0,-24 0,0 25,25 0,-26 0,-24 25</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25:16.119"/>
    </inkml:context>
    <inkml:brush xml:id="br0">
      <inkml:brushProperty name="width" value="0.05292" units="cm"/>
      <inkml:brushProperty name="height" value="0.05292" units="cm"/>
      <inkml:brushProperty name="color" value="#FF0000"/>
    </inkml:brush>
  </inkml:definitions>
  <inkml:trace contextRef="#ctx0" brushRef="#br0">14114 4688,'0'-25,"-25"25,25 25,25-25,-25 25,25-25,-25 25,24-25,-24 24,25-24,-25 25,25-25,-25 25,25-25,0 0,-1 0,1 0,0 0,0-25,25 0,-1 1,1-26,24 0,1 1,-1-1,0-24,1 24,-1-24,1 24,-26-24,1 49,-25 0,-1 0,-24 1,0 48,-24 26</inkml:trace>
  <inkml:trace contextRef="#ctx0" brushRef="#br0" timeOffset="9299.7814">14039 8706,'-49'0,"49"-24,25 24,-1 0,26 0,24 0,1-25,24 25,-24-25,148 0,-124 25,0-25,0 25,-24 0,-1-24,-24 24,-25 0,-1 0,-24-25,-24 25</inkml:trace>
  <inkml:trace contextRef="#ctx0" brushRef="#br0" timeOffset="9973.7177">14238 8830,'25'0,"24"0,51-24,-26-1,0 25,1-25,-1 25,1-25,-1 25,0-25,-24 25,24-24,-24 24,0-25,-26 25,1 0</inkml:trace>
  <inkml:trace contextRef="#ctx0" brushRef="#br0" timeOffset="10708.0064">14015 6499,'24'0,"26"0,49 0,-49-25,24 25,-24-25,24 25,1-25,-26 25,1 0,-25-24,0 24,-1 0</inkml:trace>
  <inkml:trace contextRef="#ctx0" brushRef="#br0" timeOffset="10983.8795">14114 6573,'0'0,"0"-25,25 25,24-24,26 24,-1-25,1 25,24 0,-25-25,1 25,-1 0</inkml:trace>
  <inkml:trace contextRef="#ctx0" brushRef="#br0" timeOffset="12499.9695">15056 8731,'0'0,"-24"0,24 25,-25-25</inkml:trace>
  <inkml:trace contextRef="#ctx0" brushRef="#br0" timeOffset="13624.1012">14635 6424,'0'25</inkml:trace>
  <inkml:trace contextRef="#ctx0" brushRef="#br0" timeOffset="15236.194">15354 7640,'25'0,"0"0,0 0,-1 0,1 0,0 0,0 0,24 0,-24 0,25 0,-25 0,24 0,-24 0,25 0,-26 0,26 25,-25-25,0 0,-1 0,1 0,25 24,-1-24,1 0,24 0,-24 0,24 25,1-25,-25 0,24 0,-24 0,24 0,-49 0,24-25,-24 25,0 0,0 0,0 0,-1 0,26 25,0-25,-1 0,1 0,-1 25,1-25,0 0,-1 0,1 0,-25 0,24 25,-24-25,0 0,0 0,24 0,1 25,-25-25,24 0,1 0,24 0,-24 0,24 24,-24-24,0 0,-1 0,1 0,24 0,-24 0,-1 0,-24 0,25 0,-1 0,-24 0,0 0,0 0,0 0,-50 0</inkml:trace>
  <inkml:trace contextRef="#ctx0" brushRef="#br0" timeOffset="15972.8659">15577 8136,'50'0,"-25"0,0 0,24-25,-24 25,25 0,-1 0,1 0,24 0,1 0,-1-25,25 25,25-24,25 24,-25 0,25-25,25 25,-50 0,24 0,1 0,-25 0,0 0,0 25,-24-1,-1-24,0 25,-25 0,1-25,-1 0,1 25,-26-25,26 0,-26 0,26 0,-26-25,26 25,-26-25,-24 0,0 25,0 0,-25-24</inkml:trace>
  <inkml:trace contextRef="#ctx0" brushRef="#br0" timeOffset="22881.8452">18554 8037,'-25'0,"0"0,0 0,25-25,-24 25</inkml:trace>
  <inkml:trace contextRef="#ctx0" brushRef="#br0" timeOffset="26740.0721">10393 8111,'0'0,"0"-25,0 1,25 24,0 0,24-25,1 25,24-25,1 25,-1-25,25 0,1 25,-1 0,-25-25,26 25,-51-24,1 24,-1 0</inkml:trace>
  <inkml:trace contextRef="#ctx0" brushRef="#br0" timeOffset="27679.4792">10567 8434,'-25'0,"75"0,-26 0,26 0,24-25,1 0,-1 0,25 0,1 1,-26-1,25 0,-24 25,-26-25,-24 25,0 0,0 0</inkml:trace>
  <inkml:trace contextRef="#ctx0" brushRef="#br0" timeOffset="31287.8327">10666 10864,'0'-24,"25"24,24 0,1 0,0 0,24-25,-24 25,24 0,0-25,-24 25,25-25,-1 25,25 0</inkml:trace>
  <inkml:trace contextRef="#ctx0" brushRef="#br0" timeOffset="34035.9122">16024 10592,'25'0,"-1"0,26 0,0 0,24 24,25-24,25 0,0 0,50 0,-25 0,24 0,1 0,0 0,-25 0,-1 0,26 0,-25 0,0 0,-1 0,-24 0,1 0,-26 0,-25 0,1 0,-26 0,-24 0,0 0,0 0,-50 0</inkml:trace>
  <inkml:trace contextRef="#ctx0" brushRef="#br0" timeOffset="35079.8067">22523 10840,'-25'0,"0"-25,50 25,0 25,-1-25,26 0,0 0,-1 0,26 0,-1 24,1-24,24 0,0 0,0 0,-24 0,-1 0,0 0,-24-24,-25 24</inkml:trace>
  <inkml:trace contextRef="#ctx0" brushRef="#br0" timeOffset="37471.786">24929 10641,'0'0,"-75"0,50 0,50 0,0 0,0 0,25 0,-1 0,26 0,-1 0,25 0,-24 0,24 0,-25 0,-24 0,-1 0,-24 0,0 0</inkml:trace>
  <inkml:trace contextRef="#ctx0" brushRef="#br0" timeOffset="39900.8841">23589 9079,'-25'-25,"50"50,-50-75,1 50,-1-25,0 25,0 0,25-25,-25 25,1 0,-1 0,0 0,0 0,0 0,1 0,-51 25,50 0,1-25,-1 25,25 0,-50-1,50 1,-25 25,1-25,-1 24,25 1,-25-1,0 26,25-26,-25 26,25-1,0 1,0-26,0 26,25-26,-25 1,0-25,25 24,-25-24</inkml:trace>
  <inkml:trace contextRef="#ctx0" brushRef="#br0" timeOffset="40523.8171">22721 9550,'0'-25,"0"0,0 50,25 0,-25 0,0-1,25 1,0 0,-25 0,49 0,-49 24,25-24,0 0,0 0,-25-1,24 1,-24 0,25 0,-25 0,25-25,0 0,0 0,-1 0,26 0,-25-25,24 0,1 0,0 0,24 1,-24-1,-26 0,1 25</inkml:trace>
  <inkml:trace contextRef="#ctx0" brushRef="#br0" timeOffset="41986.2128">23391 11534,'0'0,"0"-25,0 50,0 0,0 0,0 24,0-24,0 50,25-1,-25 0,0 26,0-1,0 0,0-24,0-1,0-24,0-1,-25-24,25 0</inkml:trace>
  <inkml:trace contextRef="#ctx0" brushRef="#br0" timeOffset="42318.4621">23019 12080,'0'0,"-75"-50,51 25,24 1,0-1,24 0,1 0,25 0,-1 1,1-26,24 25,-49 0,25 1,-1-1,-24 25,0 0,0-25,0 25,-1 0,1 0,0 0,0 25,0 0,24-1,1 1,-1 0,1 0,0 0,-1-1</inkml:trace>
  <inkml:trace contextRef="#ctx0" brushRef="#br0" timeOffset="43275.9348">25946 8880,'0'-25,"0"0,-25 1,0-1,0 25,0-25,1 25,-1 0,0 0,0 0,0 0,1 0,-1 25,0 0,0-25,0 24,1 1,-1-25,25 25,-25 0,25 0,-25 24,25-24,0 0,0 0,0 0,0 24,0-24,0 0,0 0,0-1,0 1,0 25,0-25,25 24,-25 1,0-1,0-24,0 25,0-1,0-24,0 25,0-25,0 24,0-24,0 0,0 0,0-1,0 1,0 0,0 0</inkml:trace>
  <inkml:trace contextRef="#ctx0" brushRef="#br0" timeOffset="43831.7308">25202 9401,'24'25,"1"-25,-25 25,25-1,-25 1,0 0,0 0,25 0,-25-1,0 1,0 25,0-1,25-24,-25 25,24-25,-24-1,25 26,-25-25,25 0,-25-1,0 1,25 0,-25 0,25-25,-25 25,24-25,-24 25,25-25,0 0,0 0,0 0,-1-25,1 25,0-25,0 0,24 25,-24-25,25 0</inkml:trace>
  <inkml:trace contextRef="#ctx0" brushRef="#br0" timeOffset="44732.9228">25177 10716</inkml:trace>
  <inkml:trace contextRef="#ctx0" brushRef="#br0" timeOffset="48577.86">8359 14163,'0'0,"25"0,0 0,0 0,-1 0,1-24,25 24,-1 0,1 0,24-25,1 25,-1 0,1 0,-1 0,1 0,-1 0,0 0,1 0,-1 0,1 0,-26 25,-24-25,25 24,-1-24,-24 0,25 25,-1-25,75 25,-49 0,-1-25,1 0,24 0,-50 0,26 0,-1 0,-24 0,24 0,1 0,-1 0,0-25,26 25,-26-25,25 25,0-25,100 1,-100 24,0 0,1 0,24 0,-25 0,25-25,0 25,0 0,0-25,0 25,25-25,-50 25,25-25,-25 25,0 0,1-24,-26 24,25 0,-24 0,24-25,124 0,-99 25,0 0,25-25,0 25,-25 0,25 0,-25-25,25 25,-25 0,0-24,0 24,0-25,0 25,-25-25,25 25,0 0,-25-25,25 0,-25 25,50 0,-25-24,149 24,-124 0,-25 0,0 0,0 0,-25 0,25 0,-25 0,-24 0,24 0,-24 0,-1 0,25 0,25 0,-25-25,125 25,-100 0,0-25,0 25,0-25,25 25,-25 0,0 0,0-25,0 25,0 0,0 0,-25-24,25 24,0 0,-25 0,0 0,-24 0,-1 0,1 24,-1-24,-24 0,-1 0,-24 25,0-25,0 0,-75 0</inkml:trace>
  <inkml:trace contextRef="#ctx0" brushRef="#br0" timeOffset="49267.7409">12898 14337,'25'-25,"0"25,0 0,24-25,26 25,-1-24,26 24,48-25,1 0,74 0,1 25,73-25,1 25,0 0,-1-24,1 24,0 0,371-25,-321 0,-26 25,0 0,-24 0,-25 0,-25 0,0 0,-49 0,-51 0,-48 25,-26-25,-49 0,-25-25,0 0,0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9T05:11:16.306"/>
    </inkml:context>
    <inkml:brush xml:id="br0">
      <inkml:brushProperty name="width" value="0.05292" units="cm"/>
      <inkml:brushProperty name="height" value="0.05292" units="cm"/>
      <inkml:brushProperty name="color" value="#FF0000"/>
    </inkml:brush>
  </inkml:definitions>
  <inkml:trace contextRef="#ctx0" brushRef="#br0">6796 6226,'0'0,"-49"-50,24 26,25-1,-25 25,25-25,0 0,-25 0,1 25,-1-24,0 24,0 0,-24 0,24 0,-25 0,-24 0,24 0,25 24,-24 1,24-25,0 25,0 0,1 0,-1-25,0 24,25 26,-25-25,0 24,1 1,-1 0,0 24,0-24,25 24,-25-24,25 24,0-24,0-1,0-24,0 25,0-25,0-1,25 1,-25 0,25-25,-25 25,0-50</inkml:trace>
  <inkml:trace contextRef="#ctx0" brushRef="#br0" timeOffset="443.0323">5755 6548,'0'0,"-25"-24,50 48,-25 1,24 0,1 25,0-26,-25 26,25-25,0 24,-25 1,25 0,-25-1,24 1,-24 0,0-26,0 1,25 25,-25-25,25-1,0 1,0-25,-25 25,24-25,26 0,0-25,-1 0,1-24,-1-1,26 25,-26-24</inkml:trace>
  <inkml:trace contextRef="#ctx0" brushRef="#br0" timeOffset="3315.2601">2629 8582,'0'-24,"50"24,-25-25,0 25,24 0,1 0,-25 0,24 25,1-1,-1-24,-24 25,0 0,0 0,0 0,-1 24,-24-24,25 25,-25-1,0 50,0-49,0 0,0-1,0 1,0 0,-25 24,25-24,-24-1,-1 26,25-1,-25 0,25 1,-25-1,25-24,-25 24,25-24,0-1,0 26,0-25,0-1,0 1,0-1,0 1,0 24,0-24,0 0,0 24,0-24,25 24,-25-24,0 24,0-24,0 24,0-24,0 24,0-24,0-1,0 1,0 24,0 1,0-26,0 26,25 24,-25-25,0 26,25-1,-25 0,25 0,-25-24,24 24,1-25,0 1,0-1,0 1,-25-1,24-24,1 24,0-24,-25-1,25 1,0-1,-25 1,24-25,1-25,0 25,0-25,0 0,-1 0,1 0,0 0,0 0,24-25,-24-25,0 25,-25 1,0-1,0 0,-25 25,0 0,-24 0,-26 25,-24 24,50-24,-1 0,25 0,0 0,-24-1,24 26,0-25,0 0,25-1,-24 1,24 25,-25-25,0 0,25 24,-25-24,25 0,-25 0,25 24,-24-24,24 25,-25-1,25 1,-25-25,25 24,-25 1,25-1,0 1,-25 0,25 24,0-24,0-1,0 1,0-1,0 1,0 24,0-24,0 0,0 24,0-24,25 24,-25-24,0 24,0-24,0-1,0 26,0-1,0 50,0-49,0-26,25 26,-25-26,0 26,25-1,-25 1,25-1,-25 25,24 0,1-24,0 24,0 0,0-24,-1 24,1-25,-25 26,25-26,-25 0,0 1,25 24,-25-25,0 1,0-26,0 26,25-1,-25 1,0-1,0 0,24 1,-24-1,0 1,0 24,0-25,0 1,0 24,-24-25,-1 1,0 24,0-25,0 1,1-26</inkml:trace>
  <inkml:trace contextRef="#ctx0" brushRef="#br0" timeOffset="4709.5226">7045 9128,'24'0,"1"0,0 0,25 0,-1 0,26 0,-26 0,26 0,-1 0,25 0,-24 0,49 0,-25 0,25 0,0 0,0-25,-25 25,25 0,-49 0,24 0,-50-24,1 24,-25 0,0 0,-1 0,-24-25,0 0,-24 25,-26-25</inkml:trace>
  <inkml:trace contextRef="#ctx0" brushRef="#br0" timeOffset="5395.948">7590 8806,'-25'0,"1"24,-1 1,0-25,-25 25,26 0,-76 24,26-24,24 0,-24 0,24 0,1 0,-1-1,25-24,1 25,-1-25,0 0,0 0,0 0,50 0,25 0,-25 25,24-25,-24 25,25 0,24-1,-24-24,24 25,0 0,1 0,-26-25,26 25,-26-25,-24 0,25 24,-25-24</inkml:trace>
  <inkml:trace contextRef="#ctx0" brushRef="#br0" timeOffset="9530.0942">2654 9079,'0'-25,"25"25,-25-25,25 25,0 0,-1 0,1-25,0 25,0 0,0 0,-1 0,1-25,0 25,0 0,0 0,-1 0,1 0,0 0,0 0,0-25,-1 25,1 0,0 0,0 0,0 0,-1 0,1 25,0-25,0 0,0 25,-1-25,1 0,-25 25,25-25,0 0,0 25,24-25,-24 0,0 0,0 0,-1 25,1-25,0 0,0 0,0 0,0 24,-1-24,1 0,0 0,0 0,0 0,-1 0,1 0,0 0,0 0,0 0,-1 0,-24-24</inkml:trace>
  <inkml:trace contextRef="#ctx0" brushRef="#br0" timeOffset="10788.7498">3919 8930,'-25'-25,"25"50,0-1,0 1,25 0,25 25,-1-25,1-1,0 1,-1-25,1 25,24-25,-24 0,-1 25,-24-25,0 0,-25 25,0-1,-25 1,-24 0,-1 25,0-26</inkml:trace>
  <inkml:trace contextRef="#ctx0" brushRef="#br0" timeOffset="12028.3825">2803 10319,'0'-25,"0"0,0 0,0 1,25-1,0 25,-25-25,24 0,-24 0,25 25,0-24,0 24,0 0,-1 0,26 0,-25 0,24 0,1 0,24 0,-24 0,0 0,-26 0,26 0,-25 0,0 24,-1-24,1 25,0-25,0 0,24 25,-24-25,0 0,25 0,-25 0,49 0,-49 25,0-25,-1 0,-24-25</inkml:trace>
  <inkml:trace contextRef="#ctx0" brushRef="#br0" timeOffset="12396.0448">4118 10071,'0'0,"-25"49,0 1,-25 0</inkml:trace>
  <inkml:trace contextRef="#ctx0" brushRef="#br0" timeOffset="19636.2729">24457 4862,'0'-25,"0"50,0 0,0-1,0 26,0-25,0 24,0 1,-24 0,24 24,0 0,-25-24,25 24,0-24,0 0,0-1,0-24,0 0,0-50,0-25,-25 1,25-26</inkml:trace>
  <inkml:trace contextRef="#ctx0" brushRef="#br0" timeOffset="19937.014">24333 4911,'-24'0,"-1"-24,50 24,-1 0,1-25,25 25,-25-25,24 25,1-25,-1 0,1 25,-25-25,0 25,-1-24</inkml:trace>
  <inkml:trace contextRef="#ctx0" brushRef="#br0" timeOffset="20259.2371">24457 5184,'25'0,"0"0,0 0,0 0,24-25,-24 25,0-24,0 24,-1-25,1 0</inkml:trace>
  <inkml:trace contextRef="#ctx0" brushRef="#br0" timeOffset="20635.6048">24929 4837,'0'-25,"-25"25,25 25,25 0,-25 24,25-24,-25 25,0-1,0 1,0 24,0-24,0 0,0-1,0 1,0-25,0 24</inkml:trace>
  <inkml:trace contextRef="#ctx0" brushRef="#br0" timeOffset="21018.7553">24829 4887,'0'-50,"0"100,0-125,0 50,50 0,-25 1,0 24,0-25,-1 25,-24-25,25 25,0 0,0 0,24 25,-49 0,25-1,0 1,-25 0,0 0,-25 0,0 0,-24-1,24-24,-25 25,1-25,-1 0</inkml:trace>
  <inkml:trace contextRef="#ctx0" brushRef="#br0" timeOffset="21436.9963">25375 5011,'25'0,"0"-25,24 25,1 0,0 0,-1 0</inkml:trace>
  <inkml:trace contextRef="#ctx0" brushRef="#br0" timeOffset="21672.0387">25673 4738,'-25'-25,"25"0,25 0,0 25,24 0,26-25,-26 25,26 0,-1-24,-24 24,-1 0</inkml:trace>
  <inkml:trace contextRef="#ctx0" brushRef="#br0" timeOffset="21871.9375">25896 4638,'0'25,"0"0,25 0,0 24,-25 1,25 0,-25-1,24 1,-24-25,25 24,-25 1,0-25</inkml:trace>
  <inkml:trace contextRef="#ctx0" brushRef="#br0" timeOffset="22794.9263">26268 4911,'-25'-74,"50"148,-50-173,25 74,0 0,0 1,25 24,0 24,0 26,-25-25,0 0,0 0,25 24,-25-24,0 0,0-50,0 0,24 0,-24-24,25 24,-25-25,25 1,-25-1,25 25,-25 0,0 1,25 24,-1 0,-24 24,25-24,-25 25,25-25,0 25,0-25,-1 0,1 0,0 0,0 0,0 0,-1-25,1 0,0 1,-25-1,0 0,0 0,-25 0,0 1,1 24,-1 0,0 0,0 24,-24 1,24 0,25 0,0 24,-25-24,25 25,25-25,0-1,-1 1,26 0,-25-25,24 25,1-25,24 0,-24-25,24 0,-24 0,0-24,-1-1,-24 1,0-1,-25-24,0 24,0 25,-25-24,0 24,1 0,-26 25,25 0,0 0,0 50,25-1,0 1,25-1,0 1,0-25,25 24,-1-24,26 0,24 0,0 0,25-25</inkml:trace>
  <inkml:trace contextRef="#ctx0" brushRef="#br0" timeOffset="23306.4731">24606 6350,'0'0,"-25"-25,25 0,0 1,0-1,25 0,0-25,25 26,24-26,50 0,0 1,50-26,49 26,0-26,50 1,-25-1,25-24,-50 25,-24-25,-51 49,-48-24,-1 49,-49 0,-26 25,1-25,0 25,-50 0,0 25,-49 0</inkml:trace>
  <inkml:trace contextRef="#ctx0" brushRef="#br0" timeOffset="23765.0452">24730 6276,'25'-25,"25"0,-1 0,1 0,49 1,0-1,25 0,25-25,0 1,25-1,-1 1,26-1,-1-25,-24 26,-25-26,-25 26,0-1,-25 25,-50 1,26-1,-50 25,0-25,-1 0</inkml:trace>
  <inkml:trace contextRef="#ctx0" brushRef="#br0" timeOffset="29243.732">24978 6152,'0'-25,"25"25,0 0,-25 25,25-25,-25 24,25-24,-25 25,24-25,-24 25,25-25,-25 25,0 0,0-1,0 1,0 0,0 0,0 0,0-1,0 1,0 0,-25-25,25 25,-24 0,24-1,-25 1,0 0,25 0,-25 0,0-1,25 1,-24-25,-1 25,25 0,-50 0,25-1,0 1,1 0,24 0,-25 0,0 0,25-1,-25 1,25 0,-25 0,25 24,0-24,0 0,0 0,0 0,0-1,0 1,0 0,0 0,0 0,0-1,0 1,0 25,0-25,25-1,-25 1,0 0,25 0,0 24,0-24,-25 0,24-25,1 25,-25 0,25-25,25 24,-25 1,-1-25,-24 25,25-25,0 0,0 25,0-25,-1 0,1 0,0 0,-25-25,25 25,0-25,-1 25,-24-25,0 1</inkml:trace>
  <inkml:trace contextRef="#ctx0" brushRef="#br0" timeOffset="30025.9222">25102 7466,'-24'0,"24"25,0 0,24-25,-24 25,25-25,0 0,-25 24,25-24,0 25,-1-25,-24 25,25-25,0 0,0 0,0 0,-1 0,1 0,-25 25,0 0,0-1,0 1,-25 25,1-25,24-1,-25 1,25 0,-25-25,-25 50</inkml:trace>
  <inkml:trace contextRef="#ctx0" brushRef="#br0" timeOffset="35827.979">25673 7243,'0'-25,"-25"25,25-25,0 50,25 25,-25-25,25-1,-25 1,24 25,-24-25,0-1,25 26,-25-25,25 0,-25 24,25-24,0 0,-1 0,1-25,0 24,25-24,-25 0,-1 0,1 0,0-24,0 24,-25-25,25-25,-25 25,0 1,24-26,-24 25,-24-24,24-1,-25 25,0-24,0 49,25-25,0 0,-25 25</inkml:trace>
  <inkml:trace contextRef="#ctx0" brushRef="#br0" timeOffset="36355.9443">26243 7342,'25'0,"-25"25,25 0,0 0,0 24,-25-24,24 25,1-26,-25 1,0-50,0 1,0-1,0-25,0 1,0-1,0 25,0-24,25 24,-25 0,0 0,25 25,0 0,-1 0,1 0,0 0,0 0,0 25,-25 25,24-26,-24 1,25 25,-25-25,0-1,25 1,-25 0,25 0,-25 0</inkml:trace>
  <inkml:trace contextRef="#ctx0" brushRef="#br0" timeOffset="36596.2538">26690 7193,'0'-24,"25"24,-1 0,1 0,0 24,0 1,0 0,-25 0,24 0,-24-1,0 1,25 0,-25 0,0 0</inkml:trace>
  <inkml:trace contextRef="#ctx0" brushRef="#br0" timeOffset="36744.9867">26566 6995,'-75'-74,"51"74,24-25,49 50</inkml:trace>
  <inkml:trace contextRef="#ctx0" brushRef="#br0" timeOffset="37779.7656">27211 7119,'0'0,"-75"-25,26 0,24 1,0 24,0 0,0 24,25 26,0 0,0-1,0-24,0 25,0-26,25-24,0-24,0-1,-25 0,25 0,-25 0,0 1,0-1,25 50,-1 24,1-24,0 0,0 0,0-1,-25 1,24-25,1 0,-25 25,0-50,25 25,-25-49,0 24,25 0,-25-25,0 26,0-26,0 25,0 0,0 1,0-1,25 25,-1 25,1-1,0 1,0-25,0 25,-1 0,1-25,0 0,0 0,-25-25,0 0,0 0,0 1,0-1,0 0,0 0,25 50,-1-25,1 25,0-25,25 0,-26 25,26-25,0 0,-26 0,26-25,-25 25,0-25,-1 0,1 0,-25 1,0-1,-25 0,1 25,-1 0,0 0,0 0,0 0,1 25,24 0,0-1,0 1,49 0,1 0,-1-25,1 25,0-25,24 0,-24 0</inkml:trace>
  <inkml:trace contextRef="#ctx0" brushRef="#br0" timeOffset="38963.6942">28575 6846,'0'-25,"25"25,0 0,-1 25,1 0,0 0,0 0,0-25,-1 24,-24 1,0-50,0 1,0-1,0 0,-24-25,-1 1,0-1,-25-24,26-1,-26 1,25-1,0 1,1 0,24 24,-25 25,25 0,25 50,-25 0,24 25,26 24,-25-24,24 24,-24 0,25 1,-1-26,1 26,0-26,-26 1,26-25,-25 0,0 0,-1-25,1 0,0 0,0 0,0-25,-25-25,25-49,-25 74,0 0,-25 25,25-25,-25 25,0 0,0 0,0 0,25 25,0 0,0 0,25 0,0-25,0 24,0-24,0 0,-1 0,1 0,0 0,0-24,0 24,-1-25,-24 0,25 0,-25 0,0 1,25 24,0 0,0 0,-1 0,-24 24,25-24,0 0,0-24,-25-1,0 0,25 0,-1-24,-24 24,0 0,0 0,0 0,25 25,-25 25,25 0,0 0,-25 0,25-25,24 24,-24-24,0 0,0 0,-1 0,1-24,0-1,0 0,0 25,-1-25,1 0,0 1,-25-1</inkml:trace>
  <inkml:trace contextRef="#ctx0" brushRef="#br0" timeOffset="39152.0286">28873 6524,'-25'0,"25"-25,49 25,1 0,24 0,1-25</inkml:trace>
  <inkml:trace contextRef="#ctx0" brushRef="#br0" timeOffset="39352.2996">28253 6598,'-50'0,"75"0,124 25</inkml:trace>
  <inkml:trace contextRef="#ctx0" brushRef="#br0" timeOffset="40156.0272">27930 7739,'-25'-74,"25"49,0 0,0 0,50 50,49 25,-24-1,-51 1,26-1,-25 26,0-26,-1 26,-24-1,0-24,0 24,0-24,-24 0,-1-1,0-24,25 0,-25-25,25 25,-25-25,25 24,0 1,25-25,0 0,-25 25,25-25,24 25,-24-25,0 25,0-25,0 0,24 0,-24 0,25 0,24 0,-24 0,-1-25,1 0,-1 0,1-24,-25-1</inkml:trace>
  <inkml:trace contextRef="#ctx0" brushRef="#br0" timeOffset="40464.4283">28749 8210,'-50'-24,"50"48,0 1,0 0,25 0,0 0,24-1,1-24,-1 25,1 0,0-25,-1 0,1 25,-25-25,0 25,-1-25,-24 24,0 1,-24 0,-1-25,-25 25,25 0,-24-25,-1 0</inkml:trace>
  <inkml:trace contextRef="#ctx0" brushRef="#br0" timeOffset="40912.2567">29195 8037,'0'-75,"0"150,0-175,0 76,0-1,0 50,0-1,-25 1,25 25,0-25,0 0,25-25,0 0,0 24,0-24,-1 0,1 0,0 0,0 0,0 0,-1 25,1 0,0 0,-25 0,0-1,0 1,0 0,-25-25,0 25,1 0,-1-25,0 0,0 24,0-24,1 0</inkml:trace>
  <inkml:trace contextRef="#ctx0" brushRef="#br0" timeOffset="41844.171">29443 7888,'25'-50,"-25"25,25 25,0 25,-25 0,24 0,1 0,0-1,-25 1,25-25,-25 25,25-25,-1 0,1-25,-25 0,25-24,-25 24,25-25,-25 26,0-1,0 0,-25 25,25 25,0 0,0-1,25 1,0 0,-1 0,1 0,0-25,0 24,24-24,-24 0,0 0,0-24,0-1,-1 0,-24 0,0-49,0 24,0 1,0 24,-24 0,24 0,0 50,0 25,0-1,0 1,24 24,1 1,0-26,0 26,0-26,-1 1,-24 0,25-26,0 51,-50-75,25-50,-25 1,25-1,-24-24,-1-1,25-24,0 24,0 1,0 0,0-1,0 1,0 24,25 25,-25 1,24 24,1 0,25 24,-25 1,24 25,-24-1,0-24,0 25,-25-25,0 24,-25-24,-74 0,24-25</inkml:trace>
  <inkml:trace contextRef="#ctx0" brushRef="#br0" timeOffset="42119.9555">30386 7367,'0'0,"49"-25,-24 25,0 0,0 0,-25 25,25-25,-25 50,24-26,1 1,-25 50,0-26,0 1,0-1,0 1,0 0,0-26,0 26,0-25,25 0,-25-1</inkml:trace>
  <inkml:trace contextRef="#ctx0" brushRef="#br0" timeOffset="42368.043">30609 7441,'-25'-124,"25"75,0 24,0 0,25 25,25 0,-1 0,1 25,-1 0,-24 24,0-24,-25 0,0 0,0 0,-25-1,-24 1,-1-25,-24 25</inkml:trace>
  <inkml:trace contextRef="#ctx0" brushRef="#br0" timeOffset="43052.0942">30807 7119,'0'0,"50"-50,-50 75,0 25,0-1,0-24,0 0,0 0,25-25,0 0,-1 0,1 0,0 0,0-25,0 0,-1 0,-24 1,25-1,-25 0,0-25,0 26,0-1,25 25,0 25,0-25,-1 24,1 1,0 0,0-25,0 25,-25-50,0 0,25-24,-25-1,0 0,24 1,-24-1,0 0,25 26,-25-26,0 25,0 50,0 0,0 24,0 1,0 0,25-1,0 1,-25 0,25-26,-1 26,1-25,0 0,-25-1,25-24,0 25</inkml:trace>
  <inkml:trace contextRef="#ctx0" brushRef="#br0" timeOffset="43207.768">31428 7045,'-25'-25,"25"0,0 0,25 25,-1-25,26 25,0-24</inkml:trace>
  <inkml:trace contextRef="#ctx0" brushRef="#br0" timeOffset="43502.2882">31973 6672,'25'0,"-25"-24,-25-1,0 25,1 0,-26 0,25 0,0 0,-24 49,49-24,0 25,0-25,0 24,25-24,-1 0,26 0,0 0,-1-25</inkml:trace>
  <inkml:trace contextRef="#ctx0" brushRef="#br0" timeOffset="43807.2708">32296 6598,'-75'-25,"50"25,-24 0,24 25,25 0,0 0,0-1,25-24,0 25,-1 0,1-25,0 25,0-25,25 0,-26 0,1 0,0 0,0-25,0 25,-25-25,0 0,0 1,-50-1,25 0</inkml:trace>
  <inkml:trace contextRef="#ctx0" brushRef="#br0" timeOffset="44795.9028">32296 6598,'0'0,"124"-124,-124 99,25 25,-1 0,1 25,-25 0,25 0,0-25,0 24,-25 1,24-25,1 0,0 0,0 0,0-25,-25 1,0-1,0 0,0 0,0-24,0 24,-25 0,25 50,0 0,25-1,-1-24,1 0,0 25,25-25,-26 0,1 0,0 0,-25-25,25 1,-25-1,0 0,0 0,0 0,25 25,-25 25,24 0,-24 0,0-50,25 25,-25-25,25 25,-25-25,25 1,0 24,-1 0,1 0,0-25,0 0,0-25,-25 26,0-51,0 26,0-1,-25-24,25 24,-25 25,25 0,0 0,0 50,0 50,0-26,0 1,0 0,25-1,0 1,-25-1,24-24,-24 0,25 0,-25 0,25-1</inkml:trace>
  <inkml:trace contextRef="#ctx0" brushRef="#br0" timeOffset="44963.9836">33065 6152,'0'0,"-25"-50,74 50,1 0,24 0,26 0</inkml:trace>
  <inkml:trace contextRef="#ctx0" brushRef="#br0" timeOffset="57087.265">10517 12378,'0'-25,"-25"25,50 0,0 0,0 25,0-25,24 0,1 0,-1 0,-24 0,25 0,-25-25,-1 25,1 0,-25-25</inkml:trace>
  <inkml:trace contextRef="#ctx0" brushRef="#br0" timeOffset="57448.1202">10418 11237,'25'0,"24"-25,-24 25,25 0,-25-25,49 0,-24 25,-1-25,26 25,-26-25</inkml:trace>
  <inkml:trace contextRef="#ctx0" brushRef="#br0" timeOffset="58061.1626">10641 13469,'0'0,"-25"-25,75 25,-25-25,24 25,-24 0,25-24,-1 24,1 0,-25 0</inkml:trace>
  <inkml:trace contextRef="#ctx0" brushRef="#br0" timeOffset="58592.4781">10666 14932,'0'-24,"-25"24,50 0,0 0,0-25,-1 25,26-25,0 25,-1-25,-24 25,25 0,-1-25,-24 25</inkml:trace>
  <inkml:trace contextRef="#ctx0" brushRef="#br0" timeOffset="59208.171">10592 15677,'-25'0,"25"-25,25 25,24 0,-24-25,0 25,24 0,-24-25,0 25,0 0,24-25,-24 25,0 0,25-24,-26-1,1 25,0 0,0 0,0 0</inkml:trace>
  <inkml:trace contextRef="#ctx0" brushRef="#br0" timeOffset="66356.742">10964 11137,'0'-25,"-25"25,0 0,0 0,0 0,1 25,-1-25,0 0,0 25,0-25,1 0,-1 0,0 0,0 0,0 0,1 0,-1 0,0 0,0 0,0 0,1 0,-1 0,0 0,0 0,0 0,1 0,24-25,-25 25,25-25,-25 25,25-24,-25 24,25-25,-25 0,25 0,0 0,0 1,0-1,0 0,0 0,-24 0,24 1,0-1,0 0,0 0,0 0,0 1,0-1,24 25,-24-25,0 0,25 25,-25-25,25 25,-25-24,25 24,-25-25,25 25,-1-25,1 25,-25-25,25 25,-25-25,25 25,0-24,-1 24,-24-25,25 25,0 0,-25-25,25 25,0-25,-1 25,1 0,0 0,0 0,-25-25,25 25,-1 0,1 0,0 25,0-25,0 0,-1 25,1-25,0 0,-25 25,25-25,0 25,-1-1,1 1,-25 0,25-25,-25 25,25 0,-25-1,25-24,-25 25,0 0,24 0,-24 0,0-1,0 1,25 0,-25 0,0 0,0-1,0 1,0 0,0 0,0 0,-25-1,1 1,-1 0,0 0,0 0,0-25,25 24,-24-24,-1 25,25 0,-25-25,0 0,25 25,-25-25,1 0,-1 0,25 25,-25-25,0 0,0 25,1-25,-1 0,0 0,0 0,0 0,1 0</inkml:trace>
  <inkml:trace contextRef="#ctx0" brushRef="#br0" timeOffset="80700.1317">7441 10914,'-24'0,"-1"25,0-25,0 25,0-1,1 1,-1 25,0-25,0-1,0 26,1-25,24 0,-25 0,25-1,0 1,-25 0,25 0,-25-25,25 25,-25-25,1 0,24-25,-25 25,25-25,0 0,25 25,-25-25,24 25,1 0,0-24,0 24</inkml:trace>
  <inkml:trace contextRef="#ctx0" brushRef="#br0" timeOffset="81556.5231">6970 10964,'25'24,"0"-24,0 0,-25 25,24-25,-24 25,25-25,0 25,0-25,0 0,-1 25,1-25,0 0,0 24,0-24,-1 0,1 25,0-25,0 0,-25 25,25-25,-1 0,1 25,0-25,25 0,-26 0,1 25,0-25,0 0,-25 25,25-25,-1 0,-24 24,25-24,-25 25,25-25</inkml:trace>
  <inkml:trace contextRef="#ctx0" brushRef="#br0" timeOffset="84339.9267">7491 12005,'-25'0,"0"-24,1 24,-1 0,25 24,-25-24,25 25,-25 0,0-25,1 25,-1 0,0-1,25 1,-25 0,-24 0,49 0,-25 0,0-1,25 1,-25 0,0 0,1-25,-1 25,25-1,-25-24,0 0,25 25,-25-25,1 25,-1-25,25-25</inkml:trace>
  <inkml:trace contextRef="#ctx0" brushRef="#br0" timeOffset="85420.3055">6846 12179,'25'0,"0"0,0 0,-1 0,1 0,0 0,25 25,-26-25,1 0,0 0,0 25,0 0,-1-25,1 0,-25 24,25-24,0 25,0-25,-1 25,1-25,0 25,0-25,0 25,-1-25,1 24,0-24,-25 25,25-25</inkml:trace>
  <inkml:trace contextRef="#ctx0" brushRef="#br0" timeOffset="98483.9846">13667 9054,'0'-25,"0"0,-24 0,-1 25,25-25,-25 25,0-24,0 24,1-25,-1 25,0 0,0 0,-24 0,24 0,0 0,0 0,0 25,-49-1,49-24,0 25,25 0,-25-25,25 25,-24 0,24 0,0-1,0 26,0-25,0 24,0-24,0 25,24-1,-24 1,0-25,25 24,-25 1,25 0,-25-26,0 26,0-25,25 24,0-24,-25 0,0 0,0 24,25-24,-25 0,0 0,0 0,24-1,-24 1,0 0,25-25,-25 25</inkml:trace>
  <inkml:trace contextRef="#ctx0" brushRef="#br0" timeOffset="99029.1265">13146 10220,'25'0,"0"-25,-25 0,25 0,0 0,0 1,24-26,-24 25,0 0,24 0,-24 1,0-1</inkml:trace>
  <inkml:trace contextRef="#ctx0" brushRef="#br0" timeOffset="99731.6832">12774 9723,'0'-24,"0"48,0 1,0 25,0-25,0 24,25 1,0-1,-25 1,25 0,0-1,-1 1,1-25,0 0,0-1,-25 1,25-25,-1 0,-24-25,25 1,0-1,0-25,0 25,-1-24,26-1,-25 0,25 1,24-50,-49 49,0 25,24-24</inkml:trace>
  <inkml:trace contextRef="#ctx0" brushRef="#br0" timeOffset="102856.0392">10592 12427,'0'-25,"24"25,1 0,0 0,25 0,-26 0,1 0,0 0,0-24,0 24,-1 0,1 0,0 0</inkml:trace>
  <inkml:trace contextRef="#ctx0" brushRef="#br0" timeOffset="103835.8882">10691 13444,'-25'0,"25"-25,-25 25,50 0,0 0,0 0,-1 0,1 0,0 0,0-24,0 24,-1 0,1 0,0 0,0 0,0 0</inkml:trace>
  <inkml:trace contextRef="#ctx0" brushRef="#br0" timeOffset="104775.5692">10616 14684,'25'0,"0"0,25 0,-26-24,1 24,0 0,0-25,24 25,-24-25,0 25,0 0,0 0,-25-25</inkml:trace>
  <inkml:trace contextRef="#ctx0" brushRef="#br0" timeOffset="106056.406">10641 15751,'0'25,"25"-25,0 0,0-25,-1 25,1-25,0 25,0 0,0-25,-1 25,1 0,0-24,0 24,-25-25,0 50,0-1</inkml:trace>
  <inkml:trace contextRef="#ctx0" brushRef="#br0" timeOffset="117395.8226">26690 7342,'0'-25,"0"50,0 25,0-1,0 1,0 0,0 24,-25-24,0-1,-24 1,-1-1</inkml:trace>
  <inkml:trace contextRef="#ctx0" brushRef="#br0" timeOffset="117779.6747">25722 8062,'25'0,"0"-25,25 0,-1 0,51 0,-1 0,25-24,0 24,0 0,0-24,0 24,0-25,-25 25,0-24,1-1,-1 25,-25-24,-24 24,-25 0,-1 0,1 1,-25 48,-49 1,-26 50</inkml:trace>
  <inkml:trace contextRef="#ctx0" brushRef="#br0" timeOffset="118192.1204">26070 8260,'0'-25,"25"25,49-25,0 1,26-26,24 25,24-24,-24-1,0 0,0 1,-24-1,-1 25,-25-24,1 24,-26 0,-24 25,0-25,0 25,0 0,-25 25,0 25,-25-26,0 1</inkml:trace>
  <inkml:trace contextRef="#ctx0" brushRef="#br0" timeOffset="144295.978">5035 9451,'-24'0,"-1"0,25 24,-25-24,0 25,0-25,1 0,24 25,-25-25,0 0,0 0,0 0,0 0,1 0,-1 0,0 0,0 0,0 0,1 0,-1 0,0 0,0 0,0 0,1 0,-1 0,25-25,-25 25,0-25,25 1,-25-1,25 0,-24 0,24 0,-25 1,0-1,25 0,-25 0,0 25,25-25,0 1,0-1,-24 25,24-25,0 0,0 0,0 1,0-1,0 0,0 0,0 0,0 0,24 25,-24-24,0-1,25 25,0-25,0 25,-25-25,25 25,-25-25,24 25,1-24,0-1,0 25,0-25,-1 25,1 0,-25-25,25 25,0 0,0 0,-1 0,1 0,0 0,0 0,0 0,-25-25,24 25,1 0,0 0,0 0,0 0,0 0,-1 0,1 0,0 0,0 0,0 0,-1-24,1 24,0 0,0 0,0 0,-1 0,1 0,0 0,0 0,0 0,-1 0,1 0,0 0,0 0,0 0,-1 0,1 0,0 0,0 0,0 0,-1 0,1 0,0 0,0 0,0 0,-1 0,1 0,0 0,0 0,0 24,-1-24,1 0,0 0,0 0,0 25,0-25,-1 0,1 0,0 25,0-25,0 0,-25 25,24-25,1 25,0-25,0 24,-25 1,25-25,-25 25,24 0,-24 0,25-1,-25 1,0 0,0 0,0 0,0 0,25-25,-25 24,0 1,-25-25,25 25,-25-25,25 25,-24-25,24 25,0-1,-25-24,25 25,-25-25,25 25,-25-25,0 25,1-25,24 25,-25-25,0 0,0 24,0-24,1 25,-1-25,0 25,0-25,0 0,25 25,-25-25,1 0,24 25,-25-25,0 0,25 24,-25-24,0 25,1-25,-1 0,0 25,0-25,0 0,1 0,-1 0,0 0,0 0,0 0,1 0,-1 0,0 0,0 0,0 0,1 0,-1 0,0 0,0 0,0 0,1 0,-1 0,0 0,0 0,0 0,1 0,-1 0,0 0,0 0,0 0,1 0,-1-25,0 25,0 0,0 0,0 0,1 0,-1 0,0 0,-25 0,26 0,-1 0,0 0,0 0,0 0,1 0,-1 0,0 0,25 25,-25-25,0 0,25-25,-24 25,24-25,24 50</inkml:trace>
  <inkml:trace contextRef="#ctx0" brushRef="#br0" timeOffset="146683.843">13494 10542,'0'-50,"0"26,25 24,-1 0,1-25,0 25,0 0,0 0,-1 0,26 0,-25 0,0 0,-1 0,-24 25,25-1,-25 1,25 0,-25 0,0 0,0-1,0 1,25-25,-25 25,0 0,0 0,-25-1,0 1,25 0,-25 0,1 0,-1-1,0 1,0 0,25 0,-25 0,1-1,24 1,-25 0,25 0,0 0,-25-1,25 1,-25 0,25 0,0 0,0 0,0 24,0-24,0 0,0 0,-25-25,25 24,0 1,0 0,0 0,25 0,0-25,-25 24,25-24,0 25,-1-25,1 0,0 0,-50 0,25 25,-25 0,25 0,0-1,-24 1,24 0,-25 0,0 0,25-1,0 1,0 0,-25 0,25 0,0-1,25 1,-25 0,0 0,25 0,-25-1,25 1,-25 0,24 0,-24 0,0-1,25 1,-25 0,25-25,-25 25,25 0,-25 0,25-1,-25 1,0 0,0 0,-25 0,25-1,0 1,-25-25,0 25,0-25,1 0,-1 0,0 0,0 0,0 0,1-25</inkml:trace>
  <inkml:trace contextRef="#ctx0" brushRef="#br0" timeOffset="159399.9503">3919 6201,'0'0,"0"-25,0 1,-25 24,1 0,-26 0,25 0,-24 0,-1 0,25 24,-25 1,26 0,-26 0,25 0,-24-1,24 1,0 0,0 25,0-26,25 1,-24 0,-1 25,0-26,0 26,25-25,-25 0,25 24,0-24,0 0,0 0,0-1,0 1,25 0,0 0,0 0,24 0,-24-1,25 1,-1 0,1 0,0 24,-26-24,26 0,0-25,-25 25,-1-25,1 25,-25-1,0 1,0 0,0 0,0 0,0-1</inkml:trace>
  <inkml:trace contextRef="#ctx0" brushRef="#br0" timeOffset="159963.8971">3746 7516,'0'0,"0"-25,24 0,-24-24,25-1,0-24,0 24,0-24,-1-1,1 26</inkml:trace>
  <inkml:trace contextRef="#ctx0" brushRef="#br0" timeOffset="160451.7733">3721 7565,'0'-24,"0"-1,25-25,-25 1,24-1,1-24,0 24,0 0,0 1</inkml:trace>
  <inkml:trace contextRef="#ctx0" brushRef="#br0" timeOffset="162579.8947">18876 8682,'0'-25,"0"0,0 0,0 0,0 50,0 25,25-1,-25-24,0 25,0-1,0 1,0 0,0-26,0 26,0 0,0-25,0 24,0-24,0 0,0 0,0-1,25-48,-25-1,0 0,0 0,25 25</inkml:trace>
  <inkml:trace contextRef="#ctx0" brushRef="#br0" timeOffset="165699.7348">4787 9327,'0'-25,"25"50,0-25,-25 24,25-24,0 25,-1-25,1 25,0-25,0 0,0 0,-25-25</inkml:trace>
  <inkml:trace contextRef="#ctx0" brushRef="#br0" timeOffset="166595.7338">5631 9327,'0'0,"24"-25,1 25,0 0,0-25,0 0,-1 25,1-25,0 25,-25 25,0 0,0 0</inkml:trace>
  <inkml:trace contextRef="#ctx0" brushRef="#br0" timeOffset="168655.8408">13097 12278,'-25'0,"0"0,0 0,1 0,-1 0,0 0,0 0,0 0,1-24,-1 24,0 0,0-25,0 0,1 0,24 0,-25 0,25 1,-25-1,25 0,-25 0,25-24,-25 24,25 0,0 0,-24-24,24 24,0 0,0-25,0-24,24 49,1-24,-25 24,25 0,-25 0,25-24,0 49,-1 0,26-25,-25 25,0 0,-1 0,26 0,-25 0,0 0,-1 0,1 0,0 25,0-25,0 24,-1 26,1-25,0 24,-25-24,25 25,0-1,0 1,-1 0,1-1,-25 1,25-25,-25 24,25 1,-25-25,0-1,0 1,0 0,-25 0,0-25,0 25,-24 0,24-25,0 24,0-24,0 0,1 0,-1 0,25 25,-25-25,0 0,25-25,-25 25,25-24,0-1</inkml:trace>
  <inkml:trace contextRef="#ctx0" brushRef="#br0" timeOffset="171124.3348">13097 11162,'-25'25,"0"-25,25 25,-25-25,25 25,-24-25,-1 0,0 0,0 0,0 0,1 0,-1-25,0 25,25-25,-25 25,0 0,25-25,-24 0,-1 25,0-25,25 1,-25 24,25-25,-25 25,25-25,-24 0,24 0,0 1,0-1,0 0,0 0,0 0,0 1,0-1,0 0,0 0,0 0,0 1,24 24,1-25,0 0,0 0,0 25,-1-25,1 25,0-24,0 24,0 0,-25-25,24 25,1 0,0 0,0 0,24 0,-24-25,0 25,0 0,0 0,-1 0,1 0,0 25,0 0,0-1,-25 1,25 0,-1 0,-24 0,25-25,-25 24,25 1,-25 0,0 0,0 0,0-1,0 1,0 0,0 0,0 0,0-1,-25-24,25 25,-25 0,25 0,-24-25,24 25,-25-25,25 24,-25-24,0 0,25 25,-25-25,0 25,1-25</inkml:trace>
  <inkml:trace contextRef="#ctx0" brushRef="#br0" timeOffset="183907.0349">21555 8334,'0'-24,"0"-1,0 0,0 0,0 0,-25 25,1 0,-1 0,0 0,0 0,0 25,1-25,24 25,-25-25,25 25,0 0,0-1,0 1,25 0,-1 0,1-25,0 25,0-1,24 1,-24 0,0-25,0 25,-25 0,25-1,-1-24,-24 25,0 0,0 0,0 0,25-1,-25 1,0 0,0 0,-49 24,24-24,0-25,25 25,-25-25,0 25,1-25,-1 0,0 25,0-25,0 0,25-25,0 0,0 0,25 25,0-25,25 25,-26 0,1 0,25 0,-25 0,-1 0,1 0,-25 25,0 0,0 0,0 0,-25-1,1 1,-1 0,0 25,0-1,0-24,1 25,24-25,-25-1,25 1,0 0,25 0,24-25,1 0,-1 0,1-25,25 25,-26-25,1 0</inkml:trace>
  <inkml:trace contextRef="#ctx0" brushRef="#br0" timeOffset="184421.7392">22126 8607,'0'0,"0"-25,-25 25,25 25,0 0,0 0,-25 0,25-1,0 1,0 0,0 0,0 0,-25-1,25 1,0 0,0 0,0 0,0-1</inkml:trace>
  <inkml:trace contextRef="#ctx0" brushRef="#br0" timeOffset="185292.1522">22076 8632,'0'-25,"0"50,25-75,0 26,0-1,-1 25,1-25,0 25,0 0,0 0,-1 0,-24 25,25-25,-25 25,0-1,-25 1,25 0,-24-25,24 25,-25 0,0-25,0 24,0-24,1 0,-1 0,25 25,25-25,-1 0,-24-25,25 25,0 0,0 0,0 0,-1 25,-24 0,25-25,-25 25,25 0,-25-1,0 1,-25 0,0 0,25 0,-24-25,-1 24,0-24,0 0,0 0,-24 0,24 0,-25 0,26 0,-1 0</inkml:trace>
  <inkml:trace contextRef="#ctx0" brushRef="#br0" timeOffset="185576.0586">22696 8806,'0'0,"25"-25,-25 0,0 50,0 24,0-24,0 0,0 0,-25-25,25 25,-49-1,24-24,0 0,0 25,-24 0</inkml:trace>
  <inkml:trace contextRef="#ctx0" brushRef="#br0" timeOffset="186355.9859">23093 8880,'0'-25,"-25"25,25-25,0 1,-24-1,24 0,-25 0,25 0,0 1,0-26,25 25,-25 0,0 1,24-26,1 25,-25 0,25 25,-25-24,25 24,-25-25,25 25,-1 0,1 0,0 0,25 0,-26 0,1 0,0 25,0-1,-25 1,0 0,0 0,0 0,0 24,0-24,0 0,0 0,0-1,0 1,0 0,0 0,25-25</inkml:trace>
  <inkml:trace contextRef="#ctx0" brushRef="#br0" timeOffset="186587.7427">22944 8781,'-24'-25,"48"25,-24-25,50 25,0 0,-1-25,26 25,-1 0</inkml:trace>
  <inkml:trace contextRef="#ctx0" brushRef="#br0" timeOffset="187276.1778">23515 7962,'-50'-74,"25"49,25 0,25 0,25 25,-1 0,1 25,0-25,24 25,-49 0,24 0,-24-1,-25 1,25 0,-25 25,0-1,-25 1,0 0,1 24,-1-24,0-1,0-24,0 25,25-26,0 26,0-25,0 0,0-1,0 1,25-25,0 0,0 25,0-25,24 0,-24 0,0 0,0 0,0 0,-50 0,25 25,0 0,0-1,0 26,0-25,0 0,0-1,25 51,-25-50,0-1,0 1,0 0,-25 0,-25-25,-24 50</inkml:trace>
  <inkml:trace contextRef="#ctx0" brushRef="#br0" timeOffset="193447.2098">18132 9475,'0'-24,"0"-1,25 0,0 25,0-25,-1 0,1 1,0 24,0-25,0 25,-1-25,1 25,0 0,0 0,0 0,-1 0,1 0,0 0,0 0,0 0,0 25,-1-25,-24 25,25-25,0 24,0-24,-25 25,25-25,-25 25,24-25,1 25,0 0,0-25,-25 24,25-24,-1 25,1 0,0-25,0 25,0 0,-1-25,1 0,0 0,-25 24,25-24,0 0,-1 0,1 0,0 0,0 0,0 0,-1 0,1 0,0 0,0 0,0-24,-1 24,1-25,0 0,-25 0,25 25</inkml:trace>
  <inkml:trace contextRef="#ctx0" brushRef="#br0" timeOffset="194170.071">19348 9203,'0'24,"24"-24,-24 25,25-25,-25 25,25 0,0 0,0-25,-1 24,1 1,0-25,-25 25,25-25,0 25,0-25,-25 25,24-25,1 0,0 24,0-24,0 0,-1 0,-48 75,-26-50,0 49</inkml:trace>
  <inkml:trace contextRef="#ctx0" brushRef="#br0" timeOffset="207628.0733">13047 13494,'-49'0,"49"-25,24 50,1 0,25-25,-25 0,49 0,-24 0,24 0,-24-25</inkml:trace>
  <inkml:trace contextRef="#ctx0" brushRef="#br0" timeOffset="208167.9334">13047 14759,'-25'-25,"25"0,25 25,50 0,24-25,25 1</inkml:trace>
  <inkml:trace contextRef="#ctx0" brushRef="#br0" timeOffset="209307.7635">20042 9897,'149'0,"25"0,-75 0,50-25,0 25,24 0,26 0,-26-25,1 25,-25-24,-25-1,-25 25,-25-25,-24 25,-25 0,-50 0,0 0,0 0,-24 0,-1 25</inkml:trace>
  <inkml:trace contextRef="#ctx0" brushRef="#br0" timeOffset="209910.0799">20191 10096,'25'0,"24"-25,26 25,-26 0,51-25,-26 25,25-25,1 25,24-25,0 25,0-25,0 25,0-24,0 24,-25-25,-25 25,1 0,-26 0,-24 0,0 0,0 0,-50 25,0-25</inkml:trace>
  <inkml:trace contextRef="#ctx0" brushRef="#br0" timeOffset="212251.2301">18132 10716,'0'-25,"0"0,50 25,-25 0,24 0,1 0,-25 0,24 0,1 0,148-25,-123 25,-1 0,25 0,1 0,-26-25,0 25,-24 0,-25 0,0 0,-1 0,-24-24,-24 24,24-25</inkml:trace>
  <inkml:trace contextRef="#ctx0" brushRef="#br0" timeOffset="212583.795">18827 10393,'25'0,"-1"0,26 0,0 25,-1 0,26 0,-26-25,1 24,24 1,-24 0,-1 0,26-25,-26 25,-24 24,25-24,-25 25,-25-26,0 26,-50-25,0 0,-24 24</inkml:trace>
  <inkml:trace contextRef="#ctx0" brushRef="#br0" timeOffset="213132.0321">18331 11435,'24'0,"1"-25,25 25,24-25,1 25,-1 0,25 0,-24 0,24 0,-25-24,26 24,-26 0,0 0,1 0,-26 0,-24 0,0 0,0 0,-50 0,0 0</inkml:trace>
  <inkml:trace contextRef="#ctx0" brushRef="#br0" timeOffset="213492.1097">19000 11162,'50'0,"0"0,-1 25,1 0,24 0,1 24,-26-24,26 0,-26 0,-24-25,25 24,-25 1,-1 0,-24 0,0 0,0-1,0 1,0 0,-49 0,24 24,-25-24,-24 25</inkml:trace>
  <inkml:trace contextRef="#ctx0" brushRef="#br0" timeOffset="214152.1958">18083 12650,'99'0,"-25"0,1 0,-1 0,25 0,-24 0,-1 0,25 0,-24 0,-1 0,-24 0,-1 0</inkml:trace>
  <inkml:trace contextRef="#ctx0" brushRef="#br0" timeOffset="215035.8617">18058 13618,'0'0,"25"0,-1-25,26 25,0-25,-1 25,26-25,-1 25,-24-24,49-1,0 25,0-25,-24 0,24 25,-25-25,1 25,-1-24,-49 24,25 0,-26 0,-24-25</inkml:trace>
  <inkml:trace contextRef="#ctx0" brushRef="#br0" timeOffset="215344.2226">18901 13196,'0'0,"25"0,0 25,24-25,26 25,-1 0,1-1,-26-24,50 25,-74 0,0-25,-25 25,0 0,-25-25,0 24,-24-24,-26 25,26 0</inkml:trace>
  <inkml:trace contextRef="#ctx0" brushRef="#br0" timeOffset="215740.1998">18504 12378,'0'0,"50"0,0 24,24 1,0 25,1-25,24 24,0-24,-24 0,-1 24,-24-24,-1-25,1 25,-25 0,-25 0,0-1,-50 26,0 0,1-1,-26 26,26-1,24 0</inkml:trace>
  <inkml:trace contextRef="#ctx0" brushRef="#br0" timeOffset="216433.9511">18355 14883,'0'0,"-24"-50,-1 50,25-25,0 1,-25 24,25-25,25 25,0-25,99 25,-50 0,1 0,-1-25,25 25,0 0,25-25,-24 25,-26-24,0 24,1 0,-50 0,24-25,-24 25</inkml:trace>
  <inkml:trace contextRef="#ctx0" brushRef="#br0" timeOffset="216760.0469">19000 14461,'0'0,"-24"0,73 0,1 25,-1-25,26 25,-1-25,-24 25,24-25,-24 24,-25 1,24-25,-49 25,0 0,0 24,0-24,-25 0,-24 25</inkml:trace>
  <inkml:trace contextRef="#ctx0" brushRef="#br0" timeOffset="217148.1467">18355 15751,'25'-25,"0"0,25 1,-1 24,51-25,-26 0,0 0,1 0,-1 25,-24 0,-1 0,1 0,0-24,-26 24,26 0,-25 0</inkml:trace>
  <inkml:trace contextRef="#ctx0" brushRef="#br0" timeOffset="217420.8071">18901 15429,'75'24,"-26"-24,26 25,-1 0,-49 0,-25 0,25-25,-25 24,0 1,0 0,-25 0,0 24</inkml:trace>
  <inkml:trace contextRef="#ctx0" brushRef="#br0" timeOffset="217812.7927">18852 16793,'49'0,"-24"0,49-25,-24 25,24-25,1 0,-1 25,-24-24,-1 24,1-25,0 25</inkml:trace>
  <inkml:trace contextRef="#ctx0" brushRef="#br0" timeOffset="218111.2017">19273 16421,'25'25,"0"-25,24 0,1 0,-25 24,24-24,-24 25,0 0,0-25,0 25,-25 0,0-1,0 1,-25 25,0-1,-25 1</inkml:trace>
  <inkml:trace contextRef="#ctx0" brushRef="#br0" timeOffset="218404.0723">19075 17661,'-25'0,"50"0,-50-25,50 25,0 0,49-25,-24 1,24 24,0-25,1 25,-26 0,1-25,-25 25</inkml:trace>
  <inkml:trace contextRef="#ctx0" brushRef="#br0" timeOffset="218740.0543">19224 17363,'0'-25,"24"25,26 0,-25 25,24-25,1 25,-25 0,24-25,-24 25,0-1,-25 1,-50 25,26-25,-26 24,-24 1,24 0,0-1,-24 1</inkml:trace>
  <inkml:trace contextRef="#ctx0" brushRef="#br0" timeOffset="223856.2434">23366 4167,'-50'-74,"50"49,-24 0,24 0,0 1,-25-1,25 0,0 0,0 0,0 1,0-26,25 0,-1 1,1-26,0 26,0 24,0-25,-1 1,26-1,0 0,-1 1,26-1,24-24,-50 49,1 25,0 0,-25 0,24 0,-24 25,25 0,-26 24,26-24,-25 25,24-1,-24 1,0-25,0 24,0 75,-25-49,0-1,24 1,-24-1,0 0,0-24,25 0,-25-1,0-24,0 0,25-25</inkml:trace>
  <inkml:trace contextRef="#ctx0" brushRef="#br0" timeOffset="224242.0852">23812 4167,'0'-25,"25"25,0 25,0 0,0 25,24-1,-24 1,0-1,0-24,0 0,-1 0,1 0,0-1,0-24,0 0,-1 0,1 0,0 0,25-24,-1-1,1-25,24-24,-24-1,24-49,1 0,-1 25,0-25,1 50</inkml:trace>
  <inkml:trace contextRef="#ctx0" brushRef="#br0" timeOffset="230324.2237">19199 18752,'0'0,"-50"-24,1-1,24 0,0 0,-25 25,26-25,-26 1,25 24,-24-25,-1 25,0-25,1 25,-1-25,25 0,-24-24,-26 24,26-25,-26 1,-24-1,25 25,-1-24,1-1,-1 0,1 26,0-1,-1 0,1 0,-1-24,1 24,-1-25,26 25,-1-24,1-1,-1 1,0-1,1 0,-1-24,1 24,-26 1,26-1,-26 25,26-24,-26-1,-24 0,25 1,24-26,-24 26,24-50,0 24,1-24,-1 0,-24 0,24-1,-24 1,24 0,0 0,-24 24,0 1,24-1,-24 1,24-25,25 24,0 26,1-26,24 1,0 0,0-26,0 26,0-25,0-1,0 1,-25 0,0 0,25 0,-25-1,0-24,25 25,0-25,0 0,0 0,50-25,-25 25,0 0,24 0,-24 0,0 50,0-26,-1 51,1-26,-25-24,50 25,-25-25,-1-1,1 1,0-25,0 0,0-25,-25 0,0 1,0 24,0 0,0-25,-25 50,0-25,0 24,0 1,1 0,-26-25,25 25,0-1,1-24,-1 0,0 25,0-25,0 25,1-25,24 49,-25-24,25 0,0 0,0 0,25-1,-25 1,0-25,0 25,0-25,-25 25,0-1,0 1,0 0,1 25,-1-26,-25 26,50 0,-25-1,0 1,25-1,0 1,0-1,0-24,0 25,0-25,0-1,25 1,-25 25,25-1,-25 26,25-26,0 26,0-1,24-24,26-1,-1 1,0-1,50 1,-24 0,24-1,24 26,1-1,25-24,0 24,-1 25,-24-24,0-1,24 25,-24 0,0 1,25-1,-1 0,1 25,0-25,24 25,1 0,-26 0,26 0,-51 0,1 25,-25-25,0 0,0 0,25 25,0-25,0 25,24-25,1 24,25 1,-26 0,1 0,-1-25,-24 25,0-1,25 1,-25 0,-1 0,1 24,-25 1,25 0,-50-1,0 1,1 24,-26-24,1 24,-1-24,25 24,-24 1,24-1,0 1,0-1,0 25,1 0,-26-24,-24 24,-1-25,-24-24,-25 24,25 1,-25-1,25 1,-25-1,0 1,25 24,-25 0,0 0,24 0,-24-24,0 24,25-25,-25 1,0-1,0 1,25-1,-25 1,0 24,0-25,0 50,0 0,0 0,-25 25,25 0,-25 0,25 0,-24-1,24-24,0 25,0-25,0 0,0-25,0 1,0-1,0 25,0-25,0 25,-25 0,25 25,-25-25,25 0,0 0,-25 25,25-25,0 0,0 0,0 0,0 0,0-25,25 25,-25-24,25 24,0-25,24 25,-24-25,0 25,0 0,-1 0,26 0,-25 25,24-25,1 25,0-25,-1 0,1 0,-1 0,-24 0,25-25,-25 25,-25-25,24 1,1 24,-25-25,0 0,25 25,-25-25,0 0,0 1,0-1,0-25,0 1,0-1,-50-24,26 24,-26-24,0-1,1 1,-1 0,25-1,-24 1,-1-25,1 24,24 1,-25-1,-24 1,24 0,1-1,-1 1,0 0,1-1,-1-24,25 25,-24-1,24-24,-25 0,1 0,-1-1,0 26,-24-25,0 0,-1-1,1 1,-25 0,49 0,-24 0,24-25,0 24,1-24,-1 25,0 0,1-25,-1 25,1-25,-1 25,0-1,1-24,-1 0,25 25,-24-25,-1 0,25 0,-24 0,-1 0,25 0,-24 0,-1 0,1 0,-1 0,-24 0,24 0,0 0,1-25,-1 25,-24 0,24-24,-24 24,24 0,25 0,-24-25,-1 25,0 0,26 0,-26 0,0 0,1 0,-26 25,26-25,-1 24,1-24,-1 0,0 25,1-25,-26 25,26 0,-1 0,-24-1,24 1,-24 0,24-25,-24 25,24-25,0 25,-24-1,24-24,1 0,-26 25,26-25,-1 25,1-25,-1 25,0 0,1 0,-26-1,1 1,-1 25,26-25,-26-1,1 26,24-25,26 0,-1-1,-25-24,25 25,1-25,24 25,24-25,1 0</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26:13.697"/>
    </inkml:context>
    <inkml:brush xml:id="br0">
      <inkml:brushProperty name="width" value="0.05292" units="cm"/>
      <inkml:brushProperty name="height" value="0.05292" units="cm"/>
      <inkml:brushProperty name="color" value="#FF0000"/>
    </inkml:brush>
  </inkml:definitions>
  <inkml:trace contextRef="#ctx0" brushRef="#br0">20637 4018,'-24'-24,"24"-1,-25 25,25-25,-25 25,25-25,-25 25,0 0,1 0,-26 0,25 0,0 25,1 0,-1 0,0-1,25 26,-25 0,0-1,1 1,24-1,0 1,0 0,0 24,0-24,0-1,24 26,-24-26,25 1,-25-1,0 1,0-25,0 0,0 0,0-1</inkml:trace>
  <inkml:trace contextRef="#ctx0" brushRef="#br0" timeOffset="1535.009">20067 4762,'0'-24,"0"48,25 1,0 0,-1 25,1-1,0 1,25 0,-26-26,1 26,0 0,0-26,-25 26,25-25,-25 0,24-25,-24-25,0 0,25-25,25-24,-1 24,26 1,-1-26,1 26</inkml:trace>
  <inkml:trace contextRef="#ctx0" brushRef="#br0" timeOffset="2045.686">22374 4068,'0'0,"-25"-25,0 25,0 0,1 0,-1 25,0 0,0 24,-24-24,24 25,25-1,-25 1,0 24,25-24,0 24,0 1,0-1,25 1,-25-26,25 26,0-1,-25-24,24-1,-24 1,25 0,-25-26,25 1,-25 0,0 0</inkml:trace>
  <inkml:trace contextRef="#ctx0" brushRef="#br0" timeOffset="2425.8744">21878 4887,'0'0,"0"-50,0 25,25 25,-1 25,26 0,-25 24,24 1,-24 0,0-1,0 1,0-1,-1 1,1 0,0-26,-25 1,25 0,0-25,24 0,-24-25,25-24,24 24,0-25,26 1</inkml:trace>
  <inkml:trace contextRef="#ctx0" brushRef="#br0" timeOffset="3643.3916">15081 6672,'-25'0,"1"-24,24-1,0 0,24 0,1 0,0 25,0-24,-25-1,49 25,-24-25,25 25,-25 0,24 0,-24 0,25 0,-1 0,1 0,-25 0,0 25,-1-25,1 0,-25 25,25-25</inkml:trace>
  <inkml:trace contextRef="#ctx0" brushRef="#br0" timeOffset="3993.5402">15528 6251,'0'-25,"0"0,0 50,25 0,-1 0,1-1,0 1,0 0,0 0,24 0,-24-1,0 1,24 0,-24 0,0 0,0-1,0-24,-1 25,-24 0,0 0,-24 0,-51 24,1 26</inkml:trace>
  <inkml:trace contextRef="#ctx0" brushRef="#br0" timeOffset="4413.7297">15280 7342,'0'-25,"-25"25,25-24,25 24,24 0,-24-25,25 25,24 0,-24 0,-1-25,1 25,0 0,-1 0,-24-25,0 25</inkml:trace>
  <inkml:trace contextRef="#ctx0" brushRef="#br0" timeOffset="4695.0089">15404 7119,'74'0,"-49"0,25 0,-1 0,1 25,-1 0,1-1,-25 1,24 0,-24 0,25 24,-50 1,0 0,0-1,-50 1,1 24,-26 1</inkml:trace>
  <inkml:trace contextRef="#ctx0" brushRef="#br0" timeOffset="5022.6499">15180 8334,'0'0,"25"0,25-24,-1 24,1-25,25 0,-26 0,1 25,24-25,-24 1,-25 24,-1 0,1-25,0 25</inkml:trace>
  <inkml:trace contextRef="#ctx0" brushRef="#br0" timeOffset="5277.9071">15404 7962,'0'-25,"25"25,-1 0,26 25,0-25,24 25,-24 0,24 0,-24 0,-1 24,1-24,-25 25,-25-1,0 1,0 24</inkml:trace>
  <inkml:trace contextRef="#ctx0" brushRef="#br0" timeOffset="5598.0229">15354 9054,'0'0,"-50"-25,50 0,-24 25,48 0,26 0,0 0,-1 0,26-25,-26 25,1-25,0 25,-1 0,-24-24,0 24,0 0</inkml:trace>
  <inkml:trace contextRef="#ctx0" brushRef="#br0" timeOffset="5862.7756">15503 8781,'0'0,"0"-25,25 25,24 0,1 0,0 0,24 0,-24 0,24 0,-24 25,-1 0,-24-1,-25 1,0 0,0 25,-25-1,-24 1</inkml:trace>
  <inkml:trace contextRef="#ctx0" brushRef="#br0" timeOffset="14863.3253">17686 6524,'25'0,"-1"24,1-24,-25 25,25-25,-25 25,25-25,-25 25,25-25,-25 25,24-25,-24 24,25-24,-25 25,25-25,-25 25,0 0,0 0,0-1,0 1,0 0,0 0,0 0,0 0,0-1,0 1,0 0,0 0,-25 0,25-1,0 1,-25 0,25 0,-24-25,24 25,-25-1,25 1,-25-25,25 25,0 0,-25-25,0 25,1-1,24 1,-25-25,25 25</inkml:trace>
  <inkml:trace contextRef="#ctx0" brushRef="#br0" timeOffset="17876.906">20489 10889,'-25'0,"50"0,-25 25,24 0,1 0,0-1,0 1,0 0,-1 0,1 0,25-1,-25 1,0 0,-1 0,1 0,0 0,0-1,0 26,24-25,-24 0,25 24,-1-24,-24 25,0-1,0 1,24-25,-24-1,-25 1,25 25,0-25,-1-1,1 1,0 0,0 0,0 0,-25-1,24 1,-24 0,0 0,0-50,0-25,-24 26,24-26,-25-24,0 24,25-24,-25 24,0 0,1 1,24-1,-25 25,0-24,0-1,0 25,1-24,-1 24,0-25,0 1,25-1,-25 0,1 26,-1-26,0 25,25 0,-25-24,25 24,0 0,-25 0,25 1,0-1,0-25,0 25,0 1,-24-1,24 0,0 0,0 0,-25 1,25-1,0 0,0 0,0 0,-25 1,25-1,0 0,0 0,0 0,-25 25,25-24,25 24,0-25,24 25,1-25,0 25,-1 0,1-25,-1 25,26 0,-1-25,-24 25,24-24,25 24,-24 0,24-25,0 0,1 25,-1-25,0 25,-25-25,26 0,-26 25,174-74,-99 49,25 0,-1 1,-24-1,25 0,-1 0,-24 25,-25-25,0 25,-25-24,1 24,24-25,-25 0,25 0,0 0,0 1,25-1,0 0,-1 0,1-24,0 24,-25 0,0 0,0 0,25 1,0-26,0 25,-1 0,26-24,-25 24,0 0,0 25,-25-25,-25 1,-25-1,-24 25,-1-25,1 0,24 0,1 0,-50 1,-1 24,-24-25,-24 25,-51 25</inkml:trace>
  <inkml:trace contextRef="#ctx0" brushRef="#br0" timeOffset="20369.4091">20216 6350,'0'-25,"-25"25,50 0,0 0,-25 25,24-25,1 0,-25 25,25-25,0 0,-25 25,25-25,-1 24,1-24,-25 25,25-25,-25 25,0 0,25 0,-25-1,25 1,-25 0,24-25,-24 25,25 0,-25-1,0 1,0 0,0 0,0 0,0-1,0 1,0 0,0 0,0 0,0 0,0-1,0 1,25-25,-25 25,0 0,0 0,0-1,0 1,0 0,-25 0,25 0,-49-1,24 26,0-25,0 24,25-24,-25 0,1 0,24 0,0-1</inkml:trace>
  <inkml:trace contextRef="#ctx0" brushRef="#br0" timeOffset="21622.1393">22076 10666,'-25'-25,"1"25,24-25,-25 25,25 25,-25-25,25 25,0 0,0 0,0-1,0 1,0 0,0 0,0 24,0-24,0 0,0 0,0 0,0-1,25 1,-25 25,25-25,-25-1,24 1,1 0,-25 0,25-25,0 25,-25 0,25-25,-1 24,1-24,0 0,-25 25,25-25,0-25,-1 25,1-24</inkml:trace>
  <inkml:trace contextRef="#ctx0" brushRef="#br0" timeOffset="22314.9872">22498 10740,'0'-24,"-25"-1,0 25,0 0,1 0,24 25,-25-25,25 24,-25-24,25 25,0 0,-25-25,25 25,0 0,0-1,0 1,0 0,0 0,25 0,0-1,0 1,-1-25,1 25,0-25,0 25,0-25,24 0,-24 0,0 0,0 0,-1-25,1 25,-25-25,25 25,-25-25,0 1,0-1,0 0,0 0,0 0,-25 1,25-1,-25 0,1 0,-1 0,0 25,0-24,0 24,1 0,24 24</inkml:trace>
  <inkml:trace contextRef="#ctx0" brushRef="#br0" timeOffset="22628.0534">23044 10815,'-25'-25,"50"25,-1 0,1-25,0 25,0 0,0 0,-25-25</inkml:trace>
  <inkml:trace contextRef="#ctx0" brushRef="#br0" timeOffset="23676.8201">23540 10517,'-25'-25,"25"50,0 0,0 0,0 0,0-1,-25-24,25 25,-25-25,0 0,-24 0,24 0,0 0,0 0,1 0,-1-25,25 1,0-1,0 0,25 25,-25-25,24 25,1-25,0 1,0 24,0 0,-1 0,1 0,0 0,0 0,0 24,-1-24,1 25,0-25,0 25,-25 0,25 0,-25-1,0 1,0 0,0 0,0 0,0-1,0 1,0 0,0 0,0 0,0-1,-25 1,0-25,25 25,-25-25,25 25,-25-25,1 0,-1 0,0 0,0 0,0 0,1 0,-1-25,25 0,0 0,0 1,25-1,-25 0,24 25,-24-25,25 25,0 0,0 0,0 0,-1 0,1 0,0 0,-25 25,25-25,-25 25,0 0,25-1,-1 1,1 0,0-25,0 0,24 0,-24 0,0 0,0-25,-25 0,25 1</inkml:trace>
  <inkml:trace contextRef="#ctx0" brushRef="#br0" timeOffset="24091.9173">23664 10195,'0'0,"-50"-25,75 25,24 25,-24 0,25-1,24 1,-49 25,25-1,-1 1,1 24,-25-24,0 0,-1-1,1 1,-25-1,0 1,0 0,0-26,0 26,-25-25,1 0,-1-1,0 1,0 0,-24-25</inkml:trace>
  <inkml:trace contextRef="#ctx0" brushRef="#br0" timeOffset="24757.9319">24284 9872,'0'0,"0"-25,-25 1,25 48,-25 1,0-25,25 25,-24-50,24 0,0 1,0-1,0 0,0 0,0 0,24 1,1 24,25 0,-25 0,24 24,-24 1,0 0,24 74,-49-49,25-1,-25 1,0 0,-25-1,1 1,-1-25,0 24,25-24,-50-25,26 25,-1-25,0 25,25-50,0 0,0 0,25 25,0 25,-1-25,1 50,25-25,-25-1,-25 1,24-25,1 25,0 0,0-25,0 25,24-25</inkml:trace>
  <inkml:trace contextRef="#ctx0" brushRef="#br0" timeOffset="25101.2016">25127 10641,'0'-25,"0"50,25-50,49 1,1-1,-1 25,25-25,1 0,-26 0,0-24,-24 49,0-25,-1 0,-49 0</inkml:trace>
  <inkml:trace contextRef="#ctx0" brushRef="#br0" timeOffset="25325.8687">25425 10195,'0'0,"-50"-25,50 50,25 24,25 1,-1 24,1-24,-1 24,1 1,0-26,-26 26,1-26,0-24</inkml:trace>
  <inkml:trace contextRef="#ctx0" brushRef="#br0" timeOffset="26473.9088">22796 6325,'49'25,"-24"-25,0 0,0 0,-1 0,26 25,0-25,-26 0,26 25,-25-1,0-24,-1 25,-24 0,50 0,0 24,-50-24,24 0,1 0,0 0,0-1,0 1,-25 0,24 25,1-1,-25-24,0 25,0 24,0-24,0-1,-25-24,1 25,-1-25,0-1,-25 26,-24-25,24 0,-24 24,24 1</inkml:trace>
  <inkml:trace contextRef="#ctx0" brushRef="#br0" timeOffset="27237.9445">26516 9525,'0'-50,"-25"50,25 50,-24 0,-26 148,25-99,0 25,25-24,0-1,0 0,0 0,0-49,0-1,25 1,0-25,0 0,0-25,24 0,1 0,-1-25</inkml:trace>
  <inkml:trace contextRef="#ctx0" brushRef="#br0" timeOffset="27961.0038">26913 9823,'0'0,"-25"0,0 0,1 0,-1 24,0 1,0 0,0-25,1 25,-1 0,25-50,0 0,0 0,0-24,0-1,0 0,25 1,-1 24,1 25,0 0,0 0,0 0,24 25,-24 0,0 24,0 1,-25-1,24 26,1-26,-25 1,0 25,0-26,0 1,-25-1,25 1,-24-25,-1 0,0-1,0 1,0-25,1-25,24-49,0 49,0-24,0 24,0 0,0 0,24 25,1 0,0 0,0 25,0-25,-1 25,1 0,0 24,0-49,-25 25,25 0,0-25,-1 0,1-25</inkml:trace>
  <inkml:trace contextRef="#ctx0" brushRef="#br0" timeOffset="28177.8163">27260 10046,'0'-25,"-24"25,48 0,1-25,25 25,-1-25,-24 25,25 0,-25 0,-1-24</inkml:trace>
  <inkml:trace contextRef="#ctx0" brushRef="#br0" timeOffset="28680.8725">27880 9624,'-24'-49,"24"24,-25 0,0 25,0 0,0 25,1 0,-1-1,25 1,-25 25,0-25,25 24,0 1,0-25,0 24,0-24,25 0,0 0,0-1,-1 1,26-25,0 0,-1 0,26 0,-51 0,1-25,0 1,0-26,-25 25,25-24,-25-1,0 25,-25-24,0-1,0 25,0 25,25-25,-24 25,-1 0</inkml:trace>
  <inkml:trace contextRef="#ctx0" brushRef="#br0" timeOffset="29054.0676">28129 9327,'0'0,"49"0,-24 0,25 24,-1 1,-24 25,25-1,-26 26,1-26,0 26,-25-1,0 1,0-1,0 25,-50-49,26 24,-51-49</inkml:trace>
  <inkml:trace contextRef="#ctx0" brushRef="#br0" timeOffset="30477.7151">28575 8781,'0'25,"0"-1,-25 1,0-25,1 0,-1 0,0 0,0 0,25-25,0 1,0-1,25 0,0 25,-25-25,25 25,-1 0,1 0,-25 25,25-25,-25 25,25-25,-25 25,25-25,-25 24,0 1,0 0,0 25,0-26,0 26,0-25,-25 74,25-74,-25 25,0-26,0 1,1-25,-1 0,0 0,0 0,25-25,0 1,0-1,25 0,-25 0,25 25,0-25,-1 25,1 0,0 25,0 0,0-25,-1 25,51 0,-50-25,-1 0,1 0,0-25,0 0,-25 0,25 0</inkml:trace>
  <inkml:trace contextRef="#ctx0" brushRef="#br0" timeOffset="30785.7845">28947 8359,'-25'0,"50"0,-75 0,26 0,-1 25,-25 0,1 24,-1-24,0 25,-24-1,0 1,-50 0,24-1,-24-24,-25 25,25-26,-24 1,-1 25,25-25</inkml:trace>
  <inkml:trace contextRef="#ctx0" brushRef="#br0" timeOffset="31573.8045">19472 12303,'-50'0,"50"-25,25 25,24-24,1-26,0 25,-1 0,1-24,24 24,-49-25,25 1,-25 24,-1 0</inkml:trace>
  <inkml:trace contextRef="#ctx0" brushRef="#br0" timeOffset="31785.9296">19546 12551,'-25'0,"75"-25,0 1,-1-1,26-25,-1 1,0-1,-24 0</inkml:trace>
  <inkml:trace contextRef="#ctx0" brushRef="#br0" timeOffset="44173.8174">14511 16842,'-75'-49,"75"24,-24 25,48 0,100-25,-24 0,24 1,0-1,24-25,1 1,25 24,24-25,1 1,-1 24,1 0,-1 0,-49 0,0 25,-50 0,-25-25,-24 25,-25 0,-50 0</inkml:trace>
  <inkml:trace contextRef="#ctx0" brushRef="#br0" timeOffset="44417.8304">15379 16917,'-99'0,"74"0,50 0,24-50,51 1,24-26,49-24,50-25,25 0,25-25,0 0,-25 25,-25 0</inkml:trace>
  <inkml:trace contextRef="#ctx0" brushRef="#br0" timeOffset="48145.7937">10220 12254,'-25'0,"0"0,0 0,0 24,1 1,-1-25,25 25,-25-25,25 25,0 0,-25-1,25 1,-25 0,25 0,-25 0,25-1,-24 1,24 0,-25 0,25 0,0-1,0 1,-25 0,25 0,0 0,0-1,0 1,0 0,0 0,0 0,0-1,0 1,25 0,-25 0,25 0,-1 24,1-24,0 0,-25 0,25-1,0 51,0-50,-25 24,0-24,0 25,0-1,0-24,0 25,0-1,0 1,0 0,0-1,0-24,-25 25,0-26,25 1,-25 25,0-25,25-1,-25-24,25 25,0 0,25 0,25 49,-50-24,25-1,0 1,-25 24,0 1,0-1,0 26,0-26,0 0,-25 1,0-1,25 1,-25-1,25 0,0 26,50-26,-1-49,1-25,0 0,24 0,0-25</inkml:trace>
  <inkml:trace contextRef="#ctx0" brushRef="#br0" timeOffset="49677.8009">14238 10716,'0'-50,"0"0,0 26,25-26,-1 0,26-74,0 75,-1-1,-24 1,25-1,-1 25,26 0,-26 1,26 24,-26 0,1 0,0 0,-1 0,1 49,-1 1,1-1,0 1,-1 0,26 24,-26-24,26-1,-1 1,25-25,1-1,-1 1,0 0,0-25,25 25,-25-25,-24 0,24 0,-24 0,24 0,0 0,25 0,-25 0,25 0,-25-25,1 0,-26-24,0 24,50-50,-74 26,25-75,-26 74,-24-24,0 24,0-24,-1 24,1 0,0 26,-25-1,0 0,25 25,0 25,24-25,1 49,-1 1,26 0,-1-1,-24 1,24 0,1-1,-26-24,26 0,-1 0,-24-1,24-24,1 0,-1 0,25 0,0 0,1-24,-26 24,25 0,-49-25,24 25,-49 0,0-25,0 25,-1-25,1 25,-25-25,25 1,0-1,0 0,24 25,-24-25,25 25,-25 0,24 0,-24 0,25 0,-1 0,1 25,-1 0,1 24,24-24,1 25,24-25,0 24,25-24,25-25,-25 25</inkml:trace>
  <inkml:trace contextRef="#ctx0" brushRef="#br0" timeOffset="51625.3816">16272 12824,'-25'0,"0"0,0 0,1 0,24-25,-25 25,0 0,0 0,0 0,1 0,-1 0,0 0,0 0,0-25,1 25,-1-24,0-1,0 25,25-25,-25 25,25-25,-24 0,-1 25,25-24,0-1,0-25,0 25,0 1,-25-26,25 25,0-24,0 24,0-25,25 1,-25-26,0 25,25 26,24-26,-24 25,-25 0,25 1,0-1,-1 25,1-25,0 25,0-25,24 0,-24 25,0 0,25-24,-26 24,1 0,0-25,25 25,-26 0,26 0,0 0,-1-25,1 25,0 0,-1-25,-24 25,0-25,0 25,-1 0,1 0,0 0,0 0,0 0,-1 0,1 0,0 0,25 0,-26 0,26 0,0 0,-1 0,1 0,-1 25,-24-25,25 25,-25-25,-1 25,1 0,0-1,0 26,0-25,-1 0,1-1,0 26,0-25,0 24,-25-24,0 0,25 25,-25-1,0-24,0 25,0-1,0 1,0-25,0 0,0 24,0-24,0 0,-25 0,25-1,-25 1,-25 0,1 0,-1 0,0-1,1 26,-26-25,26-25,-26 25,26-1,-1-24,-24 25,24-25,1 0,-1 0,-24 0,24 0,-24 0</inkml:trace>
  <inkml:trace contextRef="#ctx0" brushRef="#br0" timeOffset="54033.8077">10641 12700,'-25'0,"50"0,0 0,0 0,24-25,75 25,-74-25,0 25,-1-24,1-1,-1 25,-24 0,0-25,0 25,-50 0,0 0</inkml:trace>
  <inkml:trace contextRef="#ctx0" brushRef="#br0" timeOffset="54341.9947">10716 12774,'-25'0,"50"0,-1 0,1 0,25 0,-1-24,1-1,24 25,-24-25,0 0,24 0,-49 25,0 0,0-24,-1 24</inkml:trace>
  <inkml:trace contextRef="#ctx0" brushRef="#br0" timeOffset="55045.2462">15652 11956,'25'0,"-1"-25,26 25,0-25,49-24,-25 24,1 0,-1 0,-24 25,-26-25</inkml:trace>
  <inkml:trace contextRef="#ctx0" brushRef="#br0" timeOffset="56305.6876">18926 10740,'0'25,"25"0,-25 0,0 0,0-1,0 1,0 0,0 0,0 0,25-1</inkml:trace>
  <inkml:trace contextRef="#ctx0" brushRef="#br0" timeOffset="57445.8855">19794 10914,'0'0,"-25"-25,25 0,25 25,-25-24,50 24,-25 0,-1-25,26 25,0-25,-26 25,26 0,-25 0,0 0,-1 0,-24-25</inkml:trace>
  <inkml:trace contextRef="#ctx0" brushRef="#br0" timeOffset="57657.7213">19869 10964,'-25'0,"0"0,75 0,-1 0,26 0,49-25,0 0,0 0</inkml:trace>
  <inkml:trace contextRef="#ctx0" brushRef="#br0" timeOffset="73274.4171">10666 12700,'-25'0,"50"25,0-25,0 25,-1-25,1 0,25 0,-1 0,1 0,0-25,-1 25,1-25,-25 0,-1 25,1 0,-50 0,1 0,-26 25,0-25,1 25,-26 0,26-1,-1 1,1-25,-1 25,25 0,0-25,50 0,0 0,49-25,-24 0,24 0,26-24,-1 24,0-25,-24 26,-1-1,-24 0,-26 25,-24-25,-24 25,-26 25,-24 0,-1 0,1 24,24-24,-24 0,24 0,0-1,1 1,-1 0,1-25,49 25,-25-25,50 0,24-25,1-25,-1 26,26-1,-26-25,1 25,0 1,-26 24,-48 0,-26 24,0 1,1 0,24-25,0 0,0 25,75-25,0 0,49 0,0 0</inkml:trace>
  <inkml:trace contextRef="#ctx0" brushRef="#br0" timeOffset="73956.9684">21158 15652,'-74'-50,"24"50,26 0,-1 0,0 0,0 25,0 49,-24 75,24-25,25-25,0 1,25-1,0-25,24 26,-24-51,25 1,-1-1,-24-24,25-25,-1 0,1 0</inkml:trace>
  <inkml:trace contextRef="#ctx0" brushRef="#br0" timeOffset="74190.1728">21307 15925,'0'49,"0"1,0-1,0 1,0 0,25 24,-25 0,0 1,0-1,0-24,0 0,0-26,0 1</inkml:trace>
  <inkml:trace contextRef="#ctx0" brushRef="#br0" timeOffset="74458.8119">21208 15949,'0'0,"0"-99,25 50,0 24,24-25,1 25,-25 25,49 0,-24 0,-1 0,-24 50,0 0,0-1,-25 1,0-1,-25 26,0-26,-25-24,1 25,-1-25,25-1,1-24</inkml:trace>
  <inkml:trace contextRef="#ctx0" brushRef="#br0" timeOffset="74669.3292">21729 15652,'25'-25,"-25"50,25 0,-1-1,1 51,0-26,0 26,0-26,-1 1,1 0,0-1,0-24</inkml:trace>
  <inkml:trace contextRef="#ctx0" brushRef="#br0" timeOffset="74857.9355">22225 16123,'25'-25,"-25"0,0 50,0 0,0 0,0 24,0 1,0-25</inkml:trace>
  <inkml:trace contextRef="#ctx0" brushRef="#br0" timeOffset="75065.8407">22423 15825,'0'-49,"25"49,-25 25,25-1,0 26,0 0,-25 24,0-24,0-1</inkml:trace>
  <inkml:trace contextRef="#ctx0" brushRef="#br0" timeOffset="75324.7452">22399 15850,'-25'-124,"25"75,0-1,0 25,25-24,-1 49,1-25,0 25,25 0,-26 0,1 25,0-1,0 26,-25-25,0 0,-50 49,25-49,-24 0,24-1</inkml:trace>
  <inkml:trace contextRef="#ctx0" brushRef="#br0" timeOffset="75645.8708">22721 15553,'0'-50,"0"100,0-125,0 50,25 25,0 0,24 25,-24 0,0 25,-25-1,0 1,0 24,0-24,0-25,0-1,0 1,25-50,24 1,26-26,-26 25,1-24,0-1</inkml:trace>
  <inkml:trace contextRef="#ctx0" brushRef="#br0" timeOffset="75897.6756">22920 15131,'-25'-50,"50"50,24 0,26 0,-1 25,0 25,1-1,-1 26,1-1,-51 1,1 24,-25 25,-49 0,-100 173</inkml:trace>
  <inkml:trace contextRef="#ctx0" brushRef="#br0" timeOffset="76477.25">22399 17214,'-25'-24,"25"-1,25 0,24 0,26 0,-1 1,0-1,1 0</inkml:trace>
  <inkml:trace contextRef="#ctx0" brushRef="#br0" timeOffset="76657.8442">22423 17363,'50'0,"0"-25,-1 1,50-1,-24-25</inkml:trace>
  <inkml:trace contextRef="#ctx0" brushRef="#br0" timeOffset="76993.6033">22250 17959,'-124'49,"248"-98,-273 148,149-25,0 25,0-24,0-1,50 25,-26-24,26-1,24 1,1-26,-1 1,1-25,24-25,-25 0,1 0,-1-25</inkml:trace>
  <inkml:trace contextRef="#ctx0" brushRef="#br0" timeOffset="77257.0566">22796 18157,'0'0,"-50"-50,75 75,-25 25,49-1,-24 26,0 24,25-25,-1 1,-24-25,0 24,0-24,-25-1,24-24,1 0</inkml:trace>
  <inkml:trace contextRef="#ctx0" brushRef="#br0" timeOffset="77517.1303">22845 18306,'-49'-75,"98"150,-98-174,49 74,0 0,0 0,24 0,1 1,25 24,-1 0,-24 0,0 0,0 0,-25 24,25 51,-25-26,0 1,-50 0,25-26,0 26,-24-25,49 0</inkml:trace>
  <inkml:trace contextRef="#ctx0" brushRef="#br0" timeOffset="77865.9827">23217 18157,'0'0,"0"-74,-25 24,25 25,25 25,0 0,49 50,-24-25,-25 24,-25 1,0 24,0-49,0 25,-25-26,25 1,0 0,25-50,24 0,1 1,0-1,-26 0,26 0,-25 0</inkml:trace>
  <inkml:trace contextRef="#ctx0" brushRef="#br0" timeOffset="78077.0101">23763 17934,'0'-50,"0"100,0-125,25 100,-1 0,1 0,0 0,0 24,0 1,-25-1,25-24,-25 25,0-1</inkml:trace>
  <inkml:trace contextRef="#ctx0" brushRef="#br0" timeOffset="78299.8726">23937 17735,'0'-49,"24"49,1 25,0-1,0 26,0 0,-25 24,24 50,1 0</inkml:trace>
  <inkml:trace contextRef="#ctx0" brushRef="#br0" timeOffset="78570.53">24061 17835,'0'0,"-50"-149,25 99,0 1,1 24,24 0,0 0,24 0,26 25,0-25,-1 25,1-24,-25 24,-1 0,1 24,-25 1,0 0,0 25,-25-25,1 24,-1-24,-25 0,25 0</inkml:trace>
  <inkml:trace contextRef="#ctx0" brushRef="#br0" timeOffset="78817.6836">24333 17314,'0'0,"0"-75,25 75,0 25,0 0,24 24,-24-24,0 50,0-51,-25 26,25 0,-25-25,0 24</inkml:trace>
  <inkml:trace contextRef="#ctx0" brushRef="#br0" timeOffset="79085.8694">24383 16867,'0'0,"0"-99,0 74,50 25,-1 25,1 25,24 49,-24-25,-1 50,-24-25,-25 25,0 0,0 1,-49 23,-1 1,-24-25</inkml:trace>
  <inkml:trace contextRef="#ctx0" brushRef="#br0" timeOffset="79873.9981">23837 11013,'25'0,"0"0,25 0,-26 0,26-25,24 25,1-24,-1-1,25-25,25 25,-24-24,-26 24,0 0,-24 0,-25 25,-25-24,-25 24,0 0</inkml:trace>
  <inkml:trace contextRef="#ctx0" brushRef="#br0" timeOffset="80309.1674">23937 11162,'-25'0,"50"0,-1-25,51 0,-1 1,25-1,1-25,-1 25,-25 1,1-1,-51 0,1 25,-74 0,-1 25,-24 0,-1-1,1 26,24-25,-24 0,24-1,1 1,24-25,0 25,75-25,-1-50,50 26,25-26,0 0,0 1,-24 24</inkml:trace>
  <inkml:trace contextRef="#ctx0" brushRef="#br0" timeOffset="81314.3272">28476 10120,'0'-24,"0"-1,25 0,24 0,26-25,-1 1,25-26,0 26,-24-1,-1 25,-24 1,-25-1,-75 50,-24-1,-1 26,-24 0,25-1,-1 1,26-25,-1-1,25 1,0-25,50 0,0 0,49 0,1-49,-1 24,-24-25,24 25,-49 1,0-1,-50 25,-25 0,1 25,-26 24,1 1,0-25,24-1,0 1,1 0,49 0,49-25,1 0,24-25,1-25,24 26,-49-26,24 0,-24 26,-26-1,1 25</inkml:trace>
  <inkml:trace contextRef="#ctx0" brushRef="#br0" timeOffset="83837.5884">15056 13196,'-24'0,"-1"0,25 25,-25 0,0 0,0 24,1-24,-1 0,0 0,0 24,-24-24,24 0,-25 0,1-1,-1 1,0 0,1-25,-26 0,26 25,-26-25,1 0,-1 0,-24 25,25-25,24 0,-24 0,24 0,1 24,-1-24,0 0,1 0,-1 25,1-25,-1 0,25 0,0 0,1 0,-1 0,0-25,0 25,0-49,25 24,-49-25,49 26,-50-26,25 25,-24 25,24-25,25 1,-25-1,25 0,0 0,0 0,25-24,-25 24,25-25,-25 25,24 1,1-1,-25 0,25 0,0 0,0 25,0-24,-1-1,1 0,25 25,-1-25,1 0,0 25,-1-24,1 24,-25-25,24 0,26 25,-26-25,26 25,-1 0,0 0,26 0,-26 0,0 0,1 0,-25 25,-1 0,-24 0,0-1,24 26,-24 0,0-26,0 26,0-25,-25 24,0-24,-25 25,0 0,-99 74,50-50,-1 0</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28:02.160"/>
    </inkml:context>
    <inkml:brush xml:id="br0">
      <inkml:brushProperty name="width" value="0.05292" units="cm"/>
      <inkml:brushProperty name="height" value="0.05292" units="cm"/>
      <inkml:brushProperty name="color" value="#FF0000"/>
    </inkml:brush>
  </inkml:definitions>
  <inkml:trace contextRef="#ctx0" brushRef="#br0">8161 10294,'0'-25,"25"25,-1 0,26-25,0 25,-1 0,1-24,-1 24,26 0,-26-25,26 25,-1 0,1-25,-1 25,25 0,1 0,-1 0,25 0,25 0,-25 0,49 0,-24-25,0 0,0 1,0 24,-25-25,0 0,-25 25,0 0,0 0,25 0,0 0,0 0,0 0,0-25,0 25,0-25,0 25,0-25,0 1,1-1,-26 0,0 0,25 0,-25 1,0 24,25-25,-24 0,24 25,-25-25,0 25,25 0,-25-25,1 25,24 0,0 0,0 0,24-24,1 24,0-25,0 0,-25 0,25 25,-25-25,-25 1,25-1,-25 0,1 0,24 0,0 25,24-24,26 24,24-25,-24 25,25-25,-1 25,0-25,1 0,-1 25,-49-24,0 24,-25-25,0 25,25-25,-25 25,25-25,-1 25,1 0,0-25,-25 25,25 0,-50 0,0-24,1 24,-26 0,-24-25,-26 25,1 0,-25-25,-25 25</inkml:trace>
  <inkml:trace contextRef="#ctx0" brushRef="#br0" timeOffset="1999.0059">8310 10492,'-25'-24,"50"24,24 0,-24 0,25-25,24 25,0 0,1 0,24 0,0 0,25 0,25 0,-25-25,25 25,0 0,0-25,-1 25,-24 0,1 0,-1 0,-25 0,-25 0,25 0,-24 0,24 0,-25 0,1 0,24 0,-25 0,26 0,-1 0,-25 25,26-25,-1 0,0 0,25 0,0 0,-25 0,25 0,-25 0,26-25,-26 25,0 0,0 0,0 0,-24 0,-1 0,1 0,24 0,-50-25,26 25,24 0,-24 0,24-24,-25 24,50 0,-25-25,1 25,-1 0,-25-25,25 25,-24 0,24-25,-25 25,26 0,-1-25,0 1,0 24,1-25,-1 25,0-25,0 25,-24-25,-1 25,0 0,-24-25,25 25,-1 0,0-24,1 24,-26 0,26-25,-1 0,1 25,24 0,-25-25,25 25,1-25,-26 25,25 0,-24-25,24 1,-25 24,26-25,-1 25,0-25,0 25,25-25,-25 25,25-25,1 1,-26 24,0-25,0 0,0 25,-24-25,24 0,0 25,-24-24,24-1,0 25,0-25,1 0,-51 25,26 0,-51-25,26 25,0 0,-26 0,26 0,-25 0,24-24,1 24,-25 0,0 0,24 0,-24 0,0 0,0 0,-1 0,1-25,0 25,0 0,0 0,-1 0,1 0,0 0,0 0,0-25,0 25,-50 0,0 0</inkml:trace>
  <inkml:trace contextRef="#ctx0" brushRef="#br0" timeOffset="4729.6438">12353 7367,'25'0,"24"0,-24-25,25 25,24-25,-24 25,-26 0,1 0,0 0,0 0,-75 0,25 0,-24 25,-26-25,1 25,0 0,-1 0,1-25,24 24,25-24,0 0,75 0,0 0,-1 0,1-24,24 24,-49-25,0 25,0-25,-50 50,0-25,0 0</inkml:trace>
  <inkml:trace contextRef="#ctx0" brushRef="#br0" timeOffset="7538.9823">12675 7516</inkml:trace>
  <inkml:trace contextRef="#ctx0" brushRef="#br0" timeOffset="11815.0967">13171 7541,'0'24,"0"1,0 0,0 0,0 0,25-25,-25 24,0 1,0 0,0 0,0 0,0-1,0 1,0 0,0 0,0 0,0-1,0 1,25 0,-25 0,0 0,0 0,0-1,25-24,0 0,-1 0,-73 0,-1 0,-24 25,-1 0,50 0,25 49</inkml:trace>
  <inkml:trace contextRef="#ctx0" brushRef="#br0" timeOffset="29354.9504">9897 12427,'-25'-25,"0"25,1 0,24-24,24 24,26 0,49 0,-24 0,49 0,-25 0,50-25,-25 0,25 25,-1-25,1 0,0 25,-25 0,0 0,-25 0,-24 25,-26-25,-24 25,25-25,-25 0,-1 0,1 0,0 0</inkml:trace>
  <inkml:trace contextRef="#ctx0" brushRef="#br0" timeOffset="29758.9051">10418 12526,'0'0,"-50"-24,26 24,73 0,1 0,49 0,0 0,25 0,0 0,0 0,25-25,-50 25,1-25,-1 25,-25 0,-24 0,-1 0,-24 0,0 0</inkml:trace>
  <inkml:trace contextRef="#ctx0" brushRef="#br0" timeOffset="59950.89">19422 9649,'99'-50,"-49"26,24-1,-49 0,50 0,-26 0,1 1,24-26,1 0,24 1,-25-1,25 1,1-26,-26 26,25-1,-24 0,-1-24,-24 24,-25 1,-1-26,1 1,0-1,-25-24,25 0,0 0,-1-25,1 25,0-1,-25 26,0-25,0 24,-25-24,-24 0,-1 0,0-1,1 26,24-25,-50 24,26-24,-1 50,1-26,-1 1,0 24,1 0,-1 1,-24-1,24 1,1-1,-26 0,-24 1,25-1,-26 1,1-1,25 0,-26 1,26 24,-25 0,24 25,1-25,-25 25,24 0,-24 0,25 0,-1 0,-24 0,25 25,-26-25,1 0,25 0,-1 0,1 0,0 0,-1 0,1 0,-1 0,1 0,-25 0,-25 0,24 0,-24 0,0 0,0 0,0 25,0-25,-24 25,24 0,0-1,-1 1,-123 25,0-1,149-24,-25 0,25-25,-25 25,0 0,-149 24,124-24,-24-25,-1 25,0 0,1-25,-1 24,0-24,26 0,24 25,24-25,1 25,0-25,0 25,-25-25,24 0,1 25,0-25,0 0,-25 24,0-24,-298 25,298 0,0-25,0 25,50-25,-26 0,26 25,-25-25,49 0,-24 0,-1 0,26 0,-75 0,0 0,74 0,-24 0,24 0,0 0,1-25,-26 25,26 0,-26-25,1 25,-149-25,148 0,-24 25,25 0,-26 0,26-24,0 24,-1 0,1 0,-25-25,24 25,1 0,-1-25,1 25,-1-25,1 25,0-25,24 25,-24 0,-1 0,26 0,-100-24,74 24,1 0,0 0,-1 24,1-24,24 25,0-25,1 25,24-25,0 25,-24-25,24 25,-25-1,1 1,-1 0,-24 0,-1 24,1-24,24 25,-24-25,24 24,25-24,1 0,-1 25,25-26,0 1,0 25,0-1,0 1,0 24,0 1,0-1,0 50,0-25,0 1,0 24,25-25,-25-25,49 26,-24-51,0 26,0-26,24 1,-24 24,0-24,49 49,50 0,-49-49,-1 24,0-24,26 24,-1-24,0 24,-24 1,24-26,0 26,0-26,0 1,1 0,24-1,0 1,24-1,1 1,0 0,25-1,-25 1,-1-1,26 1,-50 0,25-1,0 1,0-25,-25 24,0-24,-25 25,-25-25,1-1,-26 1,-24 0,0-25,0 0,-1 0,-24-25,0-24,-24 24,24 0</inkml:trace>
  <inkml:trace contextRef="#ctx0" brushRef="#br0" timeOffset="61402.2196">19224 8434,'0'-25,"24"25,1 0,0-25,0 25,24-25,-24 25,25-25,-25 25,-1-24,1 24,0-25,-50 25</inkml:trace>
  <inkml:trace contextRef="#ctx0" brushRef="#br0" timeOffset="61887.0029">19199 8582,'25'0,"-1"-24,1 24,25 0,-25-25,24 25,-24 0,0-25,24 25,-24 0,0 0,-25-25,25 25</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28:35.786"/>
    </inkml:context>
    <inkml:brush xml:id="br0">
      <inkml:brushProperty name="width" value="0.05292" units="cm"/>
      <inkml:brushProperty name="height" value="0.05292" units="cm"/>
      <inkml:brushProperty name="color" value="#FF0000"/>
    </inkml:brush>
  </inkml:definitions>
  <inkml:trace contextRef="#ctx0" brushRef="#br0">5854 3299,'0'-25,"0"0,25 25,0 0,24 0,1-24,-1 24,26 0,-1 0,1 0,49 0,-25 0,50 0,-1-25,26 25,0 0,24 0,-24 0,-50 0,0 0,-25 0,-49 25,-1-25,-24 24,0-24,-50 0,-25 0,-24 0</inkml:trace>
  <inkml:trace contextRef="#ctx0" brushRef="#br0" timeOffset="636.9084">6028 3770,'0'-24,"0"-1,49 25,1-25,24 25,25-25,1 0,-1 0,50 1,-1-1,26 0,25 0,-26 25,26 0,-51 0,-24 0,0 0,-49 0,-1 0,-24 25,-25-25,0 0,-25 25,-25-25,0 0,25 25</inkml:trace>
  <inkml:trace contextRef="#ctx0" brushRef="#br0" timeOffset="2056.3868">8682 3299,'0'-25,"0"0,24 25,26 0,-25 0,0 0,24-24,1 24,-1 0,26-25,-1 25,26 0,24-25,24 25,26 0,-25 0,0 0,0 0,-1 0,-24 0,25 0,-25-25,-25 25,25 0,-24 0,-1 0,0 0,-24 0,24-25,-50 25,1 0,0 0,-26 0,-24-24,-24 24,-26 0,25 0,-49 0,-1 0,-24 0</inkml:trace>
  <inkml:trace contextRef="#ctx0" brushRef="#br0" timeOffset="2896.4234">8731 3522,'50'-25,"-1"25,1-24,24 24,1-25,49 0,25 0,24 0,51 1,-26-1,-24 0,-1 25,1 0,-50 0,-25 0,0 0,1 0,-26 0,0 25,-24-25,0 0,-1 0,-24 0,25 0,-25 0,-25-25,-25 25</inkml:trace>
  <inkml:trace contextRef="#ctx0" brushRef="#br0" timeOffset="4707.5948">13717 3448,'0'-25,"0"0,-25 25,50 0,25 0,-1 0,50 0,1-25,48 25,1-24,25 24,24-25,-24 0,24 0,-24 0,0 25,-1-24,1 24,-25 0,0 0,-50 0,-25 0,-24 0,-1 0,-24 0,-25-25</inkml:trace>
  <inkml:trace contextRef="#ctx0" brushRef="#br0" timeOffset="5512.5726">17289 3349,'25'0,"24"0,1 24,24-24,26 0,-1 0,25 0,0 0,25 0,24 0,1 0,0 0,-26 0,-24 0,-24 0,-26 0,-24 0,-26 0,1 0,0 0,0 0</inkml:trace>
  <inkml:trace contextRef="#ctx0" brushRef="#br0" timeOffset="6284.6253">19893 3473,'0'-25,"0"0,50 0,-25 25,49-25,1 25,-1 0,0-24,50 24,0 0,25-25,25 25,0 0,-1-25,1 25,-25 0,-25 0,-25 0,-25 0,-49 0,0 25,0-25</inkml:trace>
  <inkml:trace contextRef="#ctx0" brushRef="#br0" timeOffset="6921.2453">20067 3547,'50'0,"-26"-25,26 25,0 0,24 0,25-25,0 25,50-24,0-1,25 0,-25 25,24-25,-49 25,0 0,-25 0,1 0,-26 0,-24 0,-1 0,-24 0,0 0,-25 25,-25-25,25 25,-25 0,1-25</inkml:trace>
  <inkml:trace contextRef="#ctx0" brushRef="#br0" timeOffset="9164.3331">6028 7045,'49'0,"1"0,-25-25,24 25,1 0,24 0,1 0,24 0,25-25,25 0,0 25,49-25,-49 25,24-24,-49 24,-24 0,-26 0,0-25,-24 25,-25 0,0 0,-1 0,1 0</inkml:trace>
  <inkml:trace contextRef="#ctx0" brushRef="#br0" timeOffset="9554.1047">6672 7169,'124'0,"-24"0,-1 0,50-25,-25 0,25 0,-25 0,0 1,0-1,-25 25,-25-25,-24 25,0 0,-1-25,-24 25,0 0,0 0,-25-25</inkml:trace>
  <inkml:trace contextRef="#ctx0" brushRef="#br0" timeOffset="11712.2408">8558 7045,'-25'0,"25"-25,-25 25,25-25,-25 25,25-25,-25 25,1-25,24 1,-25 24,25-25,-25 0,0 0,25-25,-25 26,1-1,24-25,-25 25,0-24,0 24,0-25,25 26,-24-1,24-25,-25 1,25-1,0 0,0 26,0-26,25 0,-1 1,1-1,0 25,0-24,-25 24,25 0,-25-24,24 24,1-25,0 25,25-24,-26 24,26-25,0 25,-1-24,26 24,-26 0,26 0,-1 1,25-1,1-25,-1 25,0 1,25-1,25 25,0-25,-25 0,24 25,1-25,-25 25,0 0,0 0,0 0,-24 0,24 0,0 0,0-24,-25 24,50 0,0-25,-1 25,26 0,0 0,-26 0,1 0,0 0,0 0,-25 0,25 0,-50 0,25 0,-50 0,26 0,-26 0,25 25,25-25,0 0,174 24,-149 1,0 0,0 0,-1 0,-24-25,-24 24,24 1,-50 0,25 0,-49-25,24 25,1-1,-1-24,1 25,-1-25,-24 25,24-25,0 25,1 0,-26-1,1 1,-25 25,0-25,-1 24,1 1,-25-25,25 24,-25-24,25 25,-25-1,0 1,0-25,0 24,0 1,0-25,-25 24,0-24,0 25,1-25,-26-1,25 26,-24-25,24 0,-25-1,25 1,1 0,-26-25,25 25,-24 0,-1-1,-24 1,-1 0,1 0,-26 0,1-25,-25 24,0 1,0 0,-25 0,1-25,23 25,-48 0,24-25,0 24,0-24,25 25,25-25,0 0,0 25,24-25,1 0,-1 25,-98 0,98-25,1 24,-25-24,0 25,24-25,-24 0,0 0,24 0,1 0,-1 0,1 0,0 0,-1 25,1-25,-25 0,-1 0,1 0,-25 0,0 0,50 0,-26 0,51 0,-26 0,26 0,-26 0,26 0,-1 0,1 0,-75 0,49 0,1 0,-1 0,1 0,-25 0,24 0,-24 0,25 0,-1 0,1 0,-25 0,24 0,1 0,-1 0,1 0,0 0,-1 0,-24 0,24 0,-24 25,0-25,0 25,0-1,-1 1,26-25,0 0,-1 25,26-25,-1 0,0 25</inkml:trace>
  <inkml:trace contextRef="#ctx0" brushRef="#br0" timeOffset="14413.0827">6052 8830,'50'0,"-25"0,24 0,1 0,0-24,24 24,0 0,26 0,-26 0,25 0,25 0,-24 0,24 0,-25 24,25-24,0 0,-25 0,-25 0,1 0,-26 0,1-24,0 24,-26 0,26 0,-25 0,0 0,-1 0,-24-25,-24 25,-1 0,0 0,0 0,0 0</inkml:trace>
  <inkml:trace contextRef="#ctx0" brushRef="#br0" timeOffset="16211.8996">9079 8855,'24'0,"1"0,0 0,25 0,-1-25,26 25,-26 0,26 0,-1 0,25-24,-24 24,-1 0,0 0,1 0,-1 0,1 0,49-25,-50 25,1 0,-26 0,26 0,-26 0,26 0,-26-25,1 25,-1 0,1 0,0 0,-1 0,1-25,99 25,-75 0,-24 0,-1 0,26 0,-26 0,26-25,-26 25,1 0,24 0,-24 0,24 0,1-24,-1 24,1 0,-1 0,0 0,1 0,-1-25,1 25,-1 0,1 0,-26 0,26 0,-26 0,1 0,-1 0,1 0,0 0,-1 0,1 0,-1 0,-24 0,25 0,-25 0,-1 0,1 0,-50 0,1 25</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29:13.968"/>
    </inkml:context>
    <inkml:brush xml:id="br0">
      <inkml:brushProperty name="width" value="0.05292" units="cm"/>
      <inkml:brushProperty name="height" value="0.05292" units="cm"/>
      <inkml:brushProperty name="color" value="#FF0000"/>
    </inkml:brush>
  </inkml:definitions>
  <inkml:trace contextRef="#ctx0" brushRef="#br0">15776 4366,'25'0,"-1"0,26 0,24 0,-24-25,49 25,-24 0,-1 0,0 0,1 0,-1 0,-24 0,0 0,-26 0,1 0,0 0,0 0,-25-25,-25 25,-25 0,1 0,-26 0,-24 0,25 0,-26 0,1 25,50-25,-26 0,26 0,24 0,-25 25,25-25,1 0,48 0,26 0,24 0,50 0,-24 0,48-25,-48 25,-1-25,-25 25,-24 0,-25 0,0 0,-50 0,-25 0,-24 0,-1 0,-24 0,-25 0,50 25,-26-25,1 25,50-25,-26 24,50-24,1 0,24 25,49-25,1 0,24 0,1 0,-1 0,0 0,1 0,-50-25,-1 25,-48 0,-51 0,1 0,-1 0,-24 0,0 0,25 25,24-25,0 0,26 25,-1-25,50 0,-1 0,51 0,-1 0,25 0,1 0,-26-25,0 25,-24-25,0 25,-50-24,-50 24,-24 0,-1 0,-24 24,0-24,0 25,49-25,0 0,26 0,-1 0,50 0,49 0,0 0,50 0,-24 0,-1-25,0 25,-25 0,-24 0,-25 0</inkml:trace>
  <inkml:trace contextRef="#ctx0" brushRef="#br0" timeOffset="1454.597">12576 5606,'-25'-25,"25"0,0 0,0 1,0-1,25 0,0-25,0 1,-1-1,1 1,0-1,-25 0,0 1,0-1,0 25,0 1,0-1,-25 25,0 25,25-1,0 1,0 25,0-25,0 24,0-24,25 25,0-26,25 1,-26-25,26 25,0 0,-26-25,1 25,0-1,-25 26,0-25,0 24,0 1,0 0,-25-26,25 26,-25-25,25 0,-24-25,-1-25,25 0,-25-25,25 1,0-26,0 1,0 0,0-26,0 26,25 24,0 1,-1-1,1 25,0 1,0-1</inkml:trace>
  <inkml:trace contextRef="#ctx0" brushRef="#br0" timeOffset="1678.7823">13122 5159,'0'-24,"0"-1,0 0,24 25,1-25,0 25,25 0,-25 0,-1-25,1 25</inkml:trace>
  <inkml:trace contextRef="#ctx0" brushRef="#br0" timeOffset="1906.8849">13146 5507,'0'-25,"0"0,25-25,25 26,-25-1,24-25,1 25,0 1,-26-1,1 25,0-25,25 0</inkml:trace>
  <inkml:trace contextRef="#ctx0" brushRef="#br0" timeOffset="2174.8097">13444 4663,'0'0,"-25"-25,50 25,25 25,-1 25,1-1,0 1,24 25,-24-26,24 26,0-1,-24 0,-25-24,0 24</inkml:trace>
  <inkml:trace contextRef="#ctx0" brushRef="#br0" timeOffset="4343.9119">6201 8731,'-25'0,"50"0,0 0,0 0,24 0,-24 0,25 0,-1 0,1-25,24 25,1-24,-26 24,26-25,-26 0,1 25,-25 0,0-25</inkml:trace>
  <inkml:trace contextRef="#ctx0" brushRef="#br0" timeOffset="5046.7114">6251 9327,'-25'0,"50"0,0 0,24 0,-24-25,49 25,-24-25,0 0,-1 25,1-25,-1 1,26 24,-26-25,1 25,0 0,-25 0,-1 0</inkml:trace>
  <inkml:trace contextRef="#ctx0" brushRef="#br0" timeOffset="6698.6257">18728 9525,'-25'-50,"0"50,0 0,25-24,50 24,-25 0,-1 0,26 0,-25 0,24 0,1-25,0 0,24 0,-24 25,-26-25,51 25,-50 0</inkml:trace>
  <inkml:trace contextRef="#ctx0" brushRef="#br0" timeOffset="7010.5988">18876 9699,'0'-25,"25"0,25 25,-1-25,26 0,-26 1,1 24,0-25,-1 0,-24 25,0-25,0 25</inkml:trace>
  <inkml:trace contextRef="#ctx0" brushRef="#br0" timeOffset="18210.669">9351 8235,'25'0,"0"0,0 0,0 0,-1 0,1 0,0 0,0 0,0 0,-1 0,1 0,-25 25,25-25,-25 25,0 0,0-1,0 1,0 0,0 0,-25-25,25 25,-25-25,25 24,0 1,-24-25,24 25,-25-25,25 25,0 0,-25-25,25 24,0 1,0 0,-25 0,25 0,0-1,0 1,25-25,0 0,-25 25,25-25,-1 0,1 0,-25 25,0 0,-25-1,1 1,24 0,0 0,0 0,0-1,24 1,1 0,0 0,0-25,0 0,-25 25,-25 0,0-25,0 24,-24 1,-1 0,25 25</inkml:trace>
  <inkml:trace contextRef="#ctx0" brushRef="#br0" timeOffset="19485.6812">12353 8334,'25'0,"-1"0,1 0,0-24,0 24,-25 24,25 1,-25 0,0 0,-25 0,0-1,0 1,0 0,1 0,-1 0,25-1,-25 1,0 0,25 0,-25-25,25 25,0-1,0 1,25-25,-25 25,25 0,0 0,0-25,-1 0,1 0,0 0,0 0,0 0,-1-25,-24 0,-24 25,-1 0,0 0,25 25,0 0,0-1,0 1,0 0,0 0,0 0,0-1,0 1,0 0,0 0,25 0,-25 0,0-1,0 1,0 0,-25-25,25 25,-25 0,-24 49</inkml:trace>
  <inkml:trace contextRef="#ctx0" brushRef="#br0" timeOffset="20846.6011">20017 8855,'0'-25,"0"50,0 0,25 0,-25 24,25-24,-25 50,25-26,-25 26,25-1,-1 1,-24-1,0 0,25 1,-25-26,0-24,0 0,0-50</inkml:trace>
  <inkml:trace contextRef="#ctx0" brushRef="#br0" timeOffset="21306.0432">20588 9029,'0'0,"-25"-50,0 25,0 25,1-24,-1 24,0 0,0 0,0 0,25 24,-24 1,-1-25,0 25,0 25,25-25,-25 24,25 1,0-25,0 24,0-24,0 25,25-26,25-24,-25 25,24-25,1 0,-1 0,26 0,-26-49,-24 24,0 0,0-25,-25 1,0 24,0 0,-50-24,1 49,-1-25,0 25,50-25,-24 25</inkml:trace>
  <inkml:trace contextRef="#ctx0" brushRef="#br0" timeOffset="21502.6517">20910 9103,'-24'-49,"24"24,0 0,49 0,-24 0,25 1,-1 24,1-25,-25 25,-1 0,1 0</inkml:trace>
  <inkml:trace contextRef="#ctx0" brushRef="#br0" timeOffset="21913.6396">21258 8806,'0'-50,"0"25,24 25,26 0,-25 0,0 0,-1 25,-24 0,0 0,0-1,-24 1,-1 0,-25 25,1-26,-1 26,25-25,-49 49,74-49,25-25,24 0,1 0,-1-25,26 1,-26-1,1 0,0 0,-1 0,1-24,-25 24,-1 25,1-25,-25 0</inkml:trace>
  <inkml:trace contextRef="#ctx0" brushRef="#br0" timeOffset="22245.7773">21431 8260,'-25'-25,"25"0,25 25,25 25,-1 25,26 24,-1 1,-24-1,0 25,-1-24,26 98,-51-98,1-26,0 1,-25 0,0-26,25-24,-25 25,25-25</inkml:trace>
  <inkml:trace contextRef="#ctx0" brushRef="#br0" timeOffset="22835.5661">22151 8706,'0'0,"-25"0,50 0,-1 0,1 0,25 0,-1-24,26-1,-26 25,1-25,0 0,-1 0,-24 25,25-24,-26-1,-24 0,0 0</inkml:trace>
  <inkml:trace contextRef="#ctx0" brushRef="#br0" timeOffset="23202.7358">22324 8458,'25'0,"0"0,24 25,-24 0,25 0,-25 24,24-24,1 25,-1-1,1-24,-25 25,0-25,0-1,-1 1,1-25,-25 25,25-25,0 0</inkml:trace>
  <inkml:trace contextRef="#ctx0" brushRef="#br0" timeOffset="23602.7386">23490 7739,'-74'-74,"49"49,25 0,-25 25,50 50,0 24,-1 0,51 26,-50 24,24-25,1 25,-1-25,-24 0,0 1,0-26,0 50,-25-74,0-26</inkml:trace>
  <inkml:trace contextRef="#ctx0" brushRef="#br0" timeOffset="24454.3633">24259 7937,'0'-24,"0"48,0 1,0 0,-25 0,25 0,-25-25,1 0,-1 0,0 0,0 0,0 0,1-25,-1 0,25 0,-25 0,25 1,0-1,0 0,25 25,-25-25,25 0,-1 25,1 0,0-24,25 24,-26 0,1 0,0 24,0 1,0 0,-25 0,24 24,-24 1,0 49,0-49,0 0,-24-1,24 1,-25-25,0-1,-25 26,26-25,-1-25,0 0,0 25,0-25,1 0,-1 0,25-25,-25 25,25-25,0 0,0 0,0 1,25 24,0-25,-1 25,1 0,0 0,0 0,0 25,-1-1,1-24,-25 25,25-25,-25 25,25-25,-25 25,25-25,-25 25,24-25,1 0</inkml:trace>
  <inkml:trace contextRef="#ctx0" brushRef="#br0" timeOffset="24727.8304">24557 8186,'0'-25,"24"25,1 0,0-25,25 25,-26 0,51-25,-50 0</inkml:trace>
  <inkml:trace contextRef="#ctx0" brushRef="#br0" timeOffset="25192.0498">25375 7863,'-49'-50,"24"26,0 24,0 0,0 0,1 0,-26 24,25 1,0 0,1 0,-1 0,0 24,25-24,0 0,0 0,0 24,0-24,0 0,25 25,24-26,1 1,0-25,-1 25,1-25,24 0,-24-25,-1-24,1-1,-25 0,0 1,-25-26,0 1,0 24,0 1,-50-1,25 25,0 25,-24 0</inkml:trace>
  <inkml:trace contextRef="#ctx0" brushRef="#br0" timeOffset="25474.7086">25524 7392,'-50'-25,"100"50,-75-50,124 124,-24-49,-1 49,1-25,-26 1,-24 24,0 0,0-24,-25 24,0-49,0 24,-25 0</inkml:trace>
  <inkml:trace contextRef="#ctx0" brushRef="#br0" timeOffset="26100.8844">19794 11584,'0'-99,"-25"49,1 25,48 25,1 0,50-25,-1 1,0-1,1 25,-1-25,-24 25,24-25</inkml:trace>
  <inkml:trace contextRef="#ctx0" brushRef="#br0" timeOffset="26270.6411">19993 11633,'0'-24,"0"-1,49 0,1-25,24 1,25 24,1-25,24 1</inkml:trace>
  <inkml:trace contextRef="#ctx0" brushRef="#br0" timeOffset="26870.6993">21654 10592,'0'24,"0"1,-24 25,-1-25,0-1,0 1,0-25,-24 25,24-25,0 0,25-25,0 0,0-24,25-1,25 25,-26-24,26 24,0 25,-1-25,-24 25,25 0,-1 25,-24 25,0-1,0 1,0-1,-1 1,1 0,-25-1,0 1,0-1,-25-24,-24 25,24-25,0-1,0-24,1 0,24-24,0-1,24 0,1-25,0 26,0-1,24 0,-24 25,0 0,0 0,24 0,-24 25,0-25,0 25,0-25,-1 0,26 24,-25-24</inkml:trace>
  <inkml:trace contextRef="#ctx0" brushRef="#br0" timeOffset="27058.8944">22349 10790,'-25'-25,"25"0,25 25,0-24,24-1,1 0,0 25,-1-25,-24 0,25 25,-26-24</inkml:trace>
  <inkml:trace contextRef="#ctx0" brushRef="#br0" timeOffset="27254.7376">22275 10567,'0'25,"24"-25,26 24,0-24,-26 25,51 0,-26 0,1 0,0-1,-26 1,1 0</inkml:trace>
  <inkml:trace contextRef="#ctx0" brushRef="#br0" timeOffset="27772.9661">23242 10220,'-74'0,"24"0,25 0,-24 24,24-24,0 25,0-25,25-25,50 1,-1-26,26 25,-26 0,-24 1,25 24,-1 0,-24 0,25 24,-25 26,-1 0,-24-1,0 26,-24-26,-1 26,-25-26,1 1,-1-25,25-1,-24 1,24 0,25-50,25-24,-1 24,26-25,0 1,-1 24,-24 25,25-25,-26 25,26 0,-25 0,24 0,1 0,0 25,-1-25,1 0,24 0</inkml:trace>
  <inkml:trace contextRef="#ctx0" brushRef="#br0" timeOffset="27950.8682">24036 10096,'0'0,"-25"-125,0 101,25-26,0 25,50 0,-1 1,26-1,-1 0,-24 25,-1 0</inkml:trace>
  <inkml:trace contextRef="#ctx0" brushRef="#br0" timeOffset="28137.8531">24061 10220,'24'0,"26"0,0-25,-1 25,1-25,-1 0,-24-24</inkml:trace>
  <inkml:trace contextRef="#ctx0" brushRef="#br0" timeOffset="28494.4983">24904 9128,'25'-25,"0"25,-25 50,0 0,-25 49,-25 0,25 0,-24 0,24-24,0-1,25-49,0 0,0 0,25-50,24 0,26-25,-1 26,-24-26,24 0,1 26,-26-26,26 25,-50 0,-1 1,1-1,0 0</inkml:trace>
  <inkml:trace contextRef="#ctx0" brushRef="#br0" timeOffset="28687.6358">25177 9277,'0'0,"-25"0,25-25,50 50,-1 0,-24 0,25 24,-1 26,-24-26,25 26,-26-26,1 1,25-1,-25 1,-1 0,-24-26</inkml:trace>
  <inkml:trace contextRef="#ctx0" brushRef="#br0" timeOffset="30118.6928">21878 4539,'0'-25,"0"1,0-1,-25 25,25-25,-25 0,0 25,1-25,-1 25,0-24,0 24,0 0,0 0,1 0,-26 0,25 0,-24 0,24 0,0 24,-25-24,26 25,-26-25,25 0,0 25,1 0,24 0,0-1,0 1,0 0,0 0,0 0,24-1,-24 1,0 0,0 0,25 0,-25-1,0 1,25-25,-25 25,25 0,-25 0,25-25,-25 25,24-25,1 24,25-24,-25 25,24-25,-24 25,25-25,-1 25,1-25,0 0,-1 0,1 0,-1 0,-24 0,25 0,-1-25,-24 0,50-24,-51-1,26-25,0-24,-26 25,1-25,-25-1,-25 1,-99-50,50 125,-50-1,0 50</inkml:trace>
  <inkml:trace contextRef="#ctx0" brushRef="#br0" timeOffset="37750.0436">15900 5035,'25'0,"24"0,26-24,-1 24,25 0,0-25,26 25,-26 0,0 0,-25 0,-24 0,0 0,-26 0,1 0,-50 0,1 25</inkml:trace>
  <inkml:trace contextRef="#ctx0" brushRef="#br0" timeOffset="37976.5258">15949 5135,'-24'0,"48"0,26 0,49-25,0 25,25 0,1-25,23 25,1-25,25 0</inkml:trace>
  <inkml:trace contextRef="#ctx0" brushRef="#br0" timeOffset="38851.1772">24061 4986,'24'0,"26"0,0-25,-1 25,1 0,24-25,-24 25,-1 0,1 0,-25 0,0 0,-1 0</inkml:trace>
  <inkml:trace contextRef="#ctx0" brushRef="#br0" timeOffset="39090.7344">23961 5060,'25'0,"25"0,-1 25,26-25,24 0,-25 0,26 0,-26 0</inkml:trace>
  <inkml:trace contextRef="#ctx0" brushRef="#br0" timeOffset="48034.6439">12378 12824,'-75'0,"50"0,1 0,24-25,0-24,0-1,0 0,0 26,-25-26,0 25,0 25,-25 0,26 0,-1 25,0 0,25 24,0 1,0 0,74-26,1 1,-1 0,1-25,-1 25,1 0,-26-1,1-24,-25 25,-1 25,-24-25,0-1,0 1,0 0,0 0,-24-25,-1-25,0 0,0-24,25-1,-25-24,25 24,0-24,0-1,0 1,0 24,0 1</inkml:trace>
  <inkml:trace contextRef="#ctx0" brushRef="#br0" timeOffset="48245.754">12799 12601,'-25'0,"25"-25,0 0,50 0,-25 1,24-26,1 25,-25 0</inkml:trace>
  <inkml:trace contextRef="#ctx0" brushRef="#br0" timeOffset="48402.685">12998 12725,'24'0,"1"-25,25-25,-1 1</inkml:trace>
  <inkml:trace contextRef="#ctx0" brushRef="#br0" timeOffset="49050.8766">13395 12030,'-25'-49,"0"49,0 0,25 24,-25 26,-24 49,24-74,0-25,0 0,0 0,1-25,24 0,0-24,0-1,0 1,24-1,26 25,-25 0,0 1,24-1,-24 25,25 0,-1 25,1-1,0 26,-26 0,26-1,-25 26,0-1,-1 1,-24-1,0 0,0 1,-24-26,24 1,-25 0,0-26,0 1,0-25,1 0,-1 0,0 0,0-25,0 1,25-1,0-25,0 25,0 1,25-1,0 25,25 0,-1 0,1 0,24 0,-24 25,-1-25,1 0,0 24,-1-24,1 0,24-24,-24-1,24 0,1-25,24 1</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30:11.223"/>
    </inkml:context>
    <inkml:brush xml:id="br0">
      <inkml:brushProperty name="width" value="0.05292" units="cm"/>
      <inkml:brushProperty name="height" value="0.05292" units="cm"/>
      <inkml:brushProperty name="color" value="#FF0000"/>
    </inkml:brush>
  </inkml:definitions>
  <inkml:trace contextRef="#ctx0" brushRef="#br0">19000 5531,'0'0,"0"-24,25 24,0 0,0 0,0 0,-1 0,1 0,0 0,25 0,-26 0,26 0,0 0,-1 0,1-25,-1 25,26 0,-25-25,24 25,-24 0,24-25,0 25,-24-25,24 25,-24 0,24 0,1 0,-1 0,1 0,-26 0,26-24,-26 24,26 0,-1 0,1-25,24 25,-25-25,1 25,-1 0,-24-25,24 25,-24 0,-1 0,-24-25,25 25,-26 0</inkml:trace>
  <inkml:trace contextRef="#ctx0" brushRef="#br0" timeOffset="2512.7245">9203 6796,'24'0,"26"0,24 0,26 0,24-24,0 24,24-25,1 25,-25-25,25 0,0 0,-25 1,25-1,-25 0,0-25,25 26,0-1,24 0,1 0,-25 25,-1 0,-24 0,0 0,-24 0,-26 0,1 0,-1 0,-49 0,0 0,-50 0,0-25,0 25,25 25,0 0,0 0,0 0,0-1</inkml:trace>
  <inkml:trace contextRef="#ctx0" brushRef="#br0" timeOffset="11052.9514">17810 12973,'49'0,"-24"0,0 0,0 0,0 0,-1 0,1 0,0 0,0 0,0 0,-1 0,1 0,0 0,0 0,0 0,-1 0,1 0,0 0,25 0,-26 0,1 0,25 0,-25 0,24 0,1 0,-25 0,0 0,24 0,-24 0,0 0,0 0,-1 0,1 0,0 0,25 0,-26-25,26 25,-25 0,24 0,-24-25,25 25,-25 0,-1 0,1 0,0 0,0 0,-25-25</inkml:trace>
  <inkml:trace contextRef="#ctx0" brushRef="#br0" timeOffset="11870.5304">18008 12650,'0'25,"0"0,-25-25,1 25,-1 0,0-1,0 1,0 0,1 0,24 0,-25-1,0 1,25 0,-25-25,50 0,0 25,0-25,24 0,-24 25,25-25,-1 24,1-24,-25 25,24 0,1-25,-1 25,-24-25,0 25,-25-1,0 1</inkml:trace>
  <inkml:trace contextRef="#ctx0" brushRef="#br0" timeOffset="13327.1735">15304 15329,'25'0,"0"0,0 0,0-25,0 25,-1 0,26 0,-25 0,0 0,24 0,-24 0,0 0,0 0,-1 0,26 0,-25-24,24 24,1 0,24 0,-24 0,24 0,1 0,-1 0,-24 0,-1 0,1 0,0 0,-25 0,-1 0,1 0,-25 24,25-24,-50 0,0 0</inkml:trace>
  <inkml:trace contextRef="#ctx0" brushRef="#br0" timeOffset="13992.2166">15652 14982,'-25'0,"25"25,0 0,0-1,-25 1,25 0,-25 0,1 24,-1-24,0 0,0 25,0-1,-24-24,24 0,0 0,0 0,25-1,25-24,25 0,-25 25,24-25,1 25,-1-25,26 0,-26 25,26-25,-1 25,-24-25,-1 24,1 1,-25 0,24-25,-24 25,0 0,0-1</inkml:trace>
  <inkml:trace contextRef="#ctx0" brushRef="#br0" timeOffset="20134.1374">7441 8508,'25'0,"0"0,25 0,-26 0,1 0,0 0,49-25,-49 25,0 0,25 0,-26-25,26 25,0-24,-26 24,1 0,0-25,0 25,0 0,0 0,-1 0,1 0,0 0,0 0,0 0,-1 0,1 0,0 0,0 0,0 0,-1 0,1 0,0 0,0 0,0 0,-1 0</inkml:trace>
  <inkml:trace contextRef="#ctx0" brushRef="#br0" timeOffset="24047.9816">17760 8582,'25'0,"0"0,0-24,-1 24,1 0,0 0,0 0,-25-25,25 25,-1 0,1 0,0 0,0 0,-25-25,25 25,-1 0,1 0,0 0,0 0,0 0,-1 0,1 0,0 0,0 0,0 0,-1 0,1 0,0 0,0 0,0 0,-1 0,1 0,0 0,0 0,0 0,0 0,-1 0,1 0,0 0,0 0,0 0,-1 0,1 0,0 0,0 0,0 0,-1 0,1 0,0 0,0 0,0 0,-1 0,1 0,0 0,0 0,0 0,-1 0,1 0,0 0,0 0,0 0,-1 0,1 0,0 0,0 0,0 0,-1 0,1 0,0 0,0 0,0 0,-1 0,1 0,0 0,0 0,0 0,0 0,-1 0,-24-25,25 25,0 0,0 0,0 0,-1 0,1 0,0 0,0-25,0 25,-1 0,1 0,0 0,0 0,-25-24,25 24,-1 0,-24-25,0 50</inkml:trace>
  <inkml:trace contextRef="#ctx0" brushRef="#br0" timeOffset="25826.0552">21729 8533,'-25'-25,"50"25,0 0,24 0,-24-25,25 25,-25 0,24 0,-24 0,25 0,-26 0,26 0,-25 0,24 0,-24 0,25 0,-1 0,1 0,0 0,-1 0,26 0,-26 0,26 0,-26 0,1 0,0 0,-1 0,-24 0,0 0,0 0,-1 0,1 0,25 0,-25 0,-1 0,1 0,0 0,0 0,0 0,-1 0,1 0,25 0,24 0,-24 0,-25 0,24 0,-24 0,25 0,-26-25,51 25,-26 0,-24 0,0 0,0 0,-25-24,-25 48</inkml:trace>
  <inkml:trace contextRef="#ctx0" brushRef="#br0" timeOffset="29364.4369">7392 9327,'25'0,"-1"0,1 0,0 0,25 0,-26 0,1 0,0 0,0 0,0 0,24 0,1 0,-1 0,1 0,0 0,-1 0,1 0,-25 0,24 0,-24 0,0 0,25 0,-26 0,1 0,25 0,-1 0,-24 0,0 0,25 0,-26 0,-48 0,24 24</inkml:trace>
  <inkml:trace contextRef="#ctx0" brushRef="#br0" timeOffset="31983.9439">17735 9252,'-24'0,"48"0,1 0,0 0,0 0,0 0,-1 0,1 0,0 0,0 0,0 0,24 0,-24 25,0-25,0 0,-1 0,1 0,0 0,0 0,0 0,24 0,1 0,-25 0,24 0,1 0,-1 0,1 0,25 0,-1 0,0 0,1 0,-26-25,1 25,-25 0,24 0,-24 0,0 0,0 0,24 0,1 0,24 0,1 0,-1 0,-24 0,-1 0,-24-25,0 25,25 0,-25 0,-1 0,1 0,0 0</inkml:trace>
  <inkml:trace contextRef="#ctx0" brushRef="#br0" timeOffset="33136.2635">21506 9227,'24'0,"1"0,0 25,0-25,24 0,1 0,0 0,24 0,1 0,-1 0,0-25,1 25,24 0,-25-24,26 24,-1 0,0-25,25 25,-25 0,25 0,124 25,-124-25,-24 0,-1 24,-25-24,-24 0,-25 0,-25-24,-25 24</inkml:trace>
  <inkml:trace contextRef="#ctx0" brushRef="#br0" timeOffset="47544.6101">9252 13395,'25'0,"-25"-25,25 25,0 0,-1 0,26 0,-25-25,24 25,-24 0,0 0,25 0,-26 0,1 0,0 0,0 0,0 0,-1 0,1 0,0-25,0 25,0 0,-1 0,1 0,0 0,0 0,0 0,-1 0,1 0,0 0,0 0,0 25,0-25,-1 0,1 0,0 0,0 0,0 0,-1 0,1 0,0 0,0 0,0 0,-1 0,1 0,0 0,0 0,0 0,-1 0,1 0,0 0,0 0,0 0,-1 0,1 0,25 0,-25 0,-1 0,26 0,-25 0,0 0,24 0,-24 0,25 0,-26 0,1 0,0 0,0 0,0 0,-1 0,1 0,0 0,-50 0,0 0</inkml:trace>
  <inkml:trace contextRef="#ctx0" brushRef="#br0" timeOffset="51752.0069">13444 12750,'0'-25,"25"25,-25-25,25 25,0 0,-1 0,1 0,0 0,0 0,0 0,-1 0,1 0,25 0,-25 0,24 0,-24 0,0 0,0 0,-1 0,1 0,0 0,0 0,49 0,-49 0,25 0,-26 0,26-25,0 25,-1 0,-24 0,25 0,-1 0,-24 0,25 0,-1 0,-24 0,25 0,24 0,-49 25,25-25,-26 0,26 0,-25 0,24 0,1 0,-25 0,0 25,24-25,1 0,-25 0,24 0,1 25,-25-25,49 0,-49 0,25 0,-26 0,1 0,0 0,0 0,0 0,-1 0,26 0,0 0,-1 0,1 0,-1 0,26 0,-1 0,-24 0,24 0,1 0,-51 0,26 0,-25 0,24 0,-24 0,0 0,0 0,25 0,-26 0,26 0,0 0,-1 0,-24 0,25 0,-26-25,1 25</inkml:trace>
  <inkml:trace contextRef="#ctx0" brushRef="#br0" timeOffset="52592.4559">12179 13444,'75'-25,"-51"25,1 0,25 0,-1 0,-24 0,74 0,-49 0,0 0,-1 0,1 0,74 0</inkml:trace>
  <inkml:trace contextRef="#ctx0" brushRef="#br0" timeOffset="53003.1542">13395 13395,'0'0,"24"0,1 0,25 0,24 0,1 0,-1 0,0 0,-24 0,24 0</inkml:trace>
  <inkml:trace contextRef="#ctx0" brushRef="#br0" timeOffset="54220.2669">14461 13593,'99'25,"-198"-50,248 75,-99-50,-1 0,26 0,-26 0,1 0,24 0,-24-25,-1 0,1 0,0 25,-26 0,1 0,0-25,0 25</inkml:trace>
  <inkml:trace contextRef="#ctx0" brushRef="#br0" timeOffset="54678.1787">15900 13469,'0'0,"-25"-50,0 50,50 0,0-24,24 24,1 0,24-25,1 25,-26-25,1 25,0 0,-26 0,1 0,0 0</inkml:trace>
  <inkml:trace contextRef="#ctx0" brushRef="#br0" timeOffset="56423.5815">6325 13146,'-25'-24,"50"48,0 1,0 0,0 25,-1-1,26 1,-25 0,0-26,24 26,1-25,-1 0,1-1,-25 1,24-25,-24 25,0-25,0 25,0-25,0 0,24-25,1 0,-1-24,26-1,24 0,25 1,-25-1,25-24,-25 24,25 0,-49 1,-1-1,-24 25,-25 1,0 24,-50 0,0 0,0 49</inkml:trace>
  <inkml:trace contextRef="#ctx0" brushRef="#br0" timeOffset="60340.1908">11063 13370,'0'-25,"-25"25</inkml:trace>
  <inkml:trace contextRef="#ctx0" brushRef="#br0" timeOffset="61720.147">6028 15106,'0'-25,"0"0,0 1,0-1,0 0,0 0,0 0,24 1,-24-1,0 0,25 0,0 25,0-25,24 25,-24-24,0 24,0 0,0 0,-1-25,1 25,0 0,0 0,0 0,-1 0,1 25,0-25,0 24,0-24,-1 25,1 0,-25 0,25 0,0-25,0 24,-1 1,1-25,0 25,0-25,0 0,-1 0,1 25,0-25,0 0,0 0,24 0,-24-25,0 25,0-25,0 25,-25-25,0 1,0-1,0 0,0 0</inkml:trace>
  <inkml:trace contextRef="#ctx0" brushRef="#br0" timeOffset="62092.0298">6921 14759,'74'25,"-148"-50,173 50,-25-25,-24 0,-1 0,26 24,-50-24,24 0,-24 0,25 0,-26 0,-24 25,25-25,-25 25,0 0,0 0,-25-1,-24 1,-1 25,-24-25,24 24</inkml:trace>
  <inkml:trace contextRef="#ctx0" brushRef="#br0" timeOffset="63444.0788">8558 15404,'-25'-25,"50"25,-25 25,24-25,1 0,0 0,0 0,24 0,-24 25,0-25,25 0,-26 0,1 24,25-24,-25 0,24 25,1-25,0 0,-1 0,-24 0,0 0,0 0,-1 0,-24-25,-24 25,-1 0,0 0,0 0</inkml:trace>
  <inkml:trace contextRef="#ctx0" brushRef="#br0" timeOffset="63945.0239">8582 15677,'25'0,"0"-25,0 0,0 25,24-25,-24 25,25 0,-1-25,26 25,-1 0,-24-24,24 24,-24 0,24-25,-24 25,24-25,-49 25,25 0,-26 0,1-25,0 25,0-25,0 25,-1 0</inkml:trace>
  <inkml:trace contextRef="#ctx0" brushRef="#br0" timeOffset="64824.0416">10691 14734,'25'0,"-1"0,1 0,0 0,0 0,0 0,-1 0,1-25,0 25,0 0,24 0,-24-25,0 25,0 0,0 0,-1 0,1 0,-25-24,25 24,0 0,0 0,-50 0</inkml:trace>
  <inkml:trace contextRef="#ctx0" brushRef="#br0" timeOffset="65237.2638">10964 14759,'0'0,"74"-25,-24 25,-26-25,1 25,0 0,0 0,0 0,0 0</inkml:trace>
  <inkml:trace contextRef="#ctx0" brushRef="#br0" timeOffset="81154.2971">25673 10096,'0'-25,"-25"25,25 25,0-1,0 26,0 0,0-1,0 26,25-26,-25 26,0-51,25 26,-25-25,0 0,24-1</inkml:trace>
  <inkml:trace contextRef="#ctx0" brushRef="#br0" timeOffset="81350.0464">25648 10269,'0'0,"-25"-49,25 24,25 0,25 0,-1-24,26 24,-26 25</inkml:trace>
  <inkml:trace contextRef="#ctx0" brushRef="#br0" timeOffset="81552.2472">25747 10418,'25'0,"25"-25,-1 25,-24-25,25 25</inkml:trace>
  <inkml:trace contextRef="#ctx0" brushRef="#br0" timeOffset="81752.0811">25896 10666,'-25'0,"50"0,0-25,25 0,24 25,-24-24</inkml:trace>
  <inkml:trace contextRef="#ctx0" brushRef="#br0" timeOffset="83623.4605">22895 11286,'0'-25,"0"1,25-1,-1 25,1-25,25 25,-25-25,-1 25,26-25,-25 25,0 0,-1 0,26 0,0 0,-26 0,51 25,-26-25,1 0,24 25,-24 0,0 0,-1-1,1 1,-25 0,-1 0,1 0,0-1,-25 26,0-25,0 24,0 1,0 0,0-1,-25 1,25-1,-25 1,1 0,-1-1,25 1,-25-1,25-24,-25 25,25-25,-25 24,1 1,24 0,0-26,-25 26,25-25,-25 24,25-24,-25 25,25-25,-25 24,25-24,0 0,0 0,0-1,0 1,0 0,0 0,0 0,0-1,25 1,0 50,0-51,0 26,-1-25,1 24,0-24,0 0,0 0,24 0,-24-25,0 0,0 0,0 0,-1 0,26 0,-25 0,0 0,-25-25,-25 25,0 25,0-25,0 24,1 26,-1-25,-25 0,50 0,-25 24,0-24,1 25,24-1,-25-24,25 25,0-1,0-24,0 25,0-26,0 1,0 25,0-25,0 24,0 1,25-1,-25 1,24-25,1 24,0 1,0 49,25-49,-26-1,1 1,25 0,-25-1,-1-24,26 25,-25-25,0 24,24-24,-24 0,-25 24,25-24,0 25,-1-25,-24 24,0-24,0 25,25-1,-25 1,0-1,-25-24,25 25,-24-1,-26-24,25 25,0-25,-24-25,-1 24,-24-24,-1-24</inkml:trace>
  <inkml:trace contextRef="#ctx0" brushRef="#br0" timeOffset="84530.5269">26367 10170,'0'0,"0"-25,0 50,0 0,0 0,0 24,0 26,0-51,0 26,0 0,-24-26,24 1,-50 0,25 0</inkml:trace>
  <inkml:trace contextRef="#ctx0" brushRef="#br0" timeOffset="84725.9081">26095 10443,'0'-50,"24"50,1 0,0 0,49 0,-24 0,24 0,-24 25,24 0,-49 0</inkml:trace>
  <inkml:trace contextRef="#ctx0" brushRef="#br0" timeOffset="86113.2514">26665 10294,'-25'-25,"25"0,25 25,25 0,-1 0,1 0,-1-24,1-1,-25 0,0 0,-1 0,-24-24,0 24,0-25,-24 25,-1 1,-25 24,25 0,-24 0,-1 24,1 26,24 0,0-1,25-24,25 25,0-1,24-24,1 0,-1-25,1 0,0 0,-1 0,1-25,-25 0,24-24,-24-1,0 1,-25-1,0 0,0 1,25 24,-25 0,0 0,25 25,-1 0,1 25,0 0,0 0,0-25,-1 24,1 1,-25 0,25-25,-25 25,25-25,0-25,-1-25,1 26,25-26,-25-24,-25 24,24 0,-24 26,0-1,25 0,0 25,0 0,0 0,-1 25,1 0,0-1,0 1,0 0,-1 0,1-25,0 0,25 0,-26 0,1-50,50 1,-50-26,-1 26,-24 24,0 0,0 0,0 50,25 0,0 0,0-25,0 0,-1 0,1 0,0 0,0 0,24-25,-49-25,25 25,0-24,-25-1,0 1,0-1,0 75,0 49,25-49,0-25,-1 25,1-25,0 0,0 0,0-25,24 0,-24-24,0 24,-25-25,0 25,0-24,0-1,0 25,0 1,0-1,0 50,25-1,24 1,-24 0,0 0,24-25,-24 25,0-25,0 24,0-24,-25 25,0 0,-25 0,-25 24,1-24,-1 25</inkml:trace>
  <inkml:trace contextRef="#ctx0" brushRef="#br0" timeOffset="86277.3573">28104 9029,'-75'-75,"125"125</inkml:trace>
  <inkml:trace contextRef="#ctx0" brushRef="#br0" timeOffset="87852.1477">27484 10368,'-25'-24,"50"48,-25-48,24 24,1 0,-25 24,25-24,-25 25,25-25,0 25,-25 0,24 0,-24-1,25 1,-25 0,25 0,-25 0,0-1,0 1,0 0,0 0,0 24,0-24,0 25,-25 24,0-49,25 0,0 24,-24-24,-1 25,0-25,0-1,25 1,-49 0,24 0,0 25,-25-26,26 1,-26 25,0-25,26-1,-26 26,0-25,-24 24,-25 26,49-50,0-1,26 1,-26 25,25-50,-24 25,-1-1,25 1,-24 0,24-25,-25 25,25 0,-24-1,-1-24,1 25,-1 0,25-25,-24 25,-1-25,0 25,1-25,24 24,-25-24,1 25,-26-25,26 25,-1-25,-24 25,24-25,-24 0,-26 25,26-25,24 0,1 0,-1 0,-24 0,24 0,1 0,-26 24,26-24,-1 0,0 0,-49 0,74 0,0 0,-24 0,24 0,0-24,-24 24,24 0,0-25,-25 0,26 25,-26-25,25 25,-24 0,-1-25,0 25,26-24,-26 24,0-25,-24 25,-25 0,49 0,0-25,1 25,-1 0,1 0,-26 0,26 0,-26 0,26 25,-26 0,1-1,-25 1,24 0,-24 25,25-50,-1 24,26 1,-1-25,0 0,25 0,1 0,-1 0,0 0,0 25</inkml:trace>
  <inkml:trace contextRef="#ctx0" brushRef="#br0" timeOffset="88307.2164">22820 11782,'0'-25,"0"50,-24 0,-1 0,25 24,-25 1,0 0,-25 24,1-24,-1-1,1 26,-1-26,0 1,26 0,-1-1,-25-24,50 0,-25-25,25 49,0-24,0 0,25 0,0 0,0-25,24 0,1 0,0 0,24 0,0 0,1 0</inkml:trace>
  <inkml:trace contextRef="#ctx0" brushRef="#br0" timeOffset="90384.2136">27434 10195,'25'74,"-50"-148,75 198,-26-75,1 1,25 0,-25-1,24 1,-24-1,25 1,-26 24,26-24,-25 0,0-1,-1 26,1-26,-25 26,25 49,-25-50,0-24,0 24,0 1,0-1,-25-24,0-1,25 1,-24-25,-1 24,-25 1,25-1,-24 1,-1 0,1-1,-51 50,51-49,-26 0,26-1,-1 1,1-25,-1 24,0 1,-24 24,24-49,1 25,-1-1,0-24,1 25,-1-25,1-1,24 1,-25 0,-24 25,24-26,1 1,-1 0,0-25,1 25,-1 0,1-1,-26-24,26 25,-1 0,-24 0,24-25,0 25,1-25,24 24,-25-24,1 25,-1 0,25 0,-24-25,-1 25,25 0,-24-1,24 1,-25 0,1 0,-1 24,25-24,-24 0,24 0,0 0,25-1,-25 1,-24 50,49-51,-25 1,25 0,0 25,0-26,0 26,0-25,-25 24,25 1,0-25,0 24,0 1,0 0,0-1,0 1,0 24,0-24,0 0,0-1,0 1,0-1,0 1,-25 0,25-1,-25 1,1-25,24 24,-25 1,0-25,0-1,0 26,0-25,1 0,-1-1,0 1,-25 0,1 0,-1 0,1-1,-1 1,0 0,1 0,-1 0,-24-25,-1 24,1 1,0-25,-1 25,1-25,-1 0,1 0,24 0,1 0,-1 0,25 25,0-25,1 25,-26-25,25 25,-49-25,24 0,-24 24,-25-24,24 0,1 0,-1 0,1 0,0 0,24 0,-25 25</inkml:trace>
  <inkml:trace contextRef="#ctx0" brushRef="#br0" timeOffset="90889.2683">23118 15255,'-50'0,"50"-25,-24 25,-1 0,0 25,25 0,-50-25,1 24,-1 1,1 0,-1-25,25 25,-25 0,1 0,-1-1,25-24,1 25,-1-25,25 25,0 0,0 0,25-1,-1 1,1 0,25 25,-25-26,-1 1,26 0,0 0,-25 0,24-1,1 1,24 0,-24 0</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32:06.967"/>
    </inkml:context>
    <inkml:brush xml:id="br0">
      <inkml:brushProperty name="width" value="0.05292" units="cm"/>
      <inkml:brushProperty name="height" value="0.05292" units="cm"/>
      <inkml:brushProperty name="color" value="#FF0000"/>
    </inkml:brush>
  </inkml:definitions>
  <inkml:trace contextRef="#ctx0" brushRef="#br0">21803 14461,'-24'0,"-1"0,0 0,0 0,25-25,-25 25,0-24,1 24,24-25,0 0,-25 25,25-25,-25 25,25-25,-25 0,25 1,0-1,0 0,0 0,0 0,0 1,0-1,0 0,0 0,0 0,0 1,0-1,0 0,0 0,25 25,-25-25,25 1,-25-1,25 25,-25-25,24 25,1 0,0-25,0 25,0 0,0 0,-25-25,24 25,1 0,0 0,0 25,0-25,-1 0,1 0,-25 25,25-25,0 0,-25 25,25-25,-25 25,24-25,-24 24,25-24,-25 25,25-25,-25 25,25 0,-25 0,25-25,-25 24,0 1,24 0,-24 0,0 0,0-1,25 1,-25 0,0 0,0 0,0-1,0 1,0 0,0 0,0 0,-25 0,25-1,0 1,0 0,-24-25,24 25,0 0,-25-25,25 24,-25-24,0 25,0-25,1 0,-1 25,0-25,-25 0,26 0,-1 0</inkml:trace>
  <inkml:trace contextRef="#ctx0" brushRef="#br0" timeOffset="10720.0546">17487 15131,'0'-25,"25"25,0 0,0 0,0 0,-1 0,26-25,0 25,-1 0,1-25,24 25,1-24,24-1,-25 25,25-25,1 25,-26-25,0 25,-49-25,0 25</inkml:trace>
  <inkml:trace contextRef="#ctx0" brushRef="#br0" timeOffset="11271.9993">17611 15304,'-24'-24,"48"24,1 0,25 0,-1-25,1 25,0-25,24 25,-24-25,24 25,0-25,1 1,-1-1,1 25,24-25,-25 0,-24 25,0-25,-26 25,1 0</inkml:trace>
  <inkml:trace contextRef="#ctx0" brushRef="#br0" timeOffset="15564.3268">20166 14511,'25'0,"0"0,0 0,-1 0,1 0,25 0,-25 0,24 0,-24 0,25 0,-1 0,-24 0,25 0,-1 0,1 0,-25 0,0 0,-1 0,1 0,0 0,-25-25</inkml:trace>
  <inkml:trace contextRef="#ctx0" brushRef="#br0" timeOffset="16244.047">20067 14015,'25'0,"0"0,-1 0,1 0,0 0,0-25,0 25</inkml:trace>
  <inkml:trace contextRef="#ctx0" brushRef="#br0" timeOffset="16576.9059">20042 14089,'50'0,"-25"0,-1-25,26 25,-25-25,0 25,-1-24</inkml:trace>
  <inkml:trace contextRef="#ctx0" brushRef="#br0" timeOffset="17379.8163">20340 13146,'0'-24,"-25"24,0 0,0 24,1-24,-1 0,0 25,25 0,-25 0,25 0,0 0,-25-1,25 1,0 0,0 0,0 0,25-25,-25 24,0 1,25 0,-25 0</inkml:trace>
  <inkml:trace contextRef="#ctx0" brushRef="#br0" timeOffset="17786.2597">20017 13320,'0'0,"25"0,-25 25,25 0,0 0,0 24,-25-24,0 25,0-26,0 26,0-25,0 0,24-1,-24 1,0 0,25-25,-25 25,25-25,0 0,0 0,-1 0,26-50,-25 25,24 1</inkml:trace>
  <inkml:trace contextRef="#ctx0" brushRef="#br0" timeOffset="19239.6569">22225 13444,'-25'-25,"0"25,1 0,24-24,-25 24,0 0,0 0,0 0,1 0,24 24,-25-24,25 25,-25 0,25 0,-25 0,25-1,0 1,0 0,0 0,25 0,-25-1,0 1,25-25,-25 25,0 0</inkml:trace>
  <inkml:trace contextRef="#ctx0" brushRef="#br0" timeOffset="19725.7044">21853 13494,'0'0,"0"25,0-1,0 1,25 0,-25 0,0 0,0-1,25 1,-25 0,0 0,0 24,24-24,-24 0,25 0,-25 0,25-25,-25-25,50 0,-26 0,26 0</inkml:trace>
  <inkml:trace contextRef="#ctx0" brushRef="#br0" timeOffset="22952.2983">22027 14560,'0'25,"-25"-25</inkml:trace>
  <inkml:trace contextRef="#ctx0" brushRef="#br0" timeOffset="25177.9677">21481 13295,'0'-24,"-25"24,0-25,0 25,1 0,-1 0,0 0,25 25,-25-25,0 24,25 1,-24 0,24 0,0 0,0-1,0 1,0 0,0 0,0 0,0-1,0 1,0 0,0 0,24 24,-24-24,25 0,-25 0</inkml:trace>
  <inkml:trace contextRef="#ctx0" brushRef="#br0" timeOffset="25859.9655">21134 13494,'0'0,"0"-25,0 50,24-25,-24 25,25-25,-25 24,25 1,0 25,-25-25,25-25,-25 24,24 1,-24 0,0 0,25-25,-25 25,0-1,25-24,-25 25,0 0,0 0,25-25,-25-25,25 25,-25-25,24 0,1 1,0 24,0-25,0 0</inkml:trace>
  <inkml:trace contextRef="#ctx0" brushRef="#br0" timeOffset="35819.6474">20141 15701,'-24'-49,"48"98,-73-123,74 74,24 0,-24 0,49 0,-24 0,24 0,-24 0,49 0,-24 0,24 0,0 0,0 0,125-25,-125 25,0-25,-25 25,1-24,-26-1,1 25,-25 0,0 0,-1-25,1 25,-25-25,-25 25</inkml:trace>
  <inkml:trace contextRef="#ctx0" brushRef="#br0" timeOffset="36329.9693">20439 15801,'0'0,"25"0,24 24,1-24,0 0,49 0,-25 0,26-24,24-1,-25 0,0 0,0 25,0-25,-49 25,49-24,-74 24</inkml:trace>
  <inkml:trace contextRef="#ctx0" brushRef="#br0" timeOffset="40235.6603">15949 16669,'0'0,"-173"-50,74 25,-1 1,1-1,0 0,0-25,-1 1,1-1,0 0,0 1,0-1,-1 1,1-26,0 1,0-1,-1 1,1 0,25-1,-1-24,1 0,24 24,1 1,24-1,0 26,0-26,1 26,24-26,0 26,0-26,0 1,0-25,0 24,24-24,1 0,0 0,25-1,-1 1,1-25,24 25,1 0,-1 24,25 1,-24 24,-1-24,25 24,1 1,24 24,-25-25,25 50,-25-24,25 24,-25 0,1 0,24 24,0 26,-25 0,50-1,-25 1,24-25,1 24,0-24,25-25,-25 25,-25 0,0-25,-25 24,0-24,0 25,-24-25,24 0,0 0,25 0,-25-25,1 1,24-1,-25 0,25 25,-50-50,25 26,-24 24,-25-25,-1-25,-24 25,0-24,24-1,1 1,49-51,-49 26,-1 24,1 1,-25 24,24 0,-24-25,25 26,-25-1,24 25,1-25,-1 0,1-24,99-1,-75 0,1 26,-1-1,1 0,-1 0,-24 25,24-25,-24 25,24-24,124-1,-49 0,0 25,0-25,25 25,-26 0,-24 0,0 0,0 0,-24 0,-26 0,1 0,-1 0,0 25,1-25,24 25,-25 0,26-1,-26 1,25 0,-24 0,24 24,0-24,0 25,1-1,-26-24,25 25,-24-1,-26 1,1 24,49 51,-74-51,0 0,-1 26,-24-1,25 0,-25 0,0 0,0 1,0-1,0 0,0 0,-25 1,1-1,-1 0,-74 50,-1 0,51-100,-26 26,1-26,24 1,26-1,-26-24,0 25,-24-1,24-24,1 25,-26-25,26 24,-26-24,1 25,24-25,-24-1,-1 1,1 0,0 0,-26 0,-24-1,-99 26,124-50,-25 25,25-25,-1 25,1-1,0 1,0 0,0 0,-1 0,1 24,0 1,24-25,-49 24,25 1,0-1,0-24,0 0,-1-25,-24 25,0-25,25 0,-25 0,-149 0,149 0,-25 0,1-25,-1 0,0 25,0 0,25 0,-25 0,25 25,0 0,0 0,0 24,0-24,-25 25,0 24,-24-24,-1 24,1 1,-1-1,25 0,25-24,25 0,49-26,25 1</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5:32:54.668"/>
    </inkml:context>
    <inkml:brush xml:id="br0">
      <inkml:brushProperty name="width" value="0.05292" units="cm"/>
      <inkml:brushProperty name="height" value="0.05292" units="cm"/>
      <inkml:brushProperty name="color" value="#FF0000"/>
    </inkml:brush>
  </inkml:definitions>
  <inkml:trace contextRef="#ctx0" brushRef="#br0">25549 8979,'0'0,"-50"-49,50 24,-25 0,25 0,0-24,0-26,0 1,0-1,0 1,0-25,0 0,25 24,-25-24,25 49,0 1,-25 24,25 25,-1 0,26 25,-25 24,24 1,-24 24,0-24,0 24,0 1,-1-26,1 1,0 0,-25-26</inkml:trace>
  <inkml:trace contextRef="#ctx0" brushRef="#br0" timeOffset="186.0296">25598 8657,'-74'-50,"74"25,50 25,-1 0,26-24</inkml:trace>
  <inkml:trace contextRef="#ctx0" brushRef="#br0" timeOffset="379.5947">26194 8359,'0'0,"0"-49,-25 24,50 25,0 25,-1-1,26 1,-25 25,24-1,-24 1,0 0</inkml:trace>
  <inkml:trace contextRef="#ctx0" brushRef="#br0" timeOffset="861.5873">27087 8086,'0'-24,"0"-1,0-25,-25-24,0-1,25 1,0-25,0-1,0 26,0 0,0 24,25 25,0 0,0 25,-1 0,1 50,25 0,-25-1,-1 26,1-26,0 1,0-1,0 1,-25 0,24-1,-24 1</inkml:trace>
  <inkml:trace contextRef="#ctx0" brushRef="#br0" timeOffset="1031.2295">27260 7838,'-74'-49,"49"24,0 25,25-25,25 0,50 0</inkml:trace>
  <inkml:trace contextRef="#ctx0" brushRef="#br0" timeOffset="1339.162">27608 7615,'0'0,"-75"-25,75 0,0 1,25 24,25-25,24 0,0 0,-24 25,0 0,24 25,-74 25,0-1,-25 1,0 24,-24-24,24-1,25 1,-25-25,25 0,25-25,0 0,24-25,1 0,0 0,24-24,-24-1,-1 0</inkml:trace>
  <inkml:trace contextRef="#ctx0" brushRef="#br0" timeOffset="1674.2395">28823 7293,'-50'-50,"26"0,24 26,-25-1,25 0,-25 0,25-24,0 24,0-25,0 1,0-1,25 25,-25 0,25 0,-1 25,1 0,0 0,0 0,0 25,24 25,-24 0,25-1,-26 1,1-1,-25-24,0 25,25-25</inkml:trace>
  <inkml:trace contextRef="#ctx0" brushRef="#br0" timeOffset="1846.5497">28749 7193,'-50'-49,"100"98,-50-123,49 49,26 25</inkml:trace>
  <inkml:trace contextRef="#ctx0" brushRef="#br0" timeOffset="2299.2178">29319 6821,'0'0,"-25"-25,25 1,25 24,25-25,-1 0,1 25,0 0,-1 0,-24 0,0 0,-25 25,0 24,-50-24,25 25,-24 0,24-26,0 1,25 0,-25-25,25 25,-24-25,48-25,1 25,0-25,25 0,-1 1,-24-1,49 25,-24-25,24 25,-24 0,0 25,-1 24,-24-24,0 0,-25 49,0-49,-50 0,-24 0,-25 0,24-1</inkml:trace>
  <inkml:trace contextRef="#ctx0" brushRef="#br0" timeOffset="3769.2464">25772 9153,'-25'0,"0"0,50 0,25-25,-1 0,26 1,24-1,-24 0,-1 0,25 0,-24 0,-26 1,1-1,-25 0</inkml:trace>
  <inkml:trace contextRef="#ctx0" brushRef="#br0" timeOffset="4146.6634">27136 8682,'-49'-25,"49"0,25 0,-1 25,51-25,-1 1,1-1,24-25,0 25,0-24,25 24,-25 0,-24-24,-1 24,-24-25</inkml:trace>
  <inkml:trace contextRef="#ctx0" brushRef="#br0" timeOffset="4615.4623">29046 7714,'-25'-25,"25"1,-24 24,24-25,24 25,26-25,-25 0,25 0,24 1,-24-1,24 0,0 0,1-24,98-26,-98 50,-26 25,1-24,-25 24</inkml:trace>
  <inkml:trace contextRef="#ctx0" brushRef="#br0" timeOffset="10083.9803">24978 7193,'-24'0,"24"-24,-25 24,0 0,0 0,25-25,-25 25,0 25,25-1,-24 1,24 0,-25-25,25 25,0 0,0-1,0 1,0 0,0 0,25 0,-25-1,0 1,24 0,1 0,0 0,0-25,-25 24,25-24,0 0,-1 25,1-25,0 0,25 0,-26 0,1 0,0 0,0-25,-25 1,25 24,-25-25,0 0,0 0,0 0,0 1,0-1,-25 0,25 0,-25 0,-25 1,26-1,-26 0,25 0,0 25,1-25</inkml:trace>
  <inkml:trace contextRef="#ctx0" brushRef="#br0" timeOffset="10666.8364">25425 7218,'-25'0,"25"25,0 0,-25-50,0 25,1 0,-1 0,25 25,0 0,25-25,-1 0,1 0,0 0,0 0,-25-25,0 0,0 0,0 0,-25 25</inkml:trace>
  <inkml:trace contextRef="#ctx0" brushRef="#br0" timeOffset="11583.5511">25450 7020,'-25'0,"25"-25,0 0,0 0,25 1,-1-1,1 0,-25 0,25 25,0 0,0 0,-1 0,1 0,0 0,0 0,0 0,-25 25,24 25,1-26,-25 1,0 25,0-25,0-1,0 26,0-25,0 0,0-1,0 1,-25 0,50-25,0 0,0-25,0 25,-1 0,1 0,0 0,0 0,0 0,0 0,-1-25,1 25,0 0,0-24,0 24,-1-25</inkml:trace>
  <inkml:trace contextRef="#ctx0" brushRef="#br0" timeOffset="12148.0175">26665 6573,'0'0,"-25"-25,0 1,1-1,-1 25,0 0,0 0,0 0,25 25,-24-1,24 1,-25 0,25 0,0 24,0-24,0 0,25 0,-1 24,1-49,0 25,25 0,-26-25,1 0,0 0,25 0,-26 0,1 0,0 0,-25-25,25 0,-25 1,0-26,0 25,0 0,-50 1,25-1,1 0,-1 25,0 0</inkml:trace>
  <inkml:trace contextRef="#ctx0" brushRef="#br0" timeOffset="12459.865">26913 6648,'0'24,"25"1,-25 0,25-25,-25 25,0-50,24 25,-24-25,0 0,0 1,-24-1,-1 25</inkml:trace>
  <inkml:trace contextRef="#ctx0" brushRef="#br0" timeOffset="13151.6">27037 6424,'0'0,"-25"-49,25 24,0 0,25 25,0 0,0 0,0 0,-1 0,1 0,0 0,0 25,0 0,-25 0,0-1,0 1,0 0,0 0,0 0,-25-1,0 1,50-25,-25-25,49 25,-24 0,0 0,25 0,-26 0,1 0,0 0,25 0,-50 25,24 0,-24 0,0 0,0-1,0 1,-24 0,-1 0,-25-25,1 25</inkml:trace>
  <inkml:trace contextRef="#ctx0" brushRef="#br0" timeOffset="13700.9689">28575 6028,'-25'-50,"25"25,-25 0,1 25,-1 0,0 0,-25 0,26 0,-1 25,0 0,0 0,0 0,25 24,-24-24,24 25,0-1,0 1,0-1,0 1,49-25,-24 0,25-1,-1-24,1 25,-1-25,1-25,0 1,-26-26,1 25,0-24,-25-1,0 0,-25 26,0-1,-24 0,-1 0,1 25</inkml:trace>
  <inkml:trace contextRef="#ctx0" brushRef="#br0" timeOffset="14103.9261">28873 6127,'0'0,"0"-25,-25 25,25-25,0 50,-25 0,25 0,25-25,-25-25,0 0,-25 25</inkml:trace>
  <inkml:trace contextRef="#ctx0" brushRef="#br0" timeOffset="14335.0897">28997 5755,'-25'-75,"25"50,0 1,25-1,-1 0,1 0,25 0,0 1,-1-26,1 25,-25 0,-1 25,1-24</inkml:trace>
  <inkml:trace contextRef="#ctx0" brushRef="#br0" timeOffset="14824.0871">29071 5556,'0'0,"0"25,-25-25,25 25,25-25,-25 49,25-24,0 50,0-26,-1-24,-24 0,0 0,0 0,0-1,0-48,0-1,0 0,0 0,0 0,25 25,-25-25,25 25,-25-24,25 24,-25-25,25 25,-1 0,1 0,0 0,-25 25,25-1,0 1,-1 0,1 0,-25 25,0-26,0 26,0-25,-25 24,1-24,-51 25,1-25</inkml:trace>
  <inkml:trace contextRef="#ctx0" brushRef="#br0" timeOffset="18679.1763">18628 7144,'0'-25,"0"0,0 0,-24 25,24-24,-25 24,0 0,0 0,0 0,0-25,1 25,-26 0,25-25,0 25,1-25,-1 25,0 0,0-25,0 25,1 0,-1 0,0 0,0 0,0 0,1 0,-1 25,0-25,0 25,0 0,1-25,-1 25,0-1,0 1,0 0,25 0,0 0,0-1,0 1,-24-25,24 25,0 0,0 0,0-1,0 1,0 0,0 0,0 24,0 1,0-25,0 0,24 24,1-24,-25 0,25 0,0-1,0 1,-25 0,24 0,1 0,-25-1,25 1,0-25,-25 25,25 0,-1 0,1-1,0 1,-25 0,25 0,0 0,-25 0,24-25,-24 24,25-24,-25 25,-25-25</inkml:trace>
  <inkml:trace contextRef="#ctx0" brushRef="#br0" timeOffset="19452.0467">17859 7813,'25'0,"-25"25,25-25,0 25,0 0,-1 0,1-25,0 24,-25 1,25 0,-25 0,0 0,25-25,-25 25,24-1,-24 1,25-25,-25 25,25 0,-25 0,0-1,25-24,-25 25,25-25,-25-25,0 1,0-26,0 25,24-24,1 24,0-25,0 0,0 1,-1-1,-24 1,0 24</inkml:trace>
  <inkml:trace contextRef="#ctx0" brushRef="#br0" timeOffset="20746.8278">17983 8682,'-24'0,"48"0,1 0,0 0,0 0,0 0,-1 0,1 0,-25 24,25-24,0 0,0 0,-1 0,1 0,25 0,-1 0,-24 0,0 25,0-25,-50 0</inkml:trace>
  <inkml:trace contextRef="#ctx0" brushRef="#br0" timeOffset="21453.4597">17934 8756,'25'0,"-1"0,1 0,0 0,0 0,0 0,-1 0,1 0,0 0,25 0,-26 0,1 0,25 0,-1 0,-24 0,0 25,0-25,0 0,-50 0,0 0</inkml:trace>
  <inkml:trace contextRef="#ctx0" brushRef="#br0" timeOffset="24048.0235">18504 8830,'-25'0</inkml:trace>
  <inkml:trace contextRef="#ctx0" brushRef="#br0" timeOffset="24878.7204">21878 8905,'0'0,"25"-50,-25 25,-25 1,0 24,0 0,-24 0,24 24,-25 26,-24-25,-1 24,-24 1,0-25,0 25,-1-1,1-24,0 0,25 0,-1-25,1 0,49 24</inkml:trace>
  <inkml:trace contextRef="#ctx0" brushRef="#br0" timeOffset="25210.9461">20861 8979,'0'-25,"0"1,-25 24,-25 49,26-24,-1 25,-25-1,25 1,0 0,1-26,24 26,0-25,0 0,49-1,1-24,24 25,1-25,24 0,0-25,-24 1,24-1,0 25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0-28T03:27:05.3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84 7 30,'0'0'243,"0"0"-30,0-4-34,0 4-38,0 0-41,0 0-32,10-3-44,-10 3-40,12 0-72,-12 0-61,0 0-162,0 0 71</inkml:trace>
  <inkml:trace contextRef="#ctx0" brushRef="#br0" timeOffset="168">-2 188 101,'-3'3'225,"3"-3"-37,0 0-58,0 0-57,0 0-56,13 6-140,-7-5-133,-6-1 60</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0-28T03:27:42.64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98 45 3,'0'0'75,"-5"-3"-5,5 3-10,0 0 3,-8-2 1,8 2-9,-5-2-2,5 2 11,-5-1-5,5 1-3,-8 0 7,8 0 0,-10-1 2,5 1-3,-1-3-6,6 3-1,-11-2-4,2 0-2,6 1 2,3 1-3,0 0 0,-11-3-9,11 3-2,-8-1 0,8 1-7,-4-1-2,4 1-6,0 0 0,0 0-9,0 0 4,0 0-6,0 0 2,0 0 0,0 0 3,0 0 1,0 0 0,19 2-3,-12-2 6,2 0 0,4 1-1,-4-1 3,6 2-2,6-4 5,-6 4-1,4-1 1,2-1-3,-1 0 1,3 1 0,5-2 2,4 3 0,1 2-8,-1-3 2,0-2 1,1 2-6,2 1 0,2 1 1,-1-1 1,-2-2-7,6 5 0,-3-5 1,1 0 3,0 0-3,1 0-1,1 0-1,-4-4-3,3 1 0,-1 0-1,0 1 0,0-3-3,-1 4 1,2-4-1,1 3 0,-1 0 1,11-4-2,-11 4 2,2 2-4,13-2 1,-3-2-3,1 1 0,-11 2-4,11 0 0,2 0-4,2 1 4,-2 2-5,-2 2 2,1 2 1,1 0-1,-4-5 0,1 1 0,-11 0-2,13-1 4,-13 2-6,12-2 1,3-2 2,-3-1-4,-11 1-1,-1-1 2,11 0 5,-14 0-7,1-1 1,-1 6 6,-1-3 2,-4 0 2,2 0 3,-2 0 3,0 0 2,-4 0 5,0 2 4,-7-1 0,7 0 3,-8 0 3,1 3 4,-1-3-2,-2 0 3,4 2 0,-4-3 3,0 0 1,-2 0-3,-6 0 5,4 2 2,-1-2-1,-3 0 6,2 0-1,-6-2 5,2 2 2,-8 0-2,9 0 3,-5-3-1,-4 3-1,6-1-6,-6 1-4,8-1 0,-8 1-7,6-2-3,-6 2 0,0 0 6,0 0-12,0 0-1,0 0-7,0 0-11,0 0-16,0 0-20,0 0-27,0 0-32,0 0-30,0 0-27,0 0-27,0 0-136,0 0-346,-1-4 154</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4:45:42.440"/>
    </inkml:context>
    <inkml:brush xml:id="br0">
      <inkml:brushProperty name="width" value="0.05292" units="cm"/>
      <inkml:brushProperty name="height" value="0.05292" units="cm"/>
      <inkml:brushProperty name="color" value="#FF0000"/>
    </inkml:brush>
  </inkml:definitions>
  <inkml:trace contextRef="#ctx0" brushRef="#br0">13072 6796,'-50'-49,"26"49,-1 0,25-25,-25 25,0 0,0 0,1-25,-26 25,0 0,1 0,-1 0,-24 0,-1 25,1-25,0 25,-26 0,26-1,-1 26,1-25,0 25,-1-1,1 1,-1-1,26 1,-1 0,1-1,-26 1,26-1,-1 1,0 0,26-1,-26 1,25-25,0 24,25 1,-24-25,24 24,-25-24,25 25,0-26,0 26,0 0,0-1,0 1,0 0,0-1,25 1,-1-1,1 1,0 24,-25-24,25 0,0-1,-1 1,26-1,-25 26,0-26,24 1,1 24,-1 1,1-26,-25 26,24-25,-24 24,0-24,25-26,-50 26,24-25,-24 0,-24-25,-26 0,0-25</inkml:trace>
  <inkml:trace contextRef="#ctx0" brushRef="#br0" timeOffset="448.4798">11237 9029,'-50'25,"50"0,25-1,0-24,-1 25,26 0,-25 25,24-26,1 1,-25 25,0-25,24-1,-24 26,25-25,-26 24,51 1,-50-25,-1 0,1-25,0 0,-25-25,25-25,-25 25,25-24,-1-1,1 1,-25-26,25 26,0-26,-25 26</inkml:trace>
  <inkml:trace contextRef="#ctx0" brushRef="#br0" timeOffset="4945.5709">14114 8905,'0'-25,"0"0,0 0,0 1,0-1,-25 0,0 25,25-25,-25 0,1 1,-1 24,0-25,-25 25,26 0,-1 0,0 0,0 0,0 0,1 25,-26-25,25 24,0-24,1 25,-1 0,-25-25,25 25,1 0,-1-1,-25-24,50 25,-25 0,25 0,0 0,0-1,-24 1,24 25,0-25,-25 0,25-1,0 1,0 0,0 25,0-26,0 26,0 0,0-1,0-24,0 25,0-1,0 1,25-1,-25-24,24 50,1-26,-25-24,0 25,25-1,-25-24,0 0,25 0,-25-1,0 1,0 0,0 0,0 0,-25-25,25 25,-25-25,0 0,-24 0</inkml:trace>
  <inkml:trace contextRef="#ctx0" brushRef="#br0" timeOffset="5584.0577">12923 9351,'-99'-24,"74"24,50 24,0 1,0 0,-1 0,26 49,-25-24,0-1,-1 1,1 0,0-1,0 1,0-1,-1-24,1 25,0-1,0 1,-25 0,25-25,-25-1,25 1,-1 0,-24 0,25-25,0-25,0 0,0 0,-1 1,1-1,0 0,25 0,-50-25,24 26,1-26,25 0,-1 26,-24-26,0 25,-25 0</inkml:trace>
  <inkml:trace contextRef="#ctx0" brushRef="#br0" timeOffset="16568.2842">9624 9971,'-25'-24,"1"-1,24 0,-25 25,25-25,0 0,0 1,0-1,0 0,0 0,0 0,25-24,-1 24,-24 0,25 0,0 1,-25-1,25 25,0 0,-25-25,24 25,1 0,25-25,-25 25,24 0,-24 0,0 0,24 0,-24 0,0 0,0 25,0 0,0 0,-25-1,24 26,-24-25,25 24,-25-24,0 0,25 25,-25-26,0 26,0-25,0 24,0-24,0 0,0 0,0 25,0-26,0 1,0 0,0 0,0 0,0-1,0 1,0 0,0 0,25 0,-25-1,0 1,25 0,-1 0,-24 0,25-1,0 1,0-25,0 0,-1 0,1 0,0-25,0 1,-25-1</inkml:trace>
  <inkml:trace contextRef="#ctx0" brushRef="#br0" timeOffset="17038.4936">9897 10418,'0'25,"25"0,0-25,-1 24,1 1,0-25,0 25,25 0,-26 0,1-1,0-24,0 0,0 25,-1-25,1 0,0-25,-25-24,25 24,0-49,-1-1,1-24</inkml:trace>
  <inkml:trace contextRef="#ctx0" brushRef="#br0" timeOffset="23080.1435">17289 5680,'-25'-49,"25"24,0 0,0 0,0 0,0 1,0-1,0 0,0 0,25 25,0-25,-1 25,1 0,0-24,0 24,0 0,-1 0,26 0,-25 0,0 24,0-24,-1 0,1 25,0 0,0 0,0-25,-25 25,24-25,-24 24,25 1,-25 0,25-25,-25 50,25-26,-25 1,25 0,-25 0,0 0,24-1,-24 1,0 0,0 0,0 0,25 0,-25-1,0 1,0 0,0 0,0 0,0 24,0-24,0 0,25 0,-25-1,0 1,0 0,25 0,0 0,-1-1,1 1,-25 0,25-25,-25 25,25-25,24 0,-24 25,0-25,25 0,-26 0,26 0,0 0,-26 0,1 0,0 0</inkml:trace>
  <inkml:trace contextRef="#ctx0" brushRef="#br0" timeOffset="23796.7712">17512 6350,'25'0,"0"0,0 25,-1-25,1 25,0-25,0 24,24 1,-24-25,0 25,0-25,0 25,-1-25,26 25,-25-25,0 24,24-24,-24 0,0 25,0-25,-1 0,1 0,0 25,0-25,-25 25,25-25,-1 0,1 0,0 0,0-25,0 25,-1-25,1 25,0-25,-25 1,25-1,-25 0,0-25,0 26,0-26,0 0,-25 1,25-26,0 26,-25-1,25 1,0 24,0 0,0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9T05:15:14.381"/>
    </inkml:context>
    <inkml:brush xml:id="br0">
      <inkml:brushProperty name="width" value="0.05292" units="cm"/>
      <inkml:brushProperty name="height" value="0.05292" units="cm"/>
      <inkml:brushProperty name="color" value="#FF0000"/>
    </inkml:brush>
  </inkml:definitions>
  <inkml:trace contextRef="#ctx0" brushRef="#br0">3101 6499,'0'0,"-25"-50,25 25,0 1,25 24,-1 0,1 0,0 0,0 0,0 0,24 0,-24 24,0-24,0 25,-1-25,1 25,25 0,-25 0,-1-1,26 1,-50 0,25 0,0 0,-25-1,24 1,-24 0,0 0,0 0,0-1,0 1,0 0,0 0,-24-25,24 25,0 0,-25-25,25 24,-25 1,25 25,-25-25,25-1,-25 26,25-25,0 0,0-1,-24 1,24 0,0 0,0 0,0-1</inkml:trace>
  <inkml:trace contextRef="#ctx0" brushRef="#br0" timeOffset="464.4224">3150 7045,'0'24,"25"26,0-25,0 0,-25 24,24-24,1 25,0-26,0 26,0 0,-1-1,1 1,0-1,0 1,0-25,-1-25,1-25,-25 0,50-24,-25-1,-1 0,1 1,25 24</inkml:trace>
  <inkml:trace contextRef="#ctx0" brushRef="#br0" timeOffset="6560.5068">6226 9227,'0'-24,"-25"24,50 0,0 0,0 0,-1 0,1 0,0 0,0 0,0 0,-1 0,1 0,0 0,0 0,0 0,-1 0,1 0,0 0,0 0,24 0,-24 0,25 0,-25 0,24 0,1 0,-25 24,24-24,-24 0,0 0,0 0,0 0,-1 0</inkml:trace>
  <inkml:trace contextRef="#ctx0" brushRef="#br0" timeOffset="7325.7223">6970 9054,'0'0,"-25"-50,1 50,24-25,-25 25,50 0,-1 0,1 0,-25 25,25-25,0 0,0 25,-1-25,1 25,0-25,0 0,0 0,-1 0,1 25,0-25,0 0,0 0,-1 24,1-24,0 0,0 0,0 25,-1-25,1 0,-50 25,1 0,-1 0,-25 24,-49 100,49-75,-24 26</inkml:trace>
  <inkml:trace contextRef="#ctx0" brushRef="#br0" timeOffset="27908.54">18951 5928,'0'-24,"0"-1,0 0,25 25,-1 0,-24-25,25 25,0 0,0-25,0 25,24 0,-24-25,25 25,-26-24,26 24,-25 0,24 0,1 0,-25 0,49 0,-24 0,0 0,-1 0,1 0,-25 0,-1 24,1-24,0 0,0 0,-25 25,-25-50</inkml:trace>
  <inkml:trace contextRef="#ctx0" brushRef="#br0" timeOffset="30840.5938">4539 8756,'-25'-25,"50"25,0 0,-25 25,0 0,0 0,0-1,0 1,0 0,-25 0,0 0,1-25,-1 24,0-24,0 0,0 0,1 0,24-24,-25 24,0 0,0 0,0 0,1 0,-1 0,25 24,0 1,0 0</inkml:trace>
  <inkml:trace contextRef="#ctx0" brushRef="#br0" timeOffset="31584.4688">4217 8731,'0'25,"0"0,0 0,0-1,0 1,0 0,0 0,0 0,0-1,-25-24,50 0,0 0,-1 0,1 25,0-25</inkml:trace>
  <inkml:trace contextRef="#ctx0" brushRef="#br0" timeOffset="33632.3119">18083 7987,'-25'0,"25"-25,-25 25,25-25,-25 25,50 0,0 0,0 0,-1 0,1 0,0 0,0 0,0 0,-1 0,1 0,0 0,0 0</inkml:trace>
  <inkml:trace contextRef="#ctx0" brushRef="#br0" timeOffset="45963.8572">18157 7813,'25'0,"0"0,24 0,1 0,-25 0,-1 0,26 0,-25 0,0 0,-25-24</inkml:trace>
  <inkml:trace contextRef="#ctx0" brushRef="#br0" timeOffset="46760.5741">18728 7913,'24'0,"1"-25,0 25,0 0,0 0,-1 0,1 0,25 0,-25-25,-1 25,1 0,-50 0</inkml:trace>
  <inkml:trace contextRef="#ctx0" brushRef="#br0" timeOffset="50188.2875">4614 9599,'0'25,"24"-25,1 0,0 0,0 0,24 0,-24 0,0 0,0 0,0 0,0 0,-1 25,1-25,-25 25,25-25,0 0,0 0,-1 0,1 0,0 0,0 0,-25 25,25-25,-1 0,-24-25,-24 25</inkml:trace>
  <inkml:trace contextRef="#ctx0" brushRef="#br0" timeOffset="50856.1668">4762 9773,'25'0,"0"0,50 0,-51 0,26 0,-25 0,24 0,-24 0,0 0,0 0,0 0,-25-25,0 0</inkml:trace>
  <inkml:trace contextRef="#ctx0" brushRef="#br0" timeOffset="52241.8293">17016 10393,'-25'0,"50"0,49-25,-49 25,25 0,-1 0,-24-24,25 24,-25 0,24 0,-24 0,25-25,-26 25,1 0,0 0,0 0,-25-25,-25 50</inkml:trace>
  <inkml:trace contextRef="#ctx0" brushRef="#br0" timeOffset="53128.5523">16917 10492,'25'0,"-1"0,-24-24,50 24,-25 0,24 0,1-25,0 25,-1 0,1-25,-1 25,1 0,0 0,-26-25,1 25,25 0,-25-25,0 25,-1 0,1 0,0 0,-50 0</inkml:trace>
  <inkml:trace contextRef="#ctx0" brushRef="#br0" timeOffset="54648.3272">17735 8806,'-24'-25,"-1"0,0 25,0-25,0 25,1 0,-1 0,0 0,0 25,0 0,25 0,-25-25,25 24,0 1,0 0,0 0,0 0,0-1,0 1,0 0,0 0,0 0,0 0,0-1,0 1,25-25,-25 25,25-25,-25 25,25-25,0 25,-25-1,0 1,25-25,-1 0,-24 25,0 0,25-25,-25 25,0-1,0 1,-25 0</inkml:trace>
  <inkml:trace contextRef="#ctx0" brushRef="#br0" timeOffset="55145.016">17388 9252,'25'25,"0"0,-25 0,0-1,24 1,-24 0,25 0,-25 0,25-1,0-24,0 0,0-24,-25-1,24 25,26-25,-25 0</inkml:trace>
  <inkml:trace contextRef="#ctx0" brushRef="#br0" timeOffset="59678.8117">10641 6772,'50'0,"-25"0,24 0,-24 0,0-25,24 25,1 0,0 0,-1 0,1 0,24 0,-24 0,24 0,-24 0,0 0,-1 25,1-25,-1 24,26-24,-1 0,25 25,1-25,-1 0,0 0,0 0,1 0,-1 0,-25 0,1 0,-26 0,1 0,-1 0,-24 0,50 0,-26 0,1 0,24 0,1 0,-26 0,26 0,-1-25,-24 25,-1 0,1 0,24 0,-24 0,0 0,-1 0,26 0,-26 0,26 0,-1 0,0 0,1 0,-1 0,1 0,-26 0,-24 0,25 0,-1 0,1 0,0 0,-1 0,26 0,-1 0,-24 0,24 0,-24 0,-1 0,1-24,-1 24,-24 0,25 0,-25 0,24 0,-24 0,25 0,-1 0,1-25,-1 25,26 0,-25 0,24 0,-49 0,24 0,1 0,0 0,24 0,-24-25,-1 25,-24 0,0 0,0 0,-1 0,1 0,0 0,-50 0</inkml:trace>
  <inkml:trace contextRef="#ctx0" brushRef="#br0" timeOffset="66423.1245">6102 10418,'-25'0,"25"-25,0 0,0 1,0-1,0 0,25 25,-25-25,0 0,25 25,-25-24,25 24,-1 0,1 0,-25-25,25 25,0 0,0 0,-1 0,1 0,0 0,-25 25,25-25,0 24,-1-24,1 25,0 0,0 0,0-25,-25 25,24-25,-24 24,25-24,-25 25,25 0,-25 0,25-25,-25 25,25-25,-25 24,24-24,1 25,0-25,-25 25,25-25,0 0,-1 25,1-25,0 0,0 0,0 25,0-25,-1 0,1 0,0 0,0 0,0 0,-1 0,1 0,25 0,-25 0,-1 0,1 0,0 0,0 0,0 0,-1 0,1-25,0 25,0 0,-25-25,25 25,-25-25,24 25,-24-25,-24 1</inkml:trace>
  <inkml:trace contextRef="#ctx0" brushRef="#br0" timeOffset="67516.6225">6995 10319,'25'0,"0"0,-1 25,1-25,0 24,0-24,0 0,-1 0,1 25,0-25,0 0,0 25,-1-25,1 0,25 0,-25 0,-1 0,1 0,0 0,0 0,0 0,-25 25,-25 0,0-1,0 1,0 0,1 0,-1 0,0-1,-25 1,26 25,-1-25</inkml:trace>
  <inkml:trace contextRef="#ctx0" brushRef="#br0" timeOffset="71341.4463">3398 10765,'25'0,"0"0,0 0,24-25,1 25,24 0,1 0,-1 0,1 0,98 25,-74-25,1 25,-1 0,0-25,25 25,0-25,25 0,0 0,24 0,-24 0,0 0,-25 0,0 0,-50 0,1-25,-25 25,-26 0,1 0</inkml:trace>
  <inkml:trace contextRef="#ctx0" brushRef="#br0" timeOffset="72044.0278">3696 10790,'25'0,"24"0,1 0,24 0,26 0,-1-25,25 25,25 0,-25 0,0 25,24-25,1 0,0 25,-25-25,0 0,0 0,-25 25,-24-25,-1 0,-24 0,-25 0,-1 0,-48 0,24-25,-25 25,0 0,0 0</inkml:trace>
  <inkml:trace contextRef="#ctx0" brushRef="#br0" timeOffset="89060.6035">3621 10592,'25'0,"0"0,0 0,0 0,0 0,-1 0,1 0,0 0,0 0,0 0,-1 0,1 0,-25 24</inkml:trace>
  <inkml:trace contextRef="#ctx0" brushRef="#br0" timeOffset="89802.8334">3572 10840,'0'-25,"25"0,-1 25,1 0,0-25,0 25,0 0,0 0,-1-25,1 25,0 0,0 0,0 0,-1 0,1 0</inkml:trace>
  <inkml:trace contextRef="#ctx0" brushRef="#br0" timeOffset="97519.9976">19670 8012,'0'-25,"25"25,0 0,0 0,-1-25,1 25,-25-25,25 25,0 0,-25-24,25 24,-25-25,24 25,-24-25,0 0,25 25,-25-25,25 1,-25-1,0 0,0 0,0 0,25 25,-25-24,0-1,0 0,0 0,0 0,0 1,0-1,0 0,0 0,0 0,0 1,0-1,-25 25,25-25,0 0,0 0,0 1,0-1,-25 25,25-25,0 0,-25 25,25-25,-24 1,-1 24,25-25,-25 25,0 0,25-25,-25 25,1 0,-1 0,0 0,0 0,0 0,1 0,-1 0,0 0,0 0,0 0,0 0,1 0,-1 0,25 25,-25-25,0 0,25 25,-25-25,1 24,-1-24,0 25,0-25,25 25,-25-25,25 25,-24-25,24 25,-25-1,25 1,-25-25,25 25,-25 0,0 0,25-1,-24-24,24 25,0 0,0 0,-25-25,25 25,0-1,0 1,0 0,0 0,25-25,-25 25,0-1,0 1,0 0,24 0,-24 0,0-1,25 1,0-25,-25 25,25-25,-25 25,25 0,-1-25,-24 24,25-24,-25 25,25-25,0 0,-25 25,25-25,-25 25,24-25,1 25,0-25,25 0,-26 0,1 0,0 0,0 0,0 0,0 0,-1 0,1 0,0 0,-25-25,25 25,-25-25,0 0</inkml:trace>
  <inkml:trace contextRef="#ctx0" brushRef="#br0" timeOffset="104656.5601">18852 7317,'24'0,"1"0,-25 25,0 0,0 0,0 0,-25-25,25 24,-24-24,-1 0,0 0,0 0,25-24,-25 24,1 0,24-25,-25 0,25 0,0 0,25 25,-1 0,1 0,-25-24,25 24,0 0,0 0,-25 24,24-24,-24 25,0 0,25-25,-25 25,0 0,25-1,-25 1,0 0,0 0,0 0,0-1,0 1,0 0,25 0,-25 0,0-1,0 1,0 0,-25-25,25 25,0 0,-25-1,25 1,-25-25,1 0,-1 0,0 0,25-25,-25 25,25-24,0-1,-25 25,25-25,0 0,0 0,0 1,25-1,-25 0,25 25,0 0,0 0,-1 0,-24 25,25-25,-25 25,0-1,0 1,0 0,25 0,-25 0,0-1,25-24,-25 25,25-25,-1 25,1-25,0 0,0 0,0 0,-1 0,-24-25,25 25,0-25</inkml:trace>
  <inkml:trace contextRef="#ctx0" brushRef="#br0" timeOffset="112584.6423">4266 10765,'25'0,"0"0,0 0,0 0,-1 0,1 0,0 0,0 0,0 0,-1 0,1 0,0 0,0 0,0 0,-1 0,1 0,-50 0</inkml:trace>
  <inkml:trace contextRef="#ctx0" brushRef="#br0" timeOffset="115027.6648">4316 10716,'25'0,"0"-25,-1 25,-24-25,25 25,0 0,0 0,0 0,24 0,-24 0,0 0,0 0,-1 0,-48 0,-26 0,25 0,0 0,-24 25,24-25,0 0,-24 25,24-25,0 0,25 24,25-24,0 0,49-24,-49-1,49 0,-24 25,-1 0,-24 0,0 0,0 0,0 0,-1 0,-48 0,-1 0,-25 0,25 0,1 0,-1 0,0 0,0 0,0 0,1 0,-1 0,0 0,25-25,-25 25,25-25,0 1,-25-1,25 0,-24 0,24 0,0 1,-25-1,25 0,0 0,0 0,0 1,-25-1,25 0,0 0,0 0,0 1,0-26,0 25,0 0,0 1,25-1,-25 0,25 25,-25-25,24 25,1-25,0 25,0 0,-25-25,25 25,-1-24,1 24,25 0,-25-25,-1 25,1 0,25 0,-25 0,-1 25,1-25,0 24,0 1,25-25,-26 25,1 0,0 0,0 0,-25-1,25 1,-1 0,-24 0,25 0,-25-1,0 1,25 0,-25 0,25 0,-25-1,0 1,0 0,0 0,0 0,0-1,0 1,-25 0,25 0,-25 0,0-25,1 24,-1 1,0-25,0 25,25 0,-25-25,1 25,-1-25,0 0,0 0,0 0,0 0,1 0,-1 0,0 0,0 0,0 0,1 0</inkml:trace>
  <inkml:trace contextRef="#ctx0" brushRef="#br0" timeOffset="118809.1072">19670 8012,'25'0,"0"25,0-25,-25 25,24-25,1 0,-25 24,25-24,-25 25,25-25,-25 25,0 0,25-25,-25 25,24-25,-24 24,25-24,-25 25,25-25,-25 25,25-25,-25 25,25-25,-25 25,0-1,0 1,24-25,1 0,-25 25,0 0,25-25,-25 25,25-1,-25 1,25 0,-1 25,1-26,0 1,-25 0,25-25,-25 25,25 0,-1-25,-24 24,25-24,0 0,-25 25,25-25,-25 25,25-25,-1 0</inkml:trace>
  <inkml:trace contextRef="#ctx0" brushRef="#br0" timeOffset="120841.8702">20762 8781,'-25'-25,"0"25,25-25,-25 25,0 0,0 0,25-25,-24 25,-1-24,0 24,0 0,0 0,1 0,-1 24,25 1,-25-25,25 25,-25-25,25 25,0 0,0-1,0 1,0 0,0 0,0 0,0-1,0 1,0 0,0 0,0 0,25-25,-25 25,0-1,0 1,25 0,-25 0,25-25,-25 25,24-25,-24 24,25-24,-25 25,25-25,0 25,0 0,-1-25,1 25,25-25,-25 24,0-24,-1 0,1 0,-25 25,25-25,0 0,0 0,-1 25,1-25,25 0,-25 0,24 0,-24-25,0 25,0 0,-25-25,24 25,1 0,0-24,0 24,0-25,-1 0,1 25,-25-25,25 25,-25-25,0 1,25-1,0 0,-25 0,0 0,0 1,0-1,0 0,0 0,0 0,0 0,0 1,-25 24,25-25,0 0,-25 0,25 0,-25 25,25-24,-25 24,1-25,24 0,-25 25,0-25,0 25,0-25,-24 1,24 24,25-25,-25 25,-24 0,24-25,0 25,0 0,-24-25,24 25,-25 0,1 0,24 0,0 0,-25 0,1 0,24 0,-25 0,1 0,-1 0,25 0,-24 0,24 25,-25 0,25 0,1-1,-1 1,0 0,25 0,0 0</inkml:trace>
  <inkml:trace contextRef="#ctx0" brushRef="#br0" timeOffset="122358.4633">21729 8483,'-25'0,"25"-25,-25 25,0 25,25 0,-24-25,24 25,-25-25,25 25,0-1,-25-24,25 25,0 0,0 0,0 0,0-1,25-24,-25 25,25-25,-25 25,24-25,1 25,0-25,0 0,0 0,0 25,-1-25,1 0,0 0,0 0,0 0,-25-25,24 25,1 0,-25-25,25 25,-25-25,0 0,0 1</inkml:trace>
  <inkml:trace contextRef="#ctx0" brushRef="#br0" timeOffset="122966.6357">22076 8409,'0'-25,"-25"25,25 25,-24-25,48 0,-24-25,0 0,-24 25,-1 25</inkml:trace>
  <inkml:trace contextRef="#ctx0" brushRef="#br0" timeOffset="123428.2899">22175 8607,'0'25,"25"-25,-25-25,0 0,0 1,-25 24</inkml:trace>
  <inkml:trace contextRef="#ctx0" brushRef="#br0" timeOffset="124368.8867">22200 8086,'0'25,"25"-25,0 25,0 0,-1-25,-24 25,25-1,-25 1,0 0,25-25,-25 25,0 0,25-25,-25 24,0 1,25 0,-25 0,24-25,-24 25,25-25,-25 24,0 1,25-25,-25 25,25 0,-25 0,25-25,-25 24,24-24</inkml:trace>
  <inkml:trace contextRef="#ctx0" brushRef="#br0" timeOffset="127580.5434">5259 10815,'-50'0,"25"0,0 0,1 0,-1 0,0 0,0 0,0 0,1-25,-1 25,0-25,0 25,0 0,25-25,-24 25,24-24,-25-1,25 0,0 0,0 0,0 1,0-1,0 0,0 0,0 0,0 1,0-1,0-50,25 51,-25-1,0 0,24 0,-24 0,25-24,-25 24,25 25,0-25,0 0,49 1,-49-1,0 0,24 25,-24-25,0 25,0-25,-1 25,1-25,0 25,0 0,0-24,-1 24,26 0,-25 0,24 0,-24 0,0 0,0 0,0 0,-1 0,1 0,0 0,-25 24,25-24,0 25,-1 0,-24 0,25 0,-25 0,25-1,-25 1,25 25,-25-1,25-24,-25 25,0-25,0 24,0-24,0 0,0 0,0-1,0 1,0 0,-25-25,25 25,-25 0,25-1,-25 1,0 0,1 0,-1-25,25 25,-25-25,0 24,0-24,1 25,-1-25,0 25,-25-25,26 0,-26 0,25 0,-24 0,24 0,-25 0,25 0,1-25,-26-24,25 24,0-25,25 25,0 1</inkml:trace>
  <inkml:trace contextRef="#ctx0" brushRef="#br0" timeOffset="129384.8565">21158 9327,'0'-25,"25"25,25 0,-1 0,1 25,0-1,-1 1,1 0,-1 25,1-26,-25 26,24 0,-24-26,0 26,0 0,0-26,0 26,-1 0,1-1,0 1,0-25,24 24,-24 1,0-25,0 0,-25-1,25-24,-25 25,0-50,-25 25,25-24,-25 24</inkml:trace>
  <inkml:trace contextRef="#ctx0" brushRef="#br0" timeOffset="130964.5883">22324 10269,'0'-25,"-25"25,25-24,-24 24,-1 0,0 0,-25 0,26 0,-1 0,-25 0,25-25,1 25,-1 0,0 0,0 0,0 0,1 0,24 25,-25-25,0 24,0-24,25 25,-25 0,1 0,24 0,-25-25,25 24,-25 1,25 0,0 0,0 0,0-1,-25 1,25 0,0 0,0 0,0-1,25-24,-25 25,0 0,25 0,-25 0,0-1,25-24,-25 25,0 0,24-25,-24 25,0 0,25-25,-25 24,25-24,-25 25,25 0,0 0,-1-25,1 25,0-25,0 0,0 24,-1-24,1 0,0 0,0 0,0 0,24 0,-24 0,0 0,0 0,-1 0,1 0,0 0,0 0,0-24,-1 24,1-25,0 25,0-25,-25 0,25 25,-25-25,24 25,-24-24,0-1,25 25,0-25,-25 0,25 0,-25 1,0-1,0 0,0 0,0 0,0 1,0-1,0 0,0 0,-25 0,25 1,-25 24,25-25,0 0,0 0,-25 25,25-25,-24 1,-1 24,25-25,-25 25,25-25,-25 0,0 0,1 1,-1-1,-25 25,25-25,1 0,-1 0,-25 1,25 24,-24 0,24 0,-25-25,26 25,-1 0,0 0,0 25,0-1,25 1</inkml:trace>
  <inkml:trace contextRef="#ctx0" brushRef="#br0" timeOffset="131580.4541">22820 9922,'0'-50,"0"75,25 0,-25 0,25-25,-25 24,25 1,-25 0,0 0,0 0,0 0,0-1,0 1,0 0,0 0,0 0,0-1</inkml:trace>
  <inkml:trace contextRef="#ctx0" brushRef="#br0" timeOffset="132107.5945">22597 10021,'0'0,"-25"-50,25 26,0-1,25 25,-25-25,0 0,25 0,0 25,-1-24,1-1,0 25,0-25,0 25,0-25,24 25,1 0,-25 0,-1 0,1 0,0 0,0 0,0 0,-1 25,1 0,0 0,0-1,0 1,-25 0,24 0,1 24,-25 1,0 0,0-1,0-24,0 25,-25-25,1 24,-1-49,-25 25,25 0,-24-25,-1 25,1-25,-1 24,25-24,0 0,-24 0</inkml:trace>
  <inkml:trace contextRef="#ctx0" brushRef="#br0" timeOffset="132617.3599">23515 9723,'0'0,"-25"-24,0-1,25 50,0-1,0 1,0 0,0-50,0 0,0 1,-25-1,1 25,-1 0,0 25</inkml:trace>
  <inkml:trace contextRef="#ctx0" brushRef="#br0" timeOffset="133237.2706">23564 10021,'-24'-25,"24"50,0 0,0 0,24-25,1 0,0 0,-25-25,0 0,0 0,0 0,-25 25,25-24,-25 24,1 0,-1 0,0 0,25 24,-25 1</inkml:trace>
  <inkml:trace contextRef="#ctx0" brushRef="#br0" timeOffset="134048.7064">23763 9475,'0'25,"0"0,0 0,25 0,-25-1,24 1,-24 0,0 0,25 24,0-24,-25 0,0 0,0 0,25-1,-25 1,25 0,-25 0,0 0,0-1,25 1,-25 0,0 0</inkml:trace>
  <inkml:trace contextRef="#ctx0" brushRef="#br0" timeOffset="142168.7788">20017 11336,'0'0,"0"-25,0 0,50 25,0-25,24 1,0-1,1 0,24 25,-25-25,1 25,-1 0,1-25,-26 25,-24 0,0 0,0 0,-25 25</inkml:trace>
  <inkml:trace contextRef="#ctx0" brushRef="#br0" timeOffset="142408.2927">20166 11435,'25'0,"0"0,24-25,1 25,24-25,1 25,24-24,25-1,-25 25,25-25</inkml:trace>
  <inkml:trace contextRef="#ctx0" brushRef="#br0" timeOffset="149124.4461">6201 11410,'25'-25,"0"25,0-24,-1 24,1 0,0-25,0 25,0-25,-1 25,1 0,0 0,0 0,0 0,-1 0,1 0,0 25,0 0,24-25,-24 24,25 1,-25 0,24-25,-24 25,25 0,-25-25,-1 24,1 1,0 0,0-25,0 25,-1-25,1 0,0 25,0-25,24 0,-24 24,0-24,0 0,0 0,24-24,-24 24,0 0,0-25,-1 0,1 0,-25 0,25 1</inkml:trace>
  <inkml:trace contextRef="#ctx0" brushRef="#br0" timeOffset="149534.5579">7193 11336,'-49'-25,"24"25,50 25,24 0,-24-1,0 1,25-25,-1 25,1-25,-1 0,1 0,-25 25,24-25,-24 25,0-25,0 24,-25 1,0 0,0 0,-25 0,0 24,0 1,-24-1,-1 1</inkml:trace>
  <inkml:trace contextRef="#ctx0" brushRef="#br0" timeOffset="154086.6203">1240 11609,'-25'0,"25"-25,25 25,-25 25,25-25,0 0,0 0,-1 0,1 0,0 0,0 0,0 0,-1 0,-24-25</inkml:trace>
  <inkml:trace contextRef="#ctx0" brushRef="#br0" timeOffset="157151.6999">3473 11633,'24'0,"26"0,-25 0,24 0,-24-24,0 24,0 0,-25-25</inkml:trace>
  <inkml:trace contextRef="#ctx0" brushRef="#br0" timeOffset="157711.9925">4068 11584,'25'0,"0"0,24 0,-24-25,0 25,24 0,-24 0,25 0,-25 0</inkml:trace>
  <inkml:trace contextRef="#ctx0" brushRef="#br0" timeOffset="158133.1869">4837 11708,'-25'-25,"25"0,25 25,0 0,24 0,1 0,0 0,-1 0,26 0,-1 0,-24-25,24 25</inkml:trace>
  <inkml:trace contextRef="#ctx0" brushRef="#br0" timeOffset="158552.2395">5680 11733,'0'0,"-49"-50,24 25,25 0,25 25,24 0,1 0,24 0,-24 0,0-24,-1 24</inkml:trace>
  <inkml:trace contextRef="#ctx0" brushRef="#br0" timeOffset="160533.377">3522 11683,'-25'0,"1"25,-1 0,0-25,0 24,-24 1,24-25,0 0,0 25,0-25,1 0,-1 0,0 0,0-25,0 25,1-25,-1 1,0-1,0 0,0 0,25 0,-24 1,-1-1,0-25,25 25,-25 1,25-1,-25 0,25 0,-24 25,24-25,-25 1,25-1,0 0,0 0,-25 0,25 1,0-1,25 0,0 0,-1 0,1 25,0-25,25 1,-26 24,1-25,25 25,-25-25,-1 25,1 0,0-25,0 25,0 0,-1 0,1-25,25 25,-1 0,-24 0,0-24,0 24,0 0,-1 0,1 0,0 0,0 0,0 0,-1 0,1 0,0 0,0 24,0-24,0 25,-1-25,1 25,0 0,0 0,-25-1,0 1,25 0,-25 0,0 0,24-25,-24 25,0-1,0 1,0 0,0 0,0 0,0-1,0 1,-24-25,24 25,-25 0,0 0,25-1,-50 26,50-25,-24-25,-1 25,0-25,0 24,0 1,0-25,1 0,-1 0,0 0,25 25,-25-25,0 0,1 0,-1 0,0 0,25 25,-25-25,0 0,1 0</inkml:trace>
  <inkml:trace contextRef="#ctx0" brushRef="#br0" timeOffset="168348.9705">19571 7243,'0'-25</inkml:trace>
  <inkml:trace contextRef="#ctx0" brushRef="#br0" timeOffset="171685.6795">20935 5804,'25'0,"0"0,0 0,-1 25,1-25,0 0,0 0,-25 25,25-25,-1 0,-24 25,25-25,0 0,0 25,0-25,-25 24,24-24,1 0,-25 25,25-25,-25 25,25-25,0 0,-25 25,24-25,1 0,-25 25,25-25,0 0,-25 24,25-24,-1 0,-24 25,25-25,-25 25,25-25,0 0,-25 25,25 0,-1-1,1-24,-25 25,25-25,-25 25,25-25,-25 25,25-25,-25 25,0-1,25-24,-25 25,24-25,1 25,0-25,-25 25,25-25,-25 25,25-1,-1 1,1-25,-25 25,25-25,0 25,0 0,-1-1,1-24,0 25,0 0,0-25</inkml:trace>
  <inkml:trace contextRef="#ctx0" brushRef="#br0" timeOffset="173620.5479">22796 6375,'-25'-25,"0"25,25-25,-25 25,0 0,25-25,-25 25,1 0,-1 0,0 0,0 0,0 0,1 0,-1 0,0 0,0 0,-24 25,24-25,0 0,0 25,0-25,25 25,-24-25,24 25,-25-25,25 24,-25 1,25 0,0 0,0 0,-25-1,25 1,-25 0,25 0,0 0,-24-25,24 24,0 1,0 0,-25 0,25 0,0-1,0 1,0 0,25 0,-25 0,24-25,-24 25,0-1,0 1,25-25,-25 25,25-25,0 25,0-25,-1 25,-24-1,25 1,0-25,0 25,0-25,-1 25,1-25,0 25,0-25,0 0,-1 0,1 0,0 0,0 24,0-24,-1 0,1 0,0 0,0 0,25 0,-1 0,-24 0,0 0,24 0,1-24,-25 24,24 0,-24-25,0 25,0 0,0 0,-25-25,24 25,1 0,0-25,0 25,24-25,-24 25,0 0,-25-24,25-1,-25 0,25 0,-25 0,0 1,0-1,0 0,0 0,0 0,0 0,0-24,0 24,0 0,0 0,-25 1,0-1,25 0,-25 25,0-25,1 0,-1 25,0-24,0-1,0 25,1-25,-1 0,0 0,0 1,-24-1,-1 0,0 0,1 0,-26 25,26-24,-26 24,1 0,24 0,-24 24,24 1,1 0,24 25,0-1</inkml:trace>
  <inkml:trace contextRef="#ctx0" brushRef="#br0" timeOffset="174692.3814">22671 6970,'25'0,"-50"-25,1 1,24-1,0 0,-25 25,25-25,0 0,0 0,0 1,0-1,0 0,25 0,-25 0,0 1,24-1,-24 50</inkml:trace>
  <inkml:trace contextRef="#ctx0" brushRef="#br0" timeOffset="176640.3433">24036 6524,'-25'-25,"0"25,25-25,-25 25,25-25,-24 25,24-25,-25 1,0-1,25 0,-25 0,25 0,0 1,0-26,0 25,0-24,0-1,0 25,0-24,0-1,0 25,0 0,25 1,-25-1,25 0,0 0,-25 0,24 25,1-25,0 25,0 0,0 0,-1 0,1 25,0 0,0 0,0 25,-25-1,24 1,-24-1,25 1,-25 0,0-1,0 1,0-25,0-1,0 1,25-25,-25 25</inkml:trace>
  <inkml:trace contextRef="#ctx0" brushRef="#br0" timeOffset="176862.512">23812 6325,'-24'-25,"24"1,24 24,1-25,25 25,0-25,-1 25,1-25,-1 0</inkml:trace>
  <inkml:trace contextRef="#ctx0" brushRef="#br0" timeOffset="177288.5772">24457 5804,'0'0,"0"-25,-24 25,24 25,-25 0,25 0,0 0,-25-25,25 25,25-25,-25-25,25 0,-25 0,0 0,0 0</inkml:trace>
  <inkml:trace contextRef="#ctx0" brushRef="#br0" timeOffset="177728.2824">24581 6052,'-24'0,"24"25,0 0,0 0,0 0,24-25,-24-25,0 0,0-25,0 26,0-1,-24 25</inkml:trace>
  <inkml:trace contextRef="#ctx0" brushRef="#br0" timeOffset="178592.8558">24730 5531,'0'0,"25"25,0 0,-25 0,25 0,-25-1,0 1,0 0,24-25,-24 25,0 0,25-1,-25 1,25-25,-25 25,0 0,25 0,-25 0,25-1,-25 1,25 0,-25 0,24 0,-24-1,25-24,-25 25,25-25,-25 25,25-25,-25 25,25 0,-1-25,-24 24,25-24</inkml:trace>
  <inkml:trace contextRef="#ctx0" brushRef="#br0" timeOffset="180760.1529">23217 7020,'-25'0,"25"-25,0 0,0 0,25 25,0 0,0 0,0 0,-1 0,1 0,0 0,0 0,0 25,-1-25,1 25,0-25,-25 25,25-25,0 0,-1 25,1-25,0 24,0-24,0 25,-1-25,1 25,0 0,0-25,0 0,-25 25,24-25,1 0,-25 24,25-24,0 25,0-25,-25 25,25-25,-25 25,24-25,-24 25,25-1,0 1,0 0,0 0,-25 0,24-1,-24 1,25-25,-25 25,0 0,25-25,-25 25,0-1,25 1,-25 0,25 0,-1-25,-24 25,25-1,0 1</inkml:trace>
  <inkml:trace contextRef="#ctx0" brushRef="#br0" timeOffset="182243.7254">24606 7640,'-49'-25,"-1"25,0 0,26 0,-1 0,0 0,25 25,0 0,-25-25,25 24,0 1,-25 0,25 0,0 0,0 24,-24-49,24 25,0 0,0 0,0-1,0 1,0 0,0 0,0 0,0 0,0-1,0 1,0 0,0 0,0 24,24-49,-24 25,25-25,-25 25,25 0,0 0,0-1,-1 1,1-25,0 25,0 0,0-25,-1 0,1 25,25-1,-1-24,-24 0,-25 25,25-25,0 0,0 0,-1 0,1 0,0 0,0-25,25 25,-50-24,24-1,1 25,0-25,0 0,-25 0,25 25,-25-24,0-1,24 0,-24 0,0-24,0 24,0 0,25 0,-25 0,0 1,0-1,0 0,0 0,0 0,0-24,0 24,-25 0,25 0,0 0,-24 25,24-24,-25-1,0 0,0 0,0 25,-24-49,24 24,0 0,0 25,-24-25,24 0,-25 25,1 0,-1 0,0 0,-24 0,0 25,-1 0</inkml:trace>
  <inkml:trace contextRef="#ctx0" brushRef="#br0" timeOffset="184740.6088">25623 7392,'0'-50,"0"25,0 50,0 0,-25-25,1 0,24 25,-25-25,0 25,0-25,25 24,-25 1,25 0,-24 0,24 0,0-1,-25-24,25 25,0 25,0-1,0-24,0 0,25-25,-1 25,1 0,0-1,25 1,-26 0,26-25,-25 0,0 0,24 0,-24 0,0 0,0 0,-1 0,1-25,0 25,0-25,-25 1,25-1,-25 0</inkml:trace>
  <inkml:trace contextRef="#ctx0" brushRef="#br0" timeOffset="185492.5103">25971 7367,'0'-25,"-25"25,25 25,0 0,25-25,-1 0,1 0,-25-25,25 0,-25 0,0 1,0-1,-25 25,0 25</inkml:trace>
  <inkml:trace contextRef="#ctx0" brushRef="#br0" timeOffset="185907.5286">26070 7615,'0'-25,"25"50,-25 0,24 0,-24-1,25-24,0 0,-25-24,25-1,-25 0,0 0,0 0,0 1,-25 24,0 0,0 0</inkml:trace>
  <inkml:trace contextRef="#ctx0" brushRef="#br0" timeOffset="186220.9353">26343 7169,'0'-25,"0"0,0 50,0 0,24 24,-24 1,25-1,0 1,-25 0,25-1,0 1,-25-1,24-24,1 0,-25 25,25-26</inkml:trace>
  <inkml:trace contextRef="#ctx0" brushRef="#br0" timeOffset="187484.5511">25053 8359,'25'25,"-1"-25,1 25,0-25,-25 25,25-25,0 24,-1-24,1 0,-25 25,25 0,0-25,0 25,-1 0,1-1,0-24,-25 25,25-25,-25 25,25 0,-1-25,1 25,0-1,0 1,0-25,-1 25,1 0,0 0,0-1,0-24,-1 25,1 0,0 0,0 0,0-25,-25 24,0-48</inkml:trace>
  <inkml:trace contextRef="#ctx0" brushRef="#br0" timeOffset="188664.7327">25995 9004,'-24'-25,"-1"25,0 0,0 0,0 0,-24 25,24-25,0 25,0-25,0 25,1 0,-1-1,0 1,25 0,-25 0,25 0,0 24,0-24,0 25,0-1,0-24,25 25,0-1,0 1,-1-1,1 1,0-25,0 0,24 24,-24-24,25 0,-25 0,24-1,1 1,0 0,24 0,-24 0,-1-25,1 24,24-24,-49 0,25 0,-26 0,26 0,-25 0,24 0,-24-24,25-1,-25-25,-1 25,1 1,0-26,-25 25,0-24,0 24,0 0,0-25,25 26,-25-26,0 25,0-24,0 24,-25-25,0 25,0-24,1 24,-1 0,0 0,-25-24,26 24,-1 0,-25 0,1 1,-1-1,0 25,1-25,-1 25,1 0,-1 0,0 25,26 0,-1 24</inkml:trace>
  <inkml:trace contextRef="#ctx0" brushRef="#br0" timeOffset="189036.5829">26963 9079,'0'-25,"24"50,1-1,0 1,-25 0,25 0,-25 0,0-1,25 1,-25 0,0 0,25-25,-25 25,0-1,0 1</inkml:trace>
  <inkml:trace contextRef="#ctx0" brushRef="#br0" timeOffset="189512.7402">26913 9153,'0'0,"0"-25,0 0,0 1,25 24,-25-25,25 25,-1 0,1-25,0 25,0 0,0 0,0-25,-1 25,26 0,0 0,-26 0,26 25,-25-25,0 25,-1 0,1-1,0 26,0-25,-25 24,0 1,0-25,-25 24,0 1,-24 0,-1-1,0-24,1 0,-26 0,26-25,-1 24,0-24,26 0</inkml:trace>
  <inkml:trace contextRef="#ctx0" brushRef="#br0" timeOffset="190079.9497">27732 8930,'0'0,"-25"-25,0 25,25 25,0-1,0 1,25-25,0 0,-1 0,1 0,-25-25,0 1,0-1,0 0,-25 25</inkml:trace>
  <inkml:trace contextRef="#ctx0" brushRef="#br0" timeOffset="190584.457">27905 9178,'-25'0,"1"0,24 25,24-25,-24-25,-24 0,24 0,-25 25</inkml:trace>
  <inkml:trace contextRef="#ctx0" brushRef="#br0" timeOffset="192191.6409">28029 8706,'0'-24,"25"48,0-24,0 0,-25 25,25-25,-1 25,1 0,0 0,0-25,0 24,-1 1,-24 0,25 0,0 0,-25-1,25 1,0 0,-25 0</inkml:trace>
  <inkml:trace contextRef="#ctx0" brushRef="#br0" timeOffset="193785.289">26491 9922,'25'0,"0"25,25-1,-26 1,1 0,0 25,25-25,-1 24,1 1,-1 24,1-24,24 24,-24-24,25 24,-1 1,0-26,26 26,-26-26,0 1,1-1,-26-24,-24 0,0 0</inkml:trace>
  <inkml:trace contextRef="#ctx0" brushRef="#br0" timeOffset="194677.4953">28104 10840,'0'0,"-100"-25,76 25,-26-25,25 25,0 0,-24 0,24 0,0 0,-24 0,24 0,-25 0,1 25,24-25,0 25,0-25,-24 24,24 1,0 0,0 0,25 0,-25-1,25 26,0 0,0-1,0 1,0 0,25-1,-25 1,25-1,0 1,0 0,24-1,-24 1,25-25,-1 24,26-24,-26 25,1-26,-1 26,-24-25,25-25,-25 25,-1-1,26-24,-25 0,25 0,-1 0,1 0,-1 0,1 0,0 0,-1 0,-24 0,25-24,-26-1,1 0,25 0,-25-24,-1-1,1 25,0-24,0 24,0-25,-25 25,0-24,0-1,-25 1,0-1,0-24,0 24,-24-25,-1 26,25-26,-49 26,24-1,-24 25,24 1,-24-1,24 0,-49 25</inkml:trace>
  <inkml:trace contextRef="#ctx0" brushRef="#br0" timeOffset="195564.7009">28848 10790,'0'-25,"25"25,-25 25,0 0,0 0,24-1,1 1,-25 25,0-25,0-1,25 1,-25 0,0 0,0 0,25-1,-25 1,0 0</inkml:trace>
  <inkml:trace contextRef="#ctx0" brushRef="#br0" timeOffset="195960.8292">28823 10790,'0'-25,"25"25,0-25,-1 1,1 24,0-25,0 25,24 0,-49-25,25 25,0 0</inkml:trace>
  <inkml:trace contextRef="#ctx0" brushRef="#br0" timeOffset="196380.5963">28997 10964,'24'0,"-24"-25,25 25,0 0,0-25,0 25,0 0,-25-25,24 25,1 0,0-25,0 25</inkml:trace>
  <inkml:trace contextRef="#ctx0" brushRef="#br0" timeOffset="196719.1958">29046 11237,'0'-25,"25"25,-25-25,25 25,0 0,0-25,-1 25,1-25,25 25,-25-25,-1 25,26 0</inkml:trace>
  <inkml:trace contextRef="#ctx0" brushRef="#br0" timeOffset="197244.7433">29394 10691,'0'25,"0"-1,24-24,1 0,-25-24,0-1,0 0,-25 25</inkml:trace>
  <inkml:trace contextRef="#ctx0" brushRef="#br0" timeOffset="197848.589">29518 10939,'0'25,"0"-1,0 1,0 0,24-25,1 0,0 0,-25-25,0 0,0 1,0-1,0 0,-25 25,0 0</inkml:trace>
  <inkml:trace contextRef="#ctx0" brushRef="#br0" timeOffset="198696.6311">29666 10517,'0'25,"25"-25,-25 25,25 0,0-1,0 1,-25 0,24 0,1 24,0-24,-25 0,25 0,0 0,-25-1,0 1,0 0,24 0,-24 0,25-25,-25 24</inkml:trace>
  <inkml:trace contextRef="#ctx0" brushRef="#br0" timeOffset="208393.519">21382 8905,'24'0,"1"0,0 0,0 0,0-25,-1 25,1 0,0 0,0 0</inkml:trace>
  <inkml:trace contextRef="#ctx0" brushRef="#br0" timeOffset="208595.0742">22101 8930,'0'0,"0"-50,25 25,0 25,24 0,-24 0</inkml:trace>
  <inkml:trace contextRef="#ctx0" brushRef="#br0" timeOffset="208780.0443">22547 8830,'0'-49,"0"24,25 25,25 0,-1 0,26 0</inkml:trace>
  <inkml:trace contextRef="#ctx0" brushRef="#br0" timeOffset="208960.8695">23143 8756,'0'0,"0"-25,25 25,-1-25,1 25,25 0,-25 0,24 0,1 0</inkml:trace>
  <inkml:trace contextRef="#ctx0" brushRef="#br0" timeOffset="209116.9725">23540 8657,'24'0,"1"-25,0 25</inkml:trace>
  <inkml:trace contextRef="#ctx0" brushRef="#br0" timeOffset="210204.5082">24160 8186,'25'0,"-25"24,24-24,1 25,0-25,0 0,0 25,-1-25,26 0,-25 0,0 0,24 25,-24-25,25 0,-26 0,1 0,0 0,-25 25,-25 24,0-24,-24 0,-1 24,-24 1,-25 0,24-1,-24 1</inkml:trace>
  <inkml:trace contextRef="#ctx0" brushRef="#br0" timeOffset="211165.4753">18405 9748,'0'-25,"0"-24,0 24,25 25,0-25,-1 25,1 0,25 0,0 0,-26-25,26 25,0 0,-26 0</inkml:trace>
  <inkml:trace contextRef="#ctx0" brushRef="#br0" timeOffset="212349.2952">18083 10071,'0'0,"24"-50,1 0,0 26,0-26,0 25,-1 0,1 1,25-1,-1 0,1-25,0 26,24-1,-24 25,-1-25</inkml:trace>
  <inkml:trace contextRef="#ctx0" brushRef="#br0" timeOffset="212544.8037">18852 9451,'0'0,"0"-50,0 0,24 50,-24-24,0-1,25 25,0-25,0 25,24 0,1 0,-25 0,24 0</inkml:trace>
  <inkml:trace contextRef="#ctx0" brushRef="#br0" timeOffset="212938.2828">19745 8830,'24'-24,"1"24,-25-25,25 25,0 0,0 0,-1 0,-24-25,50 25,-25 0,0 0</inkml:trace>
  <inkml:trace contextRef="#ctx0" brushRef="#br0" timeOffset="213135.7627">20191 8558,'25'-25,"0"0,-1 0,1 0,0 25,0 0,24-24,-24 24,0 0,0 0</inkml:trace>
  <inkml:trace contextRef="#ctx0" brushRef="#br0" timeOffset="213370.5586">20712 8235,'74'-49,"-49"-1,0 25,25 0,-26 1,26 24,-25-25,0 0,24 25,-24-25,25 25,-26-25,26 25,0 0,-26-25,26 25,-25 0,0 0</inkml:trace>
  <inkml:trace contextRef="#ctx0" brushRef="#br0" timeOffset="213597.7353">21530 7838,'25'-49,"-25"24,25 0,-25 0,25 0,0 1,-1 24,1-25,0 25,0 0,0 0,0-25,-1 25,1 0,25-25,-25 25,-1 0,1 0</inkml:trace>
  <inkml:trace contextRef="#ctx0" brushRef="#br0" timeOffset="213932.7379">22027 7541,'24'-50,"-24"25,25 0,0 1,0 24,0 0,-1 0,1 0,-25-25,25 0,-25 0,25 25,-25-25,25 25,-25-24,0-1,24 25,1 0</inkml:trace>
  <inkml:trace contextRef="#ctx0" brushRef="#br0" timeOffset="214472.3457">22051 7144,'0'0,"25"0,0 0,0 0,0 0,-1 0,1 0,0 0,0 0,0 0,-1 0,1 0,0 0,0 0,0-25,-1 25,1 0,0 0,0 0,-25-25,25 25,-1-25,-24 1,0-1,0 50,0-1,50 26,-25 0,24 24,-24 0,0 1,0 24,0 0,24-24</inkml:trace>
  <inkml:trace contextRef="#ctx0" brushRef="#br0" timeOffset="215777.6123">22622 10740,'0'-24,"0"-1,0 0,25 25,-25-25,24 25,26-25,-25 25,25 0,-1 0,-24 0,25 0,-1 0</inkml:trace>
  <inkml:trace contextRef="#ctx0" brushRef="#br0" timeOffset="215965.4381">23366 10542,'0'-25,"0"0,0 1,25 24,-25-25,25 25,24 0,-24-25,0 25,24 0,1 0</inkml:trace>
  <inkml:trace contextRef="#ctx0" brushRef="#br0" timeOffset="216136.7092">23862 10319,'25'-50,"-50"100,75-125,-50 51,25 24,-1 0,1-25,0 25,25 0</inkml:trace>
  <inkml:trace contextRef="#ctx0" brushRef="#br0" timeOffset="216347.8851">24358 10145,'0'0,"0"-25,0 1,25-1,0 25,0 0,-1-25,1 25,0 0,25 0,-26 0,1-25</inkml:trace>
  <inkml:trace contextRef="#ctx0" brushRef="#br0" timeOffset="216536.5966">24755 9922,'25'-25,"-50"50,75-50,-50 0,24 25,-24-25,0 1,25 24,0 0,0 0</inkml:trace>
  <inkml:trace contextRef="#ctx0" brushRef="#br0" timeOffset="216856.5015">25102 9798,'0'-25,"25"0,0 25,-25-25,25 25,0 0,-1-24,1 24,25 0,-25 0,49 0,-49-25,24 25,-24 0,0 0,0-25,0 25,-1-25,1 25,-25-25,25 25,0 0</inkml:trace>
  <inkml:trace contextRef="#ctx0" brushRef="#br0" timeOffset="217472.4536">25251 9426,'25'0,"0"0,0 0,24 0,-24 0,25 0,-26 0,1 25,0-25,0 0,0 0,-1 0,1 24,0-24,0 0,0 0,-1 0,1 0,0 0,0 0,-25 25,0 0,0 0,0 24,-25 26,0-26,0 1,1 24,-26 1</inkml:trace>
  <inkml:trace contextRef="#ctx0" brushRef="#br0" timeOffset="223162.1417">1141 11559,'0'25,"25"-25,0 0,-1 0,1 0,0 0,25 0,-26-25,-24 0,25 25,0 0,0-25,0 25,-1 0,-24-24,25 24</inkml:trace>
  <inkml:trace contextRef="#ctx0" brushRef="#br0" timeOffset="223781.6099">1290 11633,'-25'0,"0"-24,50 24,0-25,0 0,24 0,1 0,-25 1,24-1,-24 25,25-25,-26 25,1 0,0 0,0 0,-25-25,0 50,0 0,0 0,0-1,0 1</inkml:trace>
  <inkml:trace contextRef="#ctx0" brushRef="#br0" timeOffset="225210.1529">6251 12526,'0'-24,"25"24,-1 0,1 0,25 0,-25 0,-1 0,26 0,0 0,24 0,-24-25,24 25,-24-25,-1 25,1 0,-25 0,0 0,-1 0,1 0,-25-25,25 25,0 0</inkml:trace>
  <inkml:trace contextRef="#ctx0" brushRef="#br0" timeOffset="225888.4316">6623 12179,'25'0,"-1"0,1 25,25 0,-25-25,-1 25,26-25,-25 0,0 0,0 24,-1-24,1 0,0 25,0-25,0 0,-1 25,1-25,0 0,0 0,0 0,-25 25,-75 49,1 1,24-26,25 1,1-1,-1 1,0 0</inkml:trace>
  <inkml:trace contextRef="#ctx0" brushRef="#br0" timeOffset="231860.6873">1042 12824,'-25'0,"50"0,-25-25,25 25,-1 0,1 0,0 0,0 0,0 0,-1-25,1 25,25 0,-25 0,-1-24,26 24,-25 0,0 0,-1 0,1 0,0 0,0 0,0-25,-50 50</inkml:trace>
  <inkml:trace contextRef="#ctx0" brushRef="#br0" timeOffset="233287.925">1017 12948,'25'0,"0"0,-1 0,1 0,0-25,0 25,0-25,-1 25,1-24,0 24,0-25,24 25,-24-25,0 25,0 0,0 0,-1 0,-24-25,25 25,0 0,-50 0,25-25,-25 25,25 25,0 0</inkml:trace>
  <inkml:trace contextRef="#ctx0" brushRef="#br0" timeOffset="235260.4752">3497 12948,'-49'-25,"49"0,-25 25,0 0,0-24,1 24,-1-25,-25 25,25-25,1 0,-1 0,-25 1,25-1,1 0,-26 0,25 0,25 1,-25-1,1 0,24 0,-25 0,25 1,0-1,0 0,0 0,0 0,0 1,0-1,25 0,-1 0,-24 0,0 1,25-1,-25 0,25 0,-25 0,25 0,0 1,-1-1,26 0,-25 0,24 0,1 1,-25-1,0 0,-1 0,1 25,0-25,0 25,0-24,-1 24,1-25,0 25,25-25,-26 0,26 25,-25-25,25 25,-26-24,1 24,0-25,0 25,0 0,-1-25,1 25,25 0,-25 0,99 0,-75-25,26 25,-26 0,1 0,-1 0,1 0,0 0,-1 0,1 0,-25 0,24 0,1 0,24 0,-24 0,24 0,26 0,-26 0,0 0,-24 0,0 0,-1 0,1 0,-1 0,-24 0,25 0,-1 25,-24-25,0 25,25-25,-26 0,26 0,-25 0,24 25,-24-25,0 0,0 24,0-24,24 50,-24-50,0 25,0 0,0-1,-1 26,-24-25,25 0,-25-1,0 1,0 0,0 0,0 24,0 1,0-25,0 0,25 0,-25-1,0 1,0 0,-25 0,0 0,25 24,-24-24,-1 0,0 0,0-1,0 1,1 0,-1-25,-25 25,25 0,0-1,-24 1,24-25,-25 25,-24 0,24-25,-49 25,25-1,-25-24,-1 25,26-25,-25 25,0-25,24 25,-24-25,49 0,-49 25,25-25,-26 0,1 24,0-24,-25 0,25 0,0-24,-1-1,1 0,-25 0,25-24,0-1,49 25,25 0,25 1</inkml:trace>
  <inkml:trace contextRef="#ctx0" brushRef="#br0" timeOffset="241384.7475">2307 12303,'-50'-25,"25"25,1-24,24-1,-25 25,25-25,0 0,0 0,25 0,-25 1,0-1,24 25,-24-25,25 0,-25 0,25 25,-25-24,25 24,-25-25,25 25,-1 0,1-25,0 25,0 0,0 0,-1 0,1 0,0 25,0 0,-25-1,25 1,-1-25,-24 25,0 0,25-25,-25 25,0-1,0 1,25 0,-25 0,0 0,0 0,0-1,25-24,-25 25,25-25,-25 25,25 0,-1 0,-24-1,25-24,0 25,0-25,0 0,-1 0,1 0,0 25,0-25,0 0,-1 0,1 0,0 0,0 0,0 0,-1 0,1-25,-25 0,0 1</inkml:trace>
  <inkml:trace contextRef="#ctx0" brushRef="#br0" timeOffset="241964.7486">3076 12080,'0'0,"25"25,-1-1,-24 1,25-25,-25 25,25-25,-25 25,25-25,-25 25,25-25,-1 25,1-25,0 24,0-24,-25 25,25-25,-1 0,1 0,-25 25,0 0,0 0,-25-1,1 26,-1 0,0-26,0 26,0 0,1-26</inkml:trace>
  <inkml:trace contextRef="#ctx0" brushRef="#br0" timeOffset="245804.6218">22597 6251,'-25'0,"0"-25,1 25,-1 0,0 0,0 0,25 25,0 0,-25-25,1 0,24 24,0 1,-25-25,0 25,25 0,-25-25,25 25,-25-1,25 1,0 0,-24-25,24 25,-25-25,25 25,-25-1,25 1,0 0,-25-25,25 25,0 0,0-1,0 1,0 0,0 0,0 0,0-1,0 1,25-25,-25 25,0 0,0 0,0 0,0-1,0 1,25-25,-25 25,0 0,0 0,25-1,-25 1,0 0,24-25,-24 25,25-25,-25 25,25-25,-25 24,25 1,0-25,-25 25,24-25,-24 25,25-25,0 0,-25 25,25-25,0 0,-1 0,1 0,0 0,0 0,0 0,-1 24,1-24,0 0,0 0,-25 25,25-25,0 0,-1 0,1 0,0 0,0 0,0 0,-1 0,1 0,0 0,0 0,0 0,-1 0,1 0,25-25,-25 25,-1 0,1 0,0-24,0 24,-25-25,25 25,-1-25,1 0,0 0,0 25,-25-24,0-1,25 25,-25-25,24 25,-24-25,0 0,0 1,25-1,-25 0,0 0,0 0,0 1,-25-1,1 25,24-25,0 0,0 0,-25 25,25-25,-25 25,25-24,-25 24,0-25,1 0,-1 0,0 0,0 1,0-1,1 0,-1 0,0 0,0 25,0-24,1 24,-1 0,25-25,-25 25,0-25,0 25,-24-25,24 25,0 0,0-25,1 25,-1 0,0-24,0 48,0 1</inkml:trace>
  <inkml:trace contextRef="#ctx0" brushRef="#br0" timeOffset="247132.3219">24036 6722,'0'-25,"25"25,-1 0,1 0,0-25,0 25,0 0,-1-24,1 24,0-25,0 25,24 0,-24-25,0 25,0-25,0 25,-1-25,1 25,0 0,-50 0,0 0</inkml:trace>
  <inkml:trace contextRef="#ctx0" brushRef="#br0" timeOffset="247624.2803">24160 6772,'25'-25,"-1"25,1-25,0 25,0 0,-25-25,25 25,-1 0,1 0,0 0,-25-25,25 25,0 0,-1 0,-48 0</inkml:trace>
  <inkml:trace contextRef="#ctx0" brushRef="#br0" timeOffset="255012.7165">24805 5432,'-25'0,"25"-25,25 25,-25 25,24 0,1 0,-25 0,25-1,0-24,-25 25,0 0,0 0,-25 0,0-1,0 1,1-25,-1 0,0 0,25 25,-25-25,0 0,1 0,24-25,-25 25,25-25,0 1,0-1,0 0,0 0,25 0,-1 25,-24-24,25 24,0 0,-25-25,25 25,0 0,-1 0,1 0,0 0,0 0,-25 25,25-25,0 0,-25 24,24 1,1-25,-25 25,25 0,-25 0,25-1,0 1,-25 0,0 0,0 0,0-1,24 1,-24 0,0 0,0 0,0 0,0-1,0 1,0 0,0 0,0 0,0-1,-24 1,24 0,0 0,0 0,0-1,-25-24,25 25,0 0,-25-25,25 25,-25-25,0 0,1 0,-1 0,0 0,0 0,0 0,25-25,0 0,0 0,0 1,0-1,0 0,0 0,0 0,25 25,-25-24,25-1,-25 0,25 25,0 0,-1-25,1 25,0 0,0 0,0 0,-25 25,24-25,-24 25,0 0,0-1,25-24,-25 25,25 0,-25 0,0 0,25-25,-25 24,25-24,-1 0,1 0,0 0,0 0,0 0,-1 0,-24-24,25-1,0 25,0-25,0 0,-1 0,1 1,0-26,0 25,0 25</inkml:trace>
  <inkml:trace contextRef="#ctx0" brushRef="#br0" timeOffset="271252.8126">23143 6747,'25'0,"-1"0,1 0,0 0,0 0,0 0,-1 0,1 0,0 0,0 0,0 0,-1 0,1 0,25 0,-25 0,24 0,-24 0,25 0,-26 0,1 0,25 0,-25 0,-1 0,1 0,25 25,-25-25,0 0,-1 0,1 0,0 0,0 0,0 0,-1 0,1 0,0 0,0 0,0 0,24 0,-24 0,0 0,0 0,-1 0,1 0,0 0,0 0,24 0,-24 0,0 0,0 0,0 0,-1 0,26 0,-25 0,0 0,-1 24,1-24,0 0,0 0,0 0,-1 0,1 0,0 0,0 0,0 0,24 0,-24 0,0 0,0 0,0 0,-1 0,1 0,0 25,0-25,0 0,24 0,-24 0,25 0,-1 0,1 0,-1 0,-24 0,25 0,-25 0,-1 0,26 0,-25 0,0 25,24-25,-24 0,0 0,24 0,-24 0,25 0,-25 0,0 0,-1 0,1 0,25 0,-25 0,-1 0,26 0,0 0,-26 0,26 0,-25 0,0 0,24 0,-24 0,25 0,-26 25,26-25,0 0,-26 0,26 0,-25 0,24 0,-24 0,0 0,0 0,0 0,24 0,-24 0,25 0,-26 0,26 0,0 0,-25 0,24 0,1 0,-25 25,24-25,-24 0,25 0,-26 0,1 0,0 0,0 0,0 0,-1 0,1 0,0 0,0 0,0 0,-50 0,0 0</inkml:trace>
  <inkml:trace contextRef="#ctx0" brushRef="#br0" timeOffset="271733.2825">28004 6871,'0'-25,"0"50,25 0,0 0,0-1,-25 1,0 0,25 0,-25 0,25-25,-25 24</inkml:trace>
  <inkml:trace contextRef="#ctx0" brushRef="#br0" timeOffset="272512.8125">27756 6970,'0'-25,"0"1,25 24,0-25,0 25,0-25,-1 25,1 0,0-25,0 25,0 0,-1 0,1 0,0 0,0 0,25 0,-26 0,1 0,0 0,0 0,0 0,-1 0,1 0,0 25,0-25,0 25,-25 0,24-1,-24 1,0 0,0 0,-24 24,-1-24,25 0,-25-25,0 25,0 0,1-1,-1 1,0-25,-25 25,26-25,-26 25,0-25,1 0,-1 25,0-25,1 0,-1 0,1 0</inkml:trace>
  <inkml:trace contextRef="#ctx0" brushRef="#br0" timeOffset="274123.9448">27583 6921,'-25'0,"0"0,0-25,1 25,-1 0,0 0,0 0,0 0,1 0,-1 0,0 0,0 0,0 25,1-25,24 24,-25-24,25 25,-25-25,25 25,-25 0,25 0,0-1,0 1,0 0,-25 0,25 0,0-1,0 1,0 0,0 0,0 0,25-25,-25 24,25 1,-25 0,25-25,0 25,-1-25,1 25,0-1,0-24,-25 25,25-25,-1 0,1 0,0 25,0-25,0 0,-1 0,1 0,0 0,0 0,0-25,-1 25,-24-25,25 25,-25-24,25-1,0 25,0-50,-25 25,0 1,0-1,24 0,-24 0,0 0,0 1,0-1,-24 0,24 0,0 0,-25 1,0-1,0 0,-24 0,-1 25,0-49,-24 24,24 0,1 0,-1 25,-24-25,24 25,25 0,-24 0</inkml:trace>
  <inkml:trace contextRef="#ctx0" brushRef="#br0" timeOffset="275777.5977">28625 6821,'0'-25,"0"1,0 48,0 1,24-25,-24 25,25-25,0 0,0 0,-25-25,0 0,0 1,0-1,0 0,-25 25,0 0,0 0,25 25</inkml:trace>
  <inkml:trace contextRef="#ctx0" brushRef="#br0" timeOffset="276300.8224">28823 6970,'-25'0,"25"-25,0 50,25 0,0-25,0 0,-1 0,-24-25,-24 25,-1-25,0 25,0 0,0 0,1 0</inkml:trace>
  <inkml:trace contextRef="#ctx0" brushRef="#br0" timeOffset="277432.4503">29146 6623,'-25'0,"25"-25,25 25,-1 0,-24 25,0 0,0-1,25 1,-25 0,0 0,0 0,25-1,-25 1,0 0,0 0,25-25,-25 25,0 0,25-1,-25 1,24 0,-24 0,0-50</inkml:trace>
  <inkml:trace contextRef="#ctx0" brushRef="#br0" timeOffset="278984.1412">27657 7441,'25'0,"0"0,0 0,-25 25,24-25,26 25,0 0,74 49,-75-49,26 0,24 24,-25-24,1 25,24-1,-25-24,1 25,-1-1,1 1,24-25,-25 49,1-24,-26 0,1-1,0 1,-1-1,1 1,-25-25,24 0,-24-25,-25 24,25-24,0 0,-1 0</inkml:trace>
  <inkml:trace contextRef="#ctx0" brushRef="#br0" timeOffset="279960.5085">29964 8384,'-25'-50,"25"26,0-1,-25 25,25-25,-24 0,-26 0,0 1,26-1,-26 0,25 25,-24-25,24 25,0 0,0-25,0 25,1 0,24 25,-25-25,0 25,25 0,-25 0,25-1,-25 1,1 25,24-25,0-1,0 26,0-25,-25 24,25-24,0 25,0-25,25-1,-25 1,24 25,1-25,-25-1,25 1,0 0,0 0,24 0,-24-25,0 24,24 1,-24 0,25-25,-25 25,24-25,1 0,-1 0,1 0,0 0,-26 0,26 0,0 0,-26 0,1 0,25 0,-25 0,0 0,24-25,-24 25,0-25,0 25,-1-25,1 1,0-1,-25 0,0 0,0 0,0-24,0 24,-25-25,0 26,1-26,-1 25,-25-24,1 24,-1-25,0 25,1 1,-26-1,1 0,-1 25,26 0,-26 0,26 25</inkml:trace>
  <inkml:trace contextRef="#ctx0" brushRef="#br0" timeOffset="280380.3657">30510 8136,'0'0,"-25"-74,25 49,25 50,0 24,-25-24,24 25,1-1,-25-24,25 0,-25 0,0 24,0-24,0 0,0 0</inkml:trace>
  <inkml:trace contextRef="#ctx0" brushRef="#br0" timeOffset="280648.1871">30411 8161,'-25'-75,"25"51,0-1,25 0,-1 25,1-25,25 0,-25 25,24-25,-24 1,0 24,0-25,-1 25,1 0,0 0</inkml:trace>
  <inkml:trace contextRef="#ctx0" brushRef="#br0" timeOffset="280896.7993">30584 8235,'0'0,"-25"0,50-25,25 25,-25 0,24 0,1-24,-1 24,-24 0,0-25,0 25,0 0,-1 0</inkml:trace>
  <inkml:trace contextRef="#ctx0" brushRef="#br0" timeOffset="281152.117">30683 8458,'25'0,"0"0,25 0,-26 0,26 0,0 0,-26-24,26 24,-25-25,0 25,-1-25,1 0</inkml:trace>
  <inkml:trace contextRef="#ctx0" brushRef="#br0" timeOffset="281593.7543">31105 7913,'0'-75,"0"26,-25 49,25-25,-25 50,25-1,0 1,0 0,25-25,-25 25,25-25,0 25,0-25,-1 0,1 0,0 0,0-25,-25 0,0 0,0 0,-25 25,0 0,0 0,1 0,-1 25</inkml:trace>
  <inkml:trace contextRef="#ctx0" brushRef="#br0" timeOffset="282114.8537">31328 8186,'0'0,"0"24,0 1,0 0,25 0,0-25,0 0,0 0,-1 0,-24-25,0 0,0 0,-24 1,-1-1,0 25,25-25,-25 25,0 0,25 25,0 0</inkml:trace>
  <inkml:trace contextRef="#ctx0" brushRef="#br0" timeOffset="282799.826">31552 7590,'0'-49,"0"98,0-123,0 49,0 50,0 0,24-1,1 26,-25-25,25 0,-25-1,0 1,25 0,-25 25,25-50,-25 49,24-24,-24 0,25 0,-25 24,25-24,0 25,0-25,-1 24,1 1,0-1,0-24,0 25,-25-25,24-1,-24 1,0 0,-24-25</inkml:trace>
  <inkml:trace contextRef="#ctx0" brushRef="#br0" timeOffset="289944.5639">26591 9252,'0'-25,"0"1,0-1,24 25,-24-25,25 0,-25 0,0 1,25-1,-25 0</inkml:trace>
  <inkml:trace contextRef="#ctx0" brushRef="#br0" timeOffset="290148.9715">26789 8905,'-25'-50,"0"50,25-25,25 25</inkml:trace>
  <inkml:trace contextRef="#ctx0" brushRef="#br0" timeOffset="290341.3066">26789 8706,'-25'-24,"25"-1,25 25</inkml:trace>
  <inkml:trace contextRef="#ctx0" brushRef="#br0" timeOffset="290508.631">26789 8706,'0'0,"50"-173,-50 148,24 25</inkml:trace>
  <inkml:trace contextRef="#ctx0" brushRef="#br0" timeOffset="290709.3991">26963 8434,'-25'-50,"0"50,25-25,0 0,25 25,0 0,-1 0</inkml:trace>
  <inkml:trace contextRef="#ctx0" brushRef="#br0" timeOffset="290888.5017">27012 8260,'0'-50,"-25"50,25-24,25 24</inkml:trace>
  <inkml:trace contextRef="#ctx0" brushRef="#br0" timeOffset="291060.3287">27012 8260,'25'-174,"-50"348,50-372</inkml:trace>
  <inkml:trace contextRef="#ctx0" brushRef="#br0" timeOffset="291640.7242">27161 7962,'0'-25</inkml:trace>
  <inkml:trace contextRef="#ctx0" brushRef="#br0" timeOffset="291840.8313">27161 7962,'-25'-173,"50"346,-74-346,73 173</inkml:trace>
  <inkml:trace contextRef="#ctx0" brushRef="#br0" timeOffset="292010.8275">27161 7764,'0'-25,"0"0</inkml:trace>
  <inkml:trace contextRef="#ctx0" brushRef="#br0" timeOffset="292180.7086">27211 7590,'-25'0,"25"-25,25 1</inkml:trace>
  <inkml:trace contextRef="#ctx0" brushRef="#br0" timeOffset="293064.5235">26888 7689,'0'0,"0"-24,25 24,0 0,0 0,-25-25,24 25,-24-25,25 25,0-25,0 25,-25-25,25 25,-25-24,25 24,-25-25,24 25,-24-25,25 25,-25-25,0 0,0 1,25-1,0 25,-25-25,25 50,-1 0,1 24,0-24,0 25,0-26,-1 26,1 0,-25-26,25 26,-25-25</inkml:trace>
  <inkml:trace contextRef="#ctx0" brushRef="#br0" timeOffset="295520.9365">28352 11063,'0'-25,"0"0,0 0,0 1,25 24,-1 0,-24-25,25 0,0 25,0-25,0 0,-1 1</inkml:trace>
  <inkml:trace contextRef="#ctx0" brushRef="#br0" timeOffset="295710.431">28649 10716,'0'-50,"0"25,0 0,0 1,25 24,0-25,0 25</inkml:trace>
  <inkml:trace contextRef="#ctx0" brushRef="#br0" timeOffset="295897.7574">28873 10393,'-25'-49,"25"24,0 0,0 0,0 0,0 1,25 24</inkml:trace>
  <inkml:trace contextRef="#ctx0" brushRef="#br0" timeOffset="296102.7891">28947 9996,'0'-74,"0"49,25 0,-25 0,0 1,0-1,25 25,-25-25,24 25,1-25,0 25</inkml:trace>
  <inkml:trace contextRef="#ctx0" brushRef="#br0" timeOffset="296280.6198">29146 9649,'0'0,"0"-25,0 0,0 1,0-1,0 0,24 25,-24-25,0 0</inkml:trace>
  <inkml:trace contextRef="#ctx0" brushRef="#br0" timeOffset="296473.3049">29294 9376,'-49'-74,"24"49,25 0,-25 25,25-25,25 25,0 0</inkml:trace>
  <inkml:trace contextRef="#ctx0" brushRef="#br0" timeOffset="296700.8436">29344 9178,'0'0,"0"-50,0 25,0 1,0-1,25 25,0-25,-25 0,24 25,-24-25</inkml:trace>
  <inkml:trace contextRef="#ctx0" brushRef="#br0" timeOffset="297173.3811">29071 8979,'0'-25,"25"25,0 0,24 0,-24 0,0-24,0 24,0 0,-1-25,1 25,25 0,-50-25,25 0,-1 0,-24 1,0-1,0 0,25 25,0 0,-25 25,25 0,-25 24,49 1,-24-25,50 24,-26 1,1 0</inkml:trace>
  <inkml:trace contextRef="#ctx0" brushRef="#br0" timeOffset="305009.1913">5953 13395,'25'0,"0"0,-25 24,25-24,-1 0,1 0,0 0,0 0,0 0,24 0,-24 25,49-25,-24 0,-25 0,0 0,24 0,-24 0,25 0,-1 0,26 0,-26 0,26 0,-26 0,1 0,-25 0,24 25,-24-25,0 0,0 0,-25 25,25-25,-1 0,1 0</inkml:trace>
  <inkml:trace contextRef="#ctx0" brushRef="#br0" timeOffset="305697.0342">6722 13196,'0'0,"0"-25,25 25,0 25,-1-25,1 0,0 0,25 25,-25-25,-1 0,1 25,0-25,0 0,0 0,-1 25,1-25,25 0,-1 0,1 0,0 0,-26 0,26 0,0 0,-26 0,1 0,0 0,0 0,0 24,-50-24,-25 25,1 25,-26 24,1 1,-1 24,26-25,-1 25,25-24</inkml:trace>
  <inkml:trace contextRef="#ctx0" brushRef="#br0" timeOffset="309056.7726">4142 13742,'-24'0,"-1"0,0 0,0 25,0-1,1-24,-1 25,0 0,0 0,0-25,1 0,-1 0,0 0,0-25,0 25,25-25,-24 0,-1 25,0-24,0 24,25-25,-25 25,0-25,1 0,-1 25,0-25,0 25,25-24,-25 24,1-25,24 0,-25 0,0-24,0 24,25 0,-25 0,25 0,-24-24,24 24,-25 0,25 0,-25 1,25-1,-25 0,25 0,0 0,0 0,0 1,0-1,0 0,25 25,0-25,0 25,-1-25,1 25,25-24,-25 24,24 0,-24-25,25 25,-1-25,-24 25,25 0,-25 0,-1 0,26 0,0 0,-26 0,26 0,0 0,-1 0,1 0,-25 0,24 0,-24 0,0 0,0 0,-1 0,1 0,0 0,0 0,24 0,1 0,0 0,-26 0,51 0,-50 0,24-25,1 25,-25 0,24 0,-24 0,0 0,0 0,0 0,-1 0,26 0,-25-25,0 25,24 0,-24 0,25 0,-1-24,1 24,-1 0,1 0,49-25,-74 25,0 0,0 0,-1 0,1 0,0 0,0 0,24 0,-24 0,0 0,25 0,-26 25,26-25,-25 0,0 0,0 0,-1 24,1-24,0 0,-25 25,25-25,0 25,-25 0,0 0,0-1,0 1,0 0,0 0,0 0,0-1,0 1,0 0,-25 0,25 0,-25 0,25-1,-25-24,25 25,-25 0,1 0,-1 0,0-25,25 24,-25-24,25 25,-25-25,0 25,1 0,-1-25,0 25,0-25,25 24,-25-24,1 25,-1 0,-25 0,25-25,1 25,-1-25,-25 24,25-24,-24 25,-1-25,1 25,-1-25,0 25,1-25,-26 25,1-25,0 24,-1-24,25 25,-24-25,24 0,1 0,-1 0,1 0,-1 0,-49 0,24 0,26 0,-1-25,1 1,-1-1,0 25,26-25,-1 0,0 25,0-25</inkml:trace>
  <inkml:trace contextRef="#ctx0" brushRef="#br0" timeOffset="319928.1454">2604 13568,'0'-25,"-24"25,24-24,-25 24,25-25,-25 25,25-25,0 0,25 25,-25-25,0 1,25 24,-25-25,24 25,1 0,-25 25,25-25,0 0,-25 24,25-24,-25 25,25-25,-25 25,24 0,1-25,-25 25,25-1,0-24,-25 25,25 0,-25 0,24 0,1-1,-25 1,50 25,-50-25,25-25,-25 24,24-24,1 0,0 25,0-25,0 0,-1 0,-24-25,25 25,0 0,-25-24,25 24,-25-25,25 0,-25 0,24 0,-24 1,25-1,-25 0,0 0,0 0</inkml:trace>
  <inkml:trace contextRef="#ctx0" brushRef="#br0" timeOffset="320624.7884">3125 13370,'25'0,"0"0,0 25,0-25,-1 0,-24 24,25-24,0 0,0 0,0 0,-1 0,1 0,0-24,-25-1,0 74,0-24,0 25,0-1,0 1,0 0,0-1,0 1,0 24,0-24,25-1</inkml:trace>
  <inkml:trace contextRef="#ctx0" brushRef="#br0" timeOffset="325014.5345">19050 7466,'0'-25</inkml:trace>
  <inkml:trace contextRef="#ctx0" brushRef="#br0" timeOffset="328071.8649">18653 7243,'25'0,"-25"-25,25 25,0 0,-25-25,24 25,1 0,0 0,0 0,0 0,-1 0,-24 25,0 0,0 0,25-25,-25 25,0-1,0 1,0 0,-25-25,25 25,0 0,0-1,-24 1,24 0,0 0,-25-25,25 25,-25-1,0-24,25 25,0 0,-25-25,25 25,-24-25,-1 25,0-25,0 0,25 24,-25-24,50 0,0 0,0-24,0 24,-1-25,1 25,0 0,0 0,0 0,-1 0,1 0,0 0,0 0,0 0,-1 0,1 0,-25 25,0-1,0 1,0 0,0 0,0 0,0-1,0 1,-25 0,25 0,-24 0,24-1,-25-24,0 0,-25 25,26-25,-1 25,-25-25,25 0,-24 0</inkml:trace>
  <inkml:trace contextRef="#ctx0" brushRef="#br0" timeOffset="328592.5566">18058 7739,'-25'-50,"50"100,-50-124,50 49,24 25,1-25,49 0,0 0,25-24,1 24,-1-25,-25 26,-25-1,-49 0,0 25,-75 0,-24 25,-25 24,24-24,-24 25,0-25,24 24,1-24,24-25,25 25,1 0,-1-25</inkml:trace>
  <inkml:trace contextRef="#ctx0" brushRef="#br0" timeOffset="329057.2565">18033 6672,'0'0,"0"-74,-25 49,25 0,0 50,25 0,-25 0,0 0,25 24,-25 1,25-1,-25 1,0-25,0 25,0-26,0 1,24-25,-24 25,25 0</inkml:trace>
  <inkml:trace contextRef="#ctx0" brushRef="#br0" timeOffset="329640.3731">18033 6747,'0'0,"0"-50,0 25,0 1,25-1,24 0,-24 25,25-25,-1 25,1 0,0 0,-26 0,1 0,-25 25,25 0,-25 0,0-1,-25 1,25 0,-25 0,1 0,-1-1,0 1,0 0,0-25,1 0,-1 25,0-25,25-25,25 25,24-25,-24 25,25 0,-25 0,-1 0,26 0,-25 0,0 0,-1 25,1 0,-25 0,25-25,-25 25,0-1,-25-24,0 25,1 0,-26-25,0 25,1-25,24 25,-25-25,1 0</inkml:trace>
  <inkml:trace contextRef="#ctx0" brushRef="#br0" timeOffset="329995.8067">18653 6672,'0'0,"-25"-24,25 48,-24 1,24 0,24-25,1 0,0-25,-25 0,0 1,-25 24,0 0,1 0</inkml:trace>
  <inkml:trace contextRef="#ctx0" brushRef="#br0" timeOffset="330337.5972">18777 6896,'-25'0,"25"25,0-1,0 1,25-25,-25-25,25 25,-25-24,0-1,0 0,-25 25,0 0</inkml:trace>
  <inkml:trace contextRef="#ctx0" brushRef="#br0" timeOffset="330996.6552">19100 6623,'0'0,"-25"-50,25 25,0 1,25 24,-25-25,24 25,1 0,0 0,25 0,-26 0,1 0,0 0,0 25,0-1,-25 1,24 25,-24-25,0-1,0 26,0-25,-24-25,24 25,-25-1,0-24,0 0,0 0,1 0,-1 0,0 0,25-24,25 24,0 0,24 0,-24 0,0-25,0 25,24 0,-24 0,0 0,0 25,-1-25,1 0,0 24,-25 1,25 0,-25 0,0 0,-25 0,0-1,0 1,-24 0,-1 0,-24-25,24 25,-49-1,25 1,-1-25</inkml:trace>
  <inkml:trace contextRef="#ctx0" brushRef="#br0" timeOffset="333381.5428">4440 13519,'-25'-25,"0"25,50 25,-25-1,25 1,0 0,-25 0,25 24,24 1,-49-25,25 0,0 24,0-24,-25 0,24 0,1-25,-25 24,0 1,0 0,25-25,-25 25</inkml:trace>
  <inkml:trace contextRef="#ctx0" brushRef="#br0" timeOffset="334005.4485">4316 13940,'25'0,"0"0,-25 25,24-25,-24 25,25-25,-25 25,25-25,0 0,-25 24,25-24,-1 25,1-25,0 25,0-25,0 0,-25 25,24-25,1 0,0 0,-25-25,0 0,0-24,0-1,0 0,25-24,-25 0,25-26,-1 26,-24 24</inkml:trace>
  <inkml:trace contextRef="#ctx0" brushRef="#br0" timeOffset="337700.339">17934 10319,'-25'0</inkml:trace>
  <inkml:trace contextRef="#ctx0" brushRef="#br0" timeOffset="341496.0759">17711 9723,'0'-24,"0"-1,0 0,-25 25,25 25,0 0,0-1,0 1,0 0,-25-25,25 25,-25-25,0 0,25-25,0 0,0 0,-24 1,24-1,0 0,24 25,-24-25,25 25,0 0,-25-25,25 25,0 0,-1 0,-24 25,25-25,-25 25,0 0,0 0,0-1,0 1,0 0,0 0,0 0,0-1,0 1,-25-25,25 25,0 0,0 0,0-1,0 1,0 0,-24 0,24 0,0 0,0-1,0 1,0 0,0 0,0 0,-25-25,0 0,0 0,0 0,1 0,24-25,0 0,-25 25,25-25,0 0,0 1,25-1,-25 0,24 25,-24-25,25 25,0-25,0 25,-25 25,25-25,-25 25,0 0,24-25,-24 25,25-25,-25 24,0 1,25-25,-25 25,0 0,25 0,-25-1,25-24,-25 25,24-25,1 0,0 0,0 0,0 0,-1-25,1 1,25 24</inkml:trace>
  <inkml:trace contextRef="#ctx0" brushRef="#br0" timeOffset="344660.6852">5184 13692,'-25'0,"50"-25,0 25,0 0,0 0,24 0,-24 0,0 0,0-24,-1 24,1 0,0 0,0 0,0-25,-1 25,1 0,0 0,0 0,-50 0,0 0,0 0,1 0,-1 0</inkml:trace>
  <inkml:trace contextRef="#ctx0" brushRef="#br0" timeOffset="346537.0456">5110 13841,'25'0,"24"-25,26 25,-26 0,-24-25,25 25,-26 0,26 0,-25 0,0 0,-1 0,1 0,0 0,0 0</inkml:trace>
  <inkml:trace contextRef="#ctx0" brushRef="#br0" timeOffset="348912.8174">18058 10294,'0'25,"0"0,-25-1,25 1,0 0,-25-25,25 25,-25-25,25 25,-24-25,24 24,0 1,0 0,-25 0,25 0,-25-1,25 1,-25-25,25 25,-25-25,25 25,0 0,-24-1,24 1,-25-25,25 25,-25 0,0 0,25-1,-25-24,25 25</inkml:trace>
  <inkml:trace contextRef="#ctx0" brushRef="#br0" timeOffset="350342.8192">17735 11187,'0'-25,"0"0,-24 25,24-25,0 1,-25 24,25-25,-25 25,25-25,-25 25,0-25,1 0,-1 25,0-24,0 24,0 0,-24 0,49-25,-25 25,0 0,-25 0,26 0,-1 0,0 0,0 0,-24 25,-1-25,25 24,0-24,-24 25,24-25,0 25,25 0,-25-25,1 25,24-1,-25-24,25 25,-25 0,25 0,0 0,0 0,0-1,0 1,0 25,25-25,-25-1,25 1,-25 0,24 0,1 0,0-1,0 1,0 0,-1-25,-24 25,25-25,0 0,0 25,0-25,-1 0,1 0,0 24,0-24,0 0,-1 0,1 0,0 0,0 0,0 0,-1 0,26 0,-25 0,0-24,0 24,-1-25,1 25,0-25,0 0,0 0,-25 1,24-1,-24 0,0 0,25 0,-25 1,25-1,-25 0,0 0,0 0,0 1,25 24,-25-25,0 0,-25 0,0 0,25 0,-25 1,25-1,-24 0,-1 0,0 25,0 0,-24-25,-1 25,0 0,25-24,-24 24</inkml:trace>
  <inkml:trace contextRef="#ctx0" brushRef="#br0" timeOffset="351396.6977">15825 10939,'0'-25,"-24"25,-1 0,0 0,0 0,0 0,1 0,-1 0,0 0,25 25,-25-25,25 25,-25-25,25 24,-24 1,24 0,0 0,0 0,0-1,0 1,0 0,0 0,0 0,0 0,0-1,24 1,1-25,0 25,0-25,0 0,-1 0,1 0,0 0,0 0,0 0,-1-25,1 25,-25-25,25 25,-25-24,25-1</inkml:trace>
  <inkml:trace contextRef="#ctx0" brushRef="#br0" timeOffset="351831.7719">16073 11038,'0'-25,"-24"25,24 25,-25-25,25-25,0 0,-25 25,25 25,-25-25</inkml:trace>
  <inkml:trace contextRef="#ctx0" brushRef="#br0" timeOffset="352400.5549">16148 11286,'0'0,"-25"0,25 25,0 0,25-25,0 0,-25-25,0 0,0 0,0 1,0-1,-25 25,0 0,0 25,25-1</inkml:trace>
  <inkml:trace contextRef="#ctx0" brushRef="#br0" timeOffset="353308.3186">16470 10988,'0'-24,"0"-1,-24 25,24 25,0-1,0 1,0 0,24 0,-24 0,0-1,0 1,25 25,-25-25,0 0,25-1,-25 26,0-25,0 0,25-1</inkml:trace>
  <inkml:trace contextRef="#ctx0" brushRef="#br0" timeOffset="355003.8761">17735 11435,'25'-25,"0"25,-25-25,25 25,0-24,-1 24,-24-25,25 25,-25-25,25 25,0 0,0 0</inkml:trace>
  <inkml:trace contextRef="#ctx0" brushRef="#br0" timeOffset="355307.8626">18355 11137,'-24'-25,"24"1,24 24,1 0,-25-25,25 25,0 0</inkml:trace>
  <inkml:trace contextRef="#ctx0" brushRef="#br0" timeOffset="355521.1598">18653 10988,'0'-24,"25"24,0 0,-25-25,25 25,-1 0</inkml:trace>
  <inkml:trace contextRef="#ctx0" brushRef="#br0" timeOffset="355708.8179">19025 10815,'0'-25,"25"25,0 0,-25-25,25 25</inkml:trace>
  <inkml:trace contextRef="#ctx0" brushRef="#br0" timeOffset="355866.7921">19372 10616,'0'0,"25"0</inkml:trace>
  <inkml:trace contextRef="#ctx0" brushRef="#br0" timeOffset="356060.862">19546 10468,'0'0,"0"-25,25 25,-25-25,25 25</inkml:trace>
  <inkml:trace contextRef="#ctx0" brushRef="#br0" timeOffset="356261.0556">19546 10468,'0'0,"99"-149,-74 149,-25-25,25 25</inkml:trace>
  <inkml:trace contextRef="#ctx0" brushRef="#br0" timeOffset="356437.016">19794 10120,'0'-24,"0"48,25-73,0 49,-25-25</inkml:trace>
  <inkml:trace contextRef="#ctx0" brushRef="#br0" timeOffset="357147.9276">20290 9500,'25'-25,"-25"1,25 24,0-25,-1 25,-24-25,25 25,-25-25,25 25,-25-25,25 1,0 24,-25-25,24 25,-24-25</inkml:trace>
  <inkml:trace contextRef="#ctx0" brushRef="#br0" timeOffset="359190.8272">20265 9277,'-24'0,"24"-25,24 25,1 0,-25 25,25-25,0 0,0 0,-1 0,1 0,-25-25,25 25,-25-25,25 25,-25 25,0 0,0 0,0 0,0-1,25 1,-25 0,0 0,24-25,-24 25,0-1,0 1,0 0,0 0,0 0,25-1,-25 1</inkml:trace>
  <inkml:trace contextRef="#ctx0" brushRef="#br0" timeOffset="370357.6796">6152 13444,'-25'0,"25"-25,-25 25,25-24,-25 24,0 0,50 0,0 0,0 0,0 0,24-25,-24 25,0 0,24-25,-24 25,0 0,0 0,0 0,-1 0,1 0,0 0,0 0,0 0,-1 25,1-25,25 0,-1 0,-24 0,0 0,0 0,0 0,-1 0,1 0,0 0,-25 25,25-25,0 0,0 0,-1 0,1 24,0-24,25 0,-26 0,1 0,0 0,25 25,-26-25,1 0,0 0,0 0,0 0,-1 0,1 0,0 0,0 0,0 0,-1 0,-24-25</inkml:trace>
  <inkml:trace contextRef="#ctx0" brushRef="#br0" timeOffset="371115.8865">6697 13271,'-25'-25,"50"25,0 0,0 0,0 0,-1 0,1 0,25 0,-25 0,0 0,24 0,-24 25,0-25,24 0,1 0,0 0,24 0,50 0,-74 0,24 0,-24 0,-26 0,1-25,0 25,0 0,-50 0,-99 124,74-25,-49-25,0 26,25 24,-26-25,51 25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9T05:21:44.262"/>
    </inkml:context>
    <inkml:brush xml:id="br0">
      <inkml:brushProperty name="width" value="0.05292" units="cm"/>
      <inkml:brushProperty name="height" value="0.05292" units="cm"/>
      <inkml:brushProperty name="color" value="#FF0000"/>
    </inkml:brush>
  </inkml:definitions>
  <inkml:trace contextRef="#ctx0" brushRef="#br0">15032 15230,'-25'0,"0"0,0 0,0 0,1-25,-26 25,25 0,0 0,-24 0,-1-25,25 25,1 0,-1 0,0 0,0 0,0 0,1 0,-1 0,0 0,0 0,0 0,1 0,-1 0,0 0,0 0,-25 0,1 0,24 0,-25 0,26 0,-26 0,25 0,-24 0,-1 0,25 0,-24 0,-1 0,-24 0,24 25,0-25,-24 0,24 0,-24 0,24 0,1 0,-1 0,1 0,-1 0,0 0,1 0,-1 0,-24 0,24 0,-24 0,-1 0,1 0,-174 0,173 0,1 0,0 0,-1-25,1 25,-1 0,-24-24,25-1,-26 25,26-25,-25 0,0 25,24-25,1 1,-25-1,24 25,1-25,-26 0,26 0,-25 1,24-1,-24 0,0 0,25 0,-26 25,26-24,-25-1,24 0,1 0,-1 25,1-25,24 1,-24-1,24 25,-24-25,24 25,-24-25,0 25,24-25,-24 1,-1 24,26-50,-26 25,1 0,24-24,-24-1,-1 0,26 26,-1-26,0 0,1 1,-1 24,25-25,-24 1,24 24,0-25,-24 1,24 24,0-25,0 1,-24 24,24-49,-25 24,25 0,-24 1,24-1,-25 25,1-24,24-1,-25 1,1-1,-1 0,0 1,-49-51,74 26,-24 0,-1-1,25 1,-24-1,24 1,0 0,0-26,1 26,-1 0,0-1,25 25,-25-24,25 24,0-24,-25-25,25 24,0 1,0-25,0 24,0 1,0 24,0 1,0-1,25 1,-25-1,25 0,-25 1,0-1,0 0,25 1,-25-1,25-24,-1 24,-24-24,25 24,0 1,0-1,-25 0,25-24,-1 24,1 1,0-1,0-24,0 24,-1-24,26-1,0 1,-26-1,26 1,0 24,-26-24,26 0,0-1,-1 26,1-1,-25-24,24 24,-24 25,25-24,-1 24,-24 0,74-49,-49 49,24 0,1 0,-26 0,26 0,-1 1,-24-1,-1 25,-24-25,0 25,25-25,-25 25,24-25,1 25,-1-24,1-1,0 0,24 25,0-25,1 0,-1 1,25 24,-24-25,-1 0,1 0,-1 0,-24 1,-1-1,26 0,-1 0,-24 0,24 1,1-1,-1-25,0 25,1 1,-1-1,1-25,-1 25,0-24,-24-1,24 1,-24-26,0 1,24 24,-24-24,74-50,-75 49,1 26,0-26,-26 26,26-1,-25 0,24 1,1-26,-25 26,24-1,26-24,-50 49,24 0,-24 0,0 1,0-1,-1 0,1 25,25-25,0 0,-1 0,1 1,24-1,-24 0,-25 0,24 0,-24 25,0-24,0-1,-1 0,1 25,0-25,0 25,24-25,1 25,0-24,-26 24,51 0,-26-25,1 25,0 0,24 0,-49 0,0 0,24 0,-24 0,0 0,0 0,0 0,-1-25,1 25,0 0,25-25,-26 25,1 0,25-25,-25 1,-1 24,1-25,0 0,0 0,-25 0,49 1,-24-26,0 25,25-24,-26 24,-24-25,25 1,0 24,0-25,0 1,-1 24,1-25,-25 0,25 26,0-26,-25 0,25 1,-1 24,-24-25,25 1,-25-1,25 1,0 24,-25-25,49 1,-24 24,25-25,0 1,-1-1,1 25,24-24,1-1,-1 0,0 26,26-26,-26 0,0 1,26-1,-1 0,0 1,-24 24,24 0,0 0,-25 1,100-1,-75 25,-24 0,24 0,0 0,0 0,1 25,-1-25,25 24,0-24,25 0,-25 25,0-25,0 25,0-25,0 0,-25 25,0 0,0-25,25 24,-24-24,-1 25,25 0,0-25,0 25,25 0,-25-1,0-24,0 25,0 0,-25 0,-25 0,26-25,-26 25,1-1,24 1,0 0,25 25,124 24,-124-24,0-1,0 26,-25-1,25 0,0 1,0-1,25 1,-25-1,0 0,25 1,0-1,-25 1,25-26,0 26,-25-1,0 1,0-1,0 0,-25 1,25-26,-25 26,0-26,1 26,-1-26,0 26,25-1,-25 1,25 24,0 0,-24 25,-1 0,-25 25,1 0,-26-25,26 25,-51-25,26 25,99 173,-100-248,-24 26,0-1,0-25,-25 26,0-26,0 0,0 1,0-1,0 1,0 24,25-25,-1 25,1 1,-25-1,25 0,-25-24,25 123,-25-124,0-24,-25 24,25-24,0 24,0 1,0 24,0-25,0 26,25 123,-25-99,0 0,0-25,-25 124,-49 75,24-224,0 26,26-1,-26 25,0-25,1 25,24-25,-25 1,1-1,24-25,-25 1,1-1,-26-24,26 24,-26-24,-24-1,0 1,0 0,-1-1,1 1,25-1,-1 1,-49 49,50-49,24-25,-24 24,0 1,-1-25,26-1,-100 26,99-50,-24 25,-1-25,26 25,-1-25,-24 24,24 1,-24-25,-1 25,26 0,-1 0,-24-25,24 24,0 1,-24-25,-1 25,26-25,-26 25,1-25,0 25,-1 0,26-25,-26 24,1-24,-1 25,1-25,-25 0,24 0,1 25,-25-25,24 0,-24 25,25-25,-26 25,1-25,25 0,-1 0,1 0,0 24,24-24,-24 0,-1 0,1 0,-1 0,1 0,-25 0,24 0,-24 0,0 0,24 0,1 0,0-24,24 24,-24 0,24-25,-24 25,-1 0,1 0,-1 0,1-25,24 25,-24-25,24 25,1 0,-26-25,26 25,-1 0,25 0,-24 0,24-24,-25 24,1 0,-1 0,0 0,1 0,24 0,-25 0,1 0,24 0,-25 0,25 0,-24 24,-26-24,26 25,-1-25,-24 25,24-25,-74 50,50-50,24 24,1-24,-26 25,26-25,-1 25,0-25,1 25,-1 0,-24-25,24 24,-24-24,24 25,0-25,-24 25,24 0,1-25,-1 25,25-25,-24 0,24 24,-49 1,24-25,0 25,-24 0,24-25,-24 25,24-1,1-24,-1 25,0-25,26 25,-26-25,0 25,1 0,-1-1,1 1,-1 0,0 0,26-25,-1 25,0-25,0 0,0 0,-24 0,24 0,-25 0,1-25</inkml:trace>
  <inkml:trace contextRef="#ctx0" brushRef="#br0" timeOffset="3562.2007">4564 4614,'0'-25,"-25"0,25 0,0 0,0 1,0-1,25 0,0 25,0 0,-1 0,26 0,0 0,-26 0,1 0,25 0,-25 25,24-25,-24 25,25-1,-25 1,-1 0,1 0,-25 24,25-24,-25 0,25 25,-25-1,0 51,0-51,0 26,0-26,0 26,0-1,0-24,-25 24,0-24,25 24,0-24,-25 24,25-24,0 24,0-24,-24 24,24-24,-25 24,0-24,0-1,0 26,25-1,-24-24,-1 24,0 1,0-26,25 26,0-26,0 26,0-26,0 1,-25-1,25 1,0 25,0-26,-25 1,25-1,-24 1,24 0,-25 24,25-24,0-1,0 75,0-74,0 24,25 1,-1-26,-24 26,0-26,25 26,-25-1,25-24,0-1,0 1,0 24,24-24,-24 24,25-24,-1 0,1-1,24 1,-24-1,24 1,-24 0,24-26,-24 26,-25-25,24 0,-24-1,0-24,-25 25,0-50,-25 25,25-24,-25 24,0 0,1 0,-26 0,0 24,-24 1,24 0,-24 0,24 24,1-24,24 0,0 25,0-1,1 1,24 0,0-1,0 50,0-49,0 0,0-1,0 50,0-49,0-25,0 24,0 1,24-25,-24 24,0 26,0-26,25 26,0-25,0 24,0 0,-25-24,24 24,-24-24,25 24,-25-24,25 0,0-1,-25 1,25-1,-1 26,1-26,0-24,0 25,0-1,-25-24,24 25,1-25,0 24,0-24,-25 0,25 0,-1 0,-24-1,25 1,0 25,0-25,0-1,-25 26,24-25,-24 24,25-24,-25 0,25 25,-25-26,25 26,-25-25,25 24,-25-24,0 0,0 25,0-1,0 1,0 24,0-24,-25 24,-25-24,1 0,-1-1,0 1,1-1,-1-24,-24 25,24-25,1-25,-1 24,0 1,-24-25,24 0,1 0</inkml:trace>
  <inkml:trace contextRef="#ctx0" brushRef="#br0" timeOffset="8569.6836">12923 7293,'-25'0</inkml:trace>
  <inkml:trace contextRef="#ctx0" brushRef="#br0" timeOffset="10588.1347">13022 7689,'0'25,"-24"-25,24 25,-25 0,25 0,-25-25,25 24,-25 1,25 0,-25 25,1-26,-1 1,0 25,0-25,0 0,1-1,-1 1,0 25,0-25,0 24,1-24,-26 25,-24 24,49-24,-25-1,25-24,-24 0,24 0,0-1,0 1,1-25,-1 25,0 0,0-25,0 25,0-25,1 0,-1 24,0-24,0 0,0 0,25 25,25-25</inkml:trace>
  <inkml:trace contextRef="#ctx0" brushRef="#br0" timeOffset="13531.7294">2158 6648,'0'-25,"25"25,0 0,-1 0,1 25,25-25,-25 0,-1 0,1 0,0 0,0 24,24-24,-24 0,25 0,-1 0,1 0,0 0,-1 0,1 0,-25 0,24-24,-24 24,0 0,0 0,0 0,-1-25,26 25,-25 0,0 0,24 0,-24 0,0 0,0 0,-1 0,1 0,0 0,0 0,0 0,-1 0,1 0,0 0,0-25,0 25,-1 0,26 0,-25 0,24 0,-24-25,25 25,-25 0,0 0,-1 0,1 0,0 0,0 0,0-25,-1 25,1 0,0 0,0 0,-25-24</inkml:trace>
  <inkml:trace contextRef="#ctx0" brushRef="#br0" timeOffset="18332.717">14585 7144,'0'-25,"0"50,25 0,-25-1,25-24,-25 25,25 0,-25 0,24-25,-24 25,25-25,-25 24,25-24,-25 25,25-25,0 25,-1 0,1-25,-25 25,25-1,-25 1,25 0,0-25,-25 25,24-25,-24 25,25-1,-25 1,25-25,-25 25,0 0,25 0,-25-1,25 26,-25-25,24-25,1 49,-25-24,0 0,25 0,-25 0,25-1,-25 1,0 0,25 0,-1 0,-24 0,0-1,25 1,-25 0,25-25,-25 25,0 0,0-1,25 1,-25 0,25 0,-25 0,24-1,-24 1,0 0,0 0,25 0,-25-1,0 1,0 0,25 0,-25 0,0-1,0 1,25 0,-25 0,0 0,0-1,0 1,0 0,0 0,0 0,0-1,0 1,25 0,-25 0,0 24,0-24,25 0,-25 25,0-25,24-1,-24 1,0 25,0-25,0 24,0-24,0 0,0 24,0-24,0 0,0 0,0 0,0-1,0 26,0-25,0 24,0-24,0 25,0-1,0-24,0 0,0 25,0-26,0 26,-24-25,24 0,0 24,0-24,0 0,0 25,-25-26,25 26,0 0,-25-26,25 26,0-25,-25 24,25-24,0 25,-25-25,25 24,0 1,0-25,-25 24,25-24,-24 0,24 24,-25-24,0 0,0 0,0 0,-24 24,24-24,-25 0,26 0,-1-1,0 1,0 0,0 0,1 0,24-1</inkml:trace>
  <inkml:trace contextRef="#ctx0" brushRef="#br0" timeOffset="23403.8538">15776 6276,'0'24,"0"1,0 0,25 25,-1-26,1 1,0 25,0-25,-25-1,49 26,-24-25,50 49,-51-49,26 25,-25-26,0 1,24 0,1 0,-1 0,-24 0,25 24,0-24,24 0,-49 0,24-25,1 24,-25 1,24 0,-24 0,25 0,-1-1,1 1,0 25,24-25,-24 24,24-24,-24 25,24-26,-24 26,-1-25,-24 0,0-1,0 1,-1 0,1 0,0-25,0 25,0-1,0-24,-1 25,26-25,-25 25,0 0,-1-25,1 25,0-25,0 24,0-24,-1 25,1-25,0 25,25 0,-1 0,1-1,-1 1,-24 0,25 0,-25 0,-1 0,-24-1,25 1,-25 0,25 0,0 0,0 24,-1-24,1 25,0-1,0 1,0-1,-25 1,49 24,-24-24,0 24,25-24,-26 0,1 24,25-24,-25-1,24 1,-24 0,25-1,-26 1,26-1,-25 26,24-26,-24 1,0 24,0 1,0-26,-1 1,-24 0,25-1,-25 1,25-25,0 24,-25 1,25-1,-1 1,1 0,0-1,0-24,0 50,-1-26,-24 1,25-1,-25 1,25 24,-25-24,25 0,-25-1,0 26,25-26,-25 1,0-1,24-24,-24 0,0 25,0-26,0 26,-24-25,24 24,-25-24,0 25,25 0,-25-1,25-24,0 25,-25-26,25 26,0 0,-24-26,24 26,-25 0,0-1,25 1,-25-1,25 1,-25-25,25 24,-24 1,24 0,0-1,-25 1,25-1,0 1,0 0,0 24,0 1,0-1,0 25,0-24,0 24,25-25,-25 1,24-1,1 0,0 1,-25-26,25 26,-25 24,0-74,0 25,0-26,0 1</inkml:trace>
  <inkml:trace contextRef="#ctx0" brushRef="#br0" timeOffset="27684.0109">19422 6524,'25'0,"-25"24,25-24,-1 25,1 0,0 0,0 0,0-1,0 1,-1 0,1-25,0 25,25 0,-26-1,26 1,0 0,-26 0,26 0,0 0,24-25,-24 24,-1 1,1 0,-25 0,24-25,-24 25,0-25,24 24,-24-24,25 25,-25-25,24 0,26 25,-1 0,25 0,-24-1,24 1,-25 0,1 0,-26 0,-24-1,0-24,0 0,0 25,-1-25,1 25,25-25,-1 25,1 0,0-1,-1 1,1 0,-25 0,-1 0,26-1,0 1,-1 0,1 0,24 0,1-1,24 26,0 0,-24-1,24 1,-25-1,1 1,-26 0,26-1,-26 1,1-25,-25 24,24-24,1 25,0-25,-1 24,26 1,-26-1,26-24,-26 50,26-26,-26 1,26-1,-26 26,26-26,-26 1,1 24,24-24,-24 0,24-1,-24 1,0 24,-1-24,1 24,-25-24,24 24,-24 1,-25-1,25-24,-25 24,0 1,0-1,0 0,0 26,0-26,0 1,0-26,0 26,0-1,-25-24,25 24,-25-24,0-1,25 1,-24-1,24 1,-25 0,25-1,-25 1,0-1,25 1,-25-25,1 24,-1 1,0 0,0-1,0 1,0 0,1-1,-1-24,0 25,0-26,25 1,-25 0,25 0</inkml:trace>
  <inkml:trace contextRef="#ctx0" brushRef="#br0" timeOffset="33976.3261">12452 7714,'0'0,"-74"50,49-25,-25-1,25 26,1-25,-1 0,0-1,0 1,0 0,0 0,1 0,24 0,-25-1,0 1,0 0,0 0,1-25,-1 25,25-1,-25 1,0-25,-24 25,24 0,0 0,-25-25,26 24,-1-24,0 25,0 0,0-25,1 25,-1-25,25 25,-25-25,0 24,-24-24,24 25,0-25,0 0,-24 25,24-25,0 25,-25-25,26 0,-1 25,-25-25,25 24,0-24,1 0,-26 25,25-25,-24 0,24 0,0 25,0-25,0 0,1 25,-1-25,-25 0,25 25,1-25,-1 24,0-24,0 0,0 25,1-25,-1 25,-25 0,25-25,-24 25,24-1,-25-24,26 25,-26 0,0-25,1 25,-1 0,25-25,-24 24,24 1,-25 0,25-25,-24 25,24 0,0 0,0-25,1 24,-26 1,25 25,0-25,-24 24,24-24,0 25,-24-26,24 26,-25 0,25 24,1-24,-1-1,0 1,0-1,0 1,25 0,-24-1,-1 1,25-1,-25 1,0 25,0-26,25 1,-24-1,24 1,-25-25,25 24,0 1,0-25,0 24,0 1,25 0,-25 24,24-49,-24 24,0 1,0-25,0 0,25-25,-25-25,0 0</inkml:trace>
  <inkml:trace contextRef="#ctx0" brushRef="#br0" timeOffset="38048.2332">13122 7020,'0'0,"-100"25,51-1,-1-24,25 25,-24-25,24 25,-25-25,26 25,-26-25,25 25,-24-25,-26 24,1 1,-1-25,1 25,0 0,-1-25,1 25,-1-1,1 1,-1-25,1 25,-25 0,24 0,26-1,-26 1,1 0,24 0,-24 0,24-1,1 26,-1-25,0 0,26-1,-26 1,25 0,-24 0,-1 24,25-24,-24 0,-1 25,0-26,1 1,-1 0,1 25,-1-25,-24 24,-1-24,26 25,-26-26,1 1,-25 25,24-25,1-1,-1 26,1-25,-25 0,-1-1,1 1,0 25,0-25,24 24,1-24,-25 25,49-26,-24 26,24-25,0 24,1-24,-1 0,1 0,-1 24,25-24,-24 0,24 0,-25 0,25 0,1-1,-1 1,0 0,-25 0,26 24,-1-24,0 0,0 25,0-1,25-24,-24 25,-1-1,0 1,0-1,0-24,1 0,24 25,-25-26,0 26,0 0,0-26,0 26,25-25,-24 0,-1 24,0-24,0 25,0-1,1-24,24 25,-25-25,0 24,25 1,-25-25,0-1,25 26,0-25,-24 0,-1 24,25-24,-25 0,25 0,0-1,-25 26,25-25,-25 0,25-1,0 1,0 0,0 0,0 0,0-1,0 1,0 0,0 0,0 24,0-24,0 0,25 0,-25 24,25-24,-25 25,25-25,-25 24,25-24,-1 25,1-1,0-24,0 25,0 74,-1-75,1-24,-25 25,25-1,0 1,-25-25,25 24,-1 1,1 0,-25-26,25 26,0 0,-25-1,25-24,-25 25,25-1,-1 1,-24-25,25 24,0 1,-25-25,25 24,0-24,-25 25,24-25,-24 24,25-24,-25 25,25-26,-25 26,25-25,-25 24,25-24,-25 0,0 0,24 0,-24-1,0 1,0 0,25-25,-25 25,0 24,0 1,0 0,25-25,-25-1,0 1,0-50,0 1</inkml:trace>
  <inkml:trace contextRef="#ctx0" brushRef="#br0" timeOffset="42956.3903">13866 8682,'25'49,"-25"-24,24 0,-24-50,0 0,0 0,0 1</inkml:trace>
  <inkml:trace contextRef="#ctx0" brushRef="#br0" timeOffset="43700.9952">13717 8111,'25'-49,"0"24,-25 50,24-1,-24 1,25 0,-25 0,0 0,0-1,25 1,-25 0,0 0,25 0,0-1,-25 1</inkml:trace>
  <inkml:trace contextRef="#ctx0" brushRef="#br0" timeOffset="43908.3408">13891 8310,'0'-25,"0"50,0-1,0 1,0 0,0 0,0 0,0-1,24 1,-24 0</inkml:trace>
  <inkml:trace contextRef="#ctx0" brushRef="#br0" timeOffset="44150.4468">13915 8533,'0'25,"0"-1,0 1,0 0,25-25,-25 25,0 0,25-25,0 0,-25 24</inkml:trace>
  <inkml:trace contextRef="#ctx0" brushRef="#br0" timeOffset="44361.8966">13990 8706,'0'25,"0"0,25-25,-25 25</inkml:trace>
  <inkml:trace contextRef="#ctx0" brushRef="#br0" timeOffset="50652.4062">13469 7764,'0'-25,"0"0,-25 25,25 25,-25 0,25 0,-24 24,-1-24,0 25,0-26,0 26,-24-25,49 25,-25-26,-25 26,25-25,1 0,-1-1,0 26,0-25,0 0,-24-1,24 1,0 0,0 0,1-25,-1 25,0-1,-25-24,26 25,-1-25,0 25,0 0,-24-25,-1 25,25-25,-24 24,24-24,0 0,-25 25,26-25,-1 0,-25 25,1-25,-1 25,0-25,25 25,-24-25,-26 24,26-24,-1 0,1 25,-26-25,26 0,-26 0,26 0,-1 25,-24-25,-1 0,1 25,-1 0,1-25,24 24,1-24,-26 25,1-25,49 25,0-25,0 25,-24-25,49 25,-25-25,-25 24,1 26,24-50,0 25,-24 0,24 0,0-25,25 24,-50 1,26 0,-1 0,-25 24,25 1,1-25,-1 24,0-24,0 25,0-1,25 1,-24 0,-1-26,25 26,-25 0,0-1,0 1,1-1,24 26,-25-26,0 1,0 0,0-1,25 1,-25 0,25-1,-24 1,-1 24,0-24,0-1,25 26,-25-26,25-24,0 25,0-25,0-1,0 1,0 0,-24 0,-1 0,0-1,0 1,0 0,1-25,24 25,-25 0,0-25,25 24,-25-24</inkml:trace>
  <inkml:trace contextRef="#ctx0" brushRef="#br0" timeOffset="54020.3916">13767 7888,'-25'0,"0"0,0 0,0 25,1-1,24 1,-25 25,-25 0,25-1,1 26,-1-26,0 26,0-26,0 26,-24-26,24 1,0-1,-24-24,24 25,25-1,-25-24,0 25,0-25,25-1,-25 1,1 25,24-25,0-1,0 1,0 0,0 0,-25 0,25 0,-25-1,0 1,0-25,25 25,-24-25,24 25,-25-25,25 25,0-1,0 1,-25-25,25 25,-25 0,25 0,0-1,0 1,-25 0,25 0,-24 0,24-1,0 26,0-25,0 0,-25-1,25 1,0 0,0 0,0 0,0-1,0 1,0 0,0 0,0 0,0-1,0 1,0 0,0 0,0 24,0-24,0 0,0 0,0 0,0 0,0-1,0 1,0 0,-25-25,25 25,-25-25,0 25,-24-1,24-24,-25 25,26-25,-26 0,25 25,0-25,1 0,-1 0,0 0,-25 0,1 0,24 0,0 0,0 25,1-25,-1 25,0-25,25 24,-25-24,25 25,-25-25,25 25,-25 0,25 0,0-1,0 1,25 0,-25 0,25 0,-25-1,25-24,-25 25,0 0,25-25,-25 25,25 0,-1-25,-24 24,25-24,-25 25,25-25,0 25,0 0,-1 0,-24-1,0 1,0 0,0 0,0 0,0-1,0 1,0 0,-24 0,-1-25,0 25</inkml:trace>
  <inkml:trace contextRef="#ctx0" brushRef="#br0" timeOffset="61599.8524">14287 7813,'0'-24,"0"-1,0 50,0-1,0 1,0 0,25-25,-25 25,0 0,0-1,0 1,0 0,25-25,-25 25,0 0,0 0,0-1,25 1,-25 0,25 0,-25 0,0-1,25 1,-25 0,0 0,24 0,-24-1,0 1,0 0,0 0,0 0,0-1,0 1,25-25,-25 25,25 0,-25 0,25-1,-25 1,25-25,-25 25,24-25,-24 25,25-25,-25 25,25-25,-25 24,25-24,-25 25,0 0,25-25,-25 25,0 0,24-25,-24 24,0 1,25-25,-25 25,25-25,0 0,0 0,-1 0,1 0,0 0,0 0,0 0,-1 0,1 0,0 0,0 0,0 0,-1 0,1 25,0-25,0 0,0 0,-1 25,1-25,0 0,0 24,0-24,-1 0,1 25,0-25,0 0,0 25,0-25,-1 0,1 25,0-25,-25 25,25-25,0 0,-1 25,1-25,0 0,0 0,-25 24,25-24,-1 25,1-25,-25 25,25-25,0 0,0 0,-25 25,24-25,1 0,0 25,0-25,-25 24,25-24,-1 0,-24 25,25-25,-25 25,25-25,0 25,-25 0,49-1,-49 1,25 0,0 0,-25 0,25-1,0 1,-1 0,1 0,0 0,25-1,-50 1,24-25,1 25,0 0,-25 0,25-25,0 24,-25 1,25-25,-25 25,24 0,1 0,0-1,0 1,0 0,-1 0,1 0,0 24,0-24,24 50,-24-51,0 1,-25 25,25-25,-25-1,25 1,-25 0,24 0,-24 0,0-1,25 1,-25 0,25 0,-25 0,0-1,25 1,-25 0,0 0,0 0,25-1,-25 1,24 0,-24 0,25 0,-25-1,0 1,25 0,-25 0,0 0,25-1,-25 1,0 0,0 0,0 0,0-1,0 1,25-25,-25-25</inkml:trace>
  <inkml:trace contextRef="#ctx0" brushRef="#br0" timeOffset="82160.4004">11261 6226,'-24'0,"24"-25,24 25,1 0,0 0,0 0,0 0,-1 0,26-25,-25 25,0 0,-1 0,1 0,0 0,0 0,0 25,-1-25,1 25,0-25,0 25,0 0,-1-1,1 1,0-25,-25 25,25 0,-25 0,25-1,-25 1,0 0,0 0,0 0,0-1,0 1,0 0,24 0,-24 0,0-1,0 1,0 0,25-25,-25 25,25 0,-25-1,25-24,-25 25,25 0,-1-25,1 25,0 0,0 0,0-25,-1 24,1 1,25 0,-25-25,0 25,-1-25,1 25,0-25,0 24,0-24,-1 25,26-25,-25 0,0 25,-1-25,1 0,0 25,0-25,0 0,-1 25,1-25,0 0,0 0,0 24,-1-24,1 0,0 0,0 0,-25-24</inkml:trace>
  <inkml:trace contextRef="#ctx0" brushRef="#br0" timeOffset="82597.2482">12626 6821,'-25'0</inkml:trace>
  <inkml:trace contextRef="#ctx0" brushRef="#br0" timeOffset="88300.453">14039 7714,'-24'0,"-1"0,0 0,25 25,-25-25,0 25,1 0,-1-25,0 24,0-24,0 25,1-25,-1 0,0 25,0-25,0 0,1 0,-1 0,-25 0,25 0,1 0,-26 0,25 0,0 0,1 0,-1 0,0 0,0-25,0 25,1-25,-1 25,0-24,25-1,-25 0,0 0,0 0,25 1,-24-1,-1 0,25 0,-25 0,25 1,0-1,0 0,0-25,0 26,0-26,0 25,0-24,0 24,0-25,25 25,-25 1,25-26,-25 25,24 0,1 1,25-1,-25 25,24-25,1 0,24 25,-24 0,0-25,24 25,0 0,1 0,-26 25,26 0,-1 0,-24 24,-1 1,1-25,0 24,-50 1,24 0,-24-1,-24 1,-1-1,0 1,-25 0,1-1,-1-24,1 0,-1 0,25-1,-49 1,49 0,-25-25</inkml:trace>
  <inkml:trace contextRef="#ctx0" brushRef="#br0" timeOffset="88954.3484">14536 7045,'-25'-25,"0"0,50 25,0 25,-25 0,24-1,1 1,0 0,-25 0,25 0,-25-1,25 1,-25 0,0 0,0 0,24-25,1 0,25-50,24 25,-24-24,24-1,1 0,-26 1,26 24,-26-25,1 26,-1-1,26-25,-25 25,-1 0,-24 1,25-1,-26 0,-48 25,24 25,-50-25,0 49</inkml:trace>
  <inkml:trace contextRef="#ctx0" brushRef="#br0" timeOffset="94961.3897">3448 5581,'0'-25,"-25"25,0 0,0 0,1 0,-1 0,50 0,-1 0,1 25,0-25,0 0,0 25,-1-25,1 0,0 25,0-25,0 0,-1 24,1-24,0 0,0 0,0 0,0 0,-25 25,-25 0</inkml:trace>
  <inkml:trace contextRef="#ctx0" brushRef="#br0" timeOffset="96055.4764">2307 7169,'25'0,"-1"0,1 0,0 0,25-25,-26 25,26 0,-25 0,0 0,-25-25,24 25,1 0,0 0,0-25,0 25</inkml:trace>
  <inkml:trace contextRef="#ctx0" brushRef="#br0" timeOffset="96639.4595">2530 7888,'-50'-50,"75"50,25 0,-1 0,-24 0,25-25,0 25,-1 0,1 0,-25-24,24 24,-24-25,0 25,0 0</inkml:trace>
  <inkml:trace contextRef="#ctx0" brushRef="#br0" timeOffset="97316.2366">3249 8855,'-24'0,"48"0,1 0,0 0,0 0,24 0,1-25,0 25,-1-24,-24 24,25 0,-26 0</inkml:trace>
  <inkml:trace contextRef="#ctx0" brushRef="#br0" timeOffset="97967.3634">2828 9550,'-50'-25,"50"0,25 25,0 0,0-25,-1 25,1 0,-25-24,25 24,0-25,0 25,-1 0,26 0,-25 0,0 0,-1 0,1 0,0 0,0 0</inkml:trace>
  <inkml:trace contextRef="#ctx0" brushRef="#br0" timeOffset="98856.0609">3299 11237,'-50'0,"50"-25,0 0,25 25,0-25,25 0,-1 25,26-25,-26 1,26 24,-26-25,1 25,-25-25,0 25</inkml:trace>
  <inkml:trace contextRef="#ctx0" brushRef="#br0" timeOffset="99372.4163">3101 11906,'0'0,"-25"-25,50 1,-1 24,26 0,0-25,-1 25,-24-25,25 0,-1 0,1 1,-25-1,-1 0,1 25,-25-25,25 25,-25-25,25 25</inkml:trace>
  <inkml:trace contextRef="#ctx0" brushRef="#br0" timeOffset="111587.9861">12849 9178,'0'-25,"0"0,25 25,-1 0,-24-25,25 25,-25-24,25 24,0 0,0-25,-1 25,1 0</inkml:trace>
  <inkml:trace contextRef="#ctx0" brushRef="#br0" timeOffset="111844.1215">13444 9004,'25'-50,"-25"26,25 24,0-25,-1 25,1 0,0 0,25 0</inkml:trace>
  <inkml:trace contextRef="#ctx0" brushRef="#br0" timeOffset="112040.4464">14089 8781,'99'-50,"-74"50,25-25,-26 25,1-24,0-1,0 25,0 0</inkml:trace>
  <inkml:trace contextRef="#ctx0" brushRef="#br0" timeOffset="112212.464">14759 8582,'0'0,"25"-24,-1-1,1 25,0 0,0 0,0-25</inkml:trace>
  <inkml:trace contextRef="#ctx0" brushRef="#br0" timeOffset="112376.3259">15329 8384,'0'-25,"25"0,-25 1,25 24,0 0</inkml:trace>
  <inkml:trace contextRef="#ctx0" brushRef="#br0" timeOffset="112916.0944">17066 7689,'24'-24,"1"24,-25-25,25 25,0 0,0 0,-1 0,1 0</inkml:trace>
  <inkml:trace contextRef="#ctx0" brushRef="#br0" timeOffset="113068.3913">17487 7590,'0'-25,"25"25</inkml:trace>
  <inkml:trace contextRef="#ctx0" brushRef="#br0" timeOffset="113465.2258">15577 8285,'0'-25,"25"25,0-25,0 25,24 0,1-25,24 25,-24 0</inkml:trace>
  <inkml:trace contextRef="#ctx0" brushRef="#br0" timeOffset="113660.461">16644 8012,'0'0,"25"-25,0 25,-1-25,1 25,0-25,25 25,-1 0,-24 0,25 0,-1 0,-24 0</inkml:trace>
  <inkml:trace contextRef="#ctx0" brushRef="#br0" timeOffset="113883.4762">17338 7888,'25'-50,"0"50,0-25,0 1,24-26,-24 50,0-25,0 25,24 0,-24 0,0 0,0 0,0 0,-1 0</inkml:trace>
  <inkml:trace contextRef="#ctx0" brushRef="#br0" timeOffset="114100.2242">17909 7665,'25'0,"-25"-25,25 0,-1 25,-24-25,25 25,0 0,0 0,0 0,-1 0,1 0,0 0,0 0,-25-25</inkml:trace>
  <inkml:trace contextRef="#ctx0" brushRef="#br0" timeOffset="114620.3426">17959 7268,'24'0,"26"25,0-1,-26 1,26-25,-25 25,24 0,1-25,0 25,-1-1,1-24,-1 0,1 25,-25-25,0 0,0 25,-1-25,-48 0,-1 25,-25 24,0 1,1 24,-26-24,26 24,-26 1,1 24</inkml:trace>
  <inkml:trace contextRef="#ctx0" brushRef="#br0" timeOffset="116990.3644">11956 9748,'-25'0,"0"0,0 25,1-25,-1 0,0 0,0 0,0 0,1 25,-1-25,0 0,0 0,25 25,-25-25,1 0,-1 0,0 0</inkml:trace>
  <inkml:trace contextRef="#ctx0" brushRef="#br0" timeOffset="118144.0183">11633 9798,'-24'0,"-1"0,25 25,-50 24,25-24,1 0,-1 0,0 24,0 1,-24 0,24-1,0 1,0-1,25-24,-25 25,25-1,-24-24,24 0,-25 0,25 0,-25-1,25 1,-25-25,0 25,25 0,-25 0,1-25,24-25</inkml:trace>
  <inkml:trace contextRef="#ctx0" brushRef="#br0" timeOffset="119847.4705">11112 10269,'-24'0,"24"-25,0 1,24 24,-24-25,25 0,0 25,-25-25,25 25,0-25,-25 1,25 24,-1-25,1 0,0 25,-25-25,50 0,-26 0,1 1,0-1,0 25,0-25,-25 0,24 0,1 1,0-1,0 0,0 0,-1 0,-24 1,25 24,-25-25,0 50,0 49,0-49,0 24,0 1,25 0,-25-26,0 26,0 0,0-25,0-1,0 1,0 0,0 0,0 0,0-50,0 50</inkml:trace>
  <inkml:trace contextRef="#ctx0" brushRef="#br0" timeOffset="120560.1637">12005 9723,'0'0,"25"0,25 0,-25 0,24-24,1 24,-25 0,24 0,1-25,-25 0,24 25,-24-25,0 25,25-25,-26 1,1-1,-50 25,1 0,-1 25</inkml:trace>
  <inkml:trace contextRef="#ctx0" brushRef="#br0" timeOffset="120979.5532">12105 9847,'24'-24,"1"24,0-25,0 25,25-25,-26 0,26 0,-25 25,0-24,-1-1,1 25,0-25,0 25,-50 25</inkml:trace>
  <inkml:trace contextRef="#ctx0" brushRef="#br0" timeOffset="122467.4242">19968 7838,'25'0,"-25"25,24-25,-24 25,25-25,-25 25,0-1,25 1,0 0,-25 0,25 0,-25 24,24-24,-24 0,0 0,25 49,-25-49,25 0,-25 24,0-24,25 0,-25 0,0 0,25 24,-1-24,-24 0,0 0,0-1,25-24,-25 25,25 0,0 0,-25-50,-25 25,25-25,0 0,0 1</inkml:trace>
  <inkml:trace contextRef="#ctx0" brushRef="#br0" timeOffset="123588.1462">19893 8285,'0'-25,"0"0,25 0,-25 1,0-1,0 0,25 25,-25-25,0 0,0 1,0-1,25 25,-25-25,0 0,0 0,0 0,0 1,0-1,0 0,0 0,0 0,0 1,25-1,-25 0,0 0,0 0,0 1,0-1,24 25,1 25,-25-1,25 1,0 0,-25 0,25-25,-1 25,1-1,0 1,-25 0,25 0,0 0,-1-1,1 1,-25 0,25-25,0 25,0 0,-1-25,-24 25,25-25</inkml:trace>
  <inkml:trace contextRef="#ctx0" brushRef="#br0" timeOffset="181974.5932">15106 16892,'25'0,"0"0,-1 0,1 0,0 0,0 0,0-25,-1 25,1 0,0 0,0 0,0 0,0 0,-1 0,1 0,0 0,0 0,0 0,-1 0,1 0,25 0,-25 0,-1 0,26 0,0 0,-1 0,1 0,-1 0,1 0,0 0,-1 0,75 0,-74 0,-1 0,26 0,-25 0,24 0,-24 0,24 0,0 0,1 0,-1 0,1 0,-1 0,0 0,1-25,-1 25,1 0,-26 0,1 0,-1 0,26 0,-1 0,-24 0,24 0,-24 0,24 0,1 0,-1 0,1 0,-1 0,0 0,-24 0,24 0,26 0,-26 0,1 0,24 0,-25 0,1 0,-1 0,0 0,26 0,-26 0,25 0,-24 25,-26-25,26 0,-26 0,26 0,-26 0,26 0,-26 25,1-25,24 0,1 25,-26-25,26 0,-1 25,1-25,-1 0,0 24,1-24,-1 25,-24-25,24 0,1 0,-26 0,26 0,-26 0,26 0,-50 0,24 0,-24 0,0 0,0 0,-1 0,-73 0</inkml:trace>
  <inkml:trace contextRef="#ctx0" brushRef="#br0" timeOffset="183336.3402">11559 17735,'0'0,"0"-24,25-1,0 25,-1 0,1 0,25 0,-25 0,24 0,1 0,-1 0,26 0,-26 0,26 0,-1 0,1 0,-1 0,1 0,24 0,-25 0,25 25,-24-25,24 0,0 0,0 0,1 0,-1 0,0 0,-24 0,-1 0,0 0,1 0,-26 0,26 24,-1-24,1 0,-1 0,0 0,-24 0,49 0,-24 0,-1-24,1 24,-26 0,26 0,-26 0,26 0,-1 0,-24 0,-1 0,26 0,-26 0,1 0,24 0,-24 0,24 0,25 0,-24 0,24 0,0 0,-24 0,-1 0,1 0,-26 0,1 0,-25 0,-50 0,-25 0,-24 0,24 0,-24 24,-1-24</inkml:trace>
  <inkml:trace contextRef="#ctx0" brushRef="#br0" timeOffset="183830.4632">14114 18083,'-25'0,"50"0,-75-25,75 0,25 25,-1-25,1 25,24 0,1-25,24 25,25 0,-25-24,25 24,0-25,0 25,25-25,-25 0,25 0,-25 25,0-24,0 24,0 0,-50 0,-24 24,0-24,-26 25,1-25,0 0,0 25,0-25,-1 0,1 0,0 0,0 0,0-25</inkml:trace>
  <inkml:trace contextRef="#ctx0" brushRef="#br0" timeOffset="184356.2855">17884 17587,'-25'-25,"50"25,25 0,-25 0,49-25,0 25,26 0,24 0,24 0,26-25,0 25,24 0,1 0,-1 0,1 0,-1 0,-49 0,-25 0,0 0,-75 0,1 0,-75 0,0 0,-49 0,24 0,-49 0</inkml:trace>
  <inkml:trace contextRef="#ctx0" brushRef="#br0" timeOffset="184701.5115">18455 17859,'-50'0,"25"0,50 0,25 0,24 0,25 0,25-24,25 24,0-25,0 25,-25-25,25 25,-25-25,-25 25,-25 0,-49 0,0 0,-50 0,-24 0,-51 0</inkml:trace>
  <inkml:trace contextRef="#ctx0" brushRef="#br0" timeOffset="185540.2593">13271 18852,'0'0,"-25"0,0 0,25-25,25 25,0-25,24 25,-24-25,49 0,-24 1,24-1,1-25,-1 25,125-74,-150 74,-24 0,-25 50,-25-25,0 25,1 0,-1 25</inkml:trace>
  <inkml:trace contextRef="#ctx0" brushRef="#br0" timeOffset="185841.1061">13494 18976,'-25'0,"0"0,0 0,1-25,24 0,49 25,-24-25,25 0,24 1,0-26,1 25,-1 0,25-24,-24 24,-26 0,-24 0</inkml:trace>
  <inkml:trace contextRef="#ctx0" brushRef="#br0" timeOffset="232672.5945">1439 17859,'-25'0,"25"-24,-25 24,25-25,-25 25,0 0,1-25,-1 25,0 0,0 0,0 0,25-25,-24 25,-1 0,0 0,0 0,0 0,1 0,-1 0,0 0,0 0,0 0,1 0,24 25,-25-25,0 0,0 0,25 25,-25-25,1 25,-1-1,25 1,-25-25,25 25,-25 0,25 0,-25-25,25 24,0 1,0 0,0 0,0 0,0-1,0 1,25 0,-25 0,25 0,0-25,-25 24,25 1,-1 0,1 0,0 0,0-25,-25 24,25-24,-25 25,24-25,1 25,0-25,0 0,-25 25,25-25,-1 0,1 0,0 0,-25 25,25-25,0 0,-1 0,1 0,0-25,0 25,0-25,-1 25,1-25,-25 0,25 25,-25-24,25 24,-25-25,0 0,0 0,25 0,-25 1,0-1,0 0,0 0,0 0,-25 1,0-1,0 0,0 0,1 25,-1-25,0 1,0-1,-24 25,24-25,0 25,0-25,0 25,1 0,-1 0</inkml:trace>
  <inkml:trace contextRef="#ctx0" brushRef="#br0" timeOffset="235180.4573">24581 4738,'0'-25,"0"50,0-1,0 1,0 0,25 0,-25 0,0 0,25-1,-25 1,0 0,0 0,0 0,0-1,0 1,0 0,0 0,25-25,-25-25,0 0</inkml:trace>
  <inkml:trace contextRef="#ctx0" brushRef="#br0" timeOffset="235795.8752">24532 4713,'25'0,"-1"0,1-25,0 25,0 0,0 0,-1-25,1 25,0-25,0 25,0 0,-50 0</inkml:trace>
  <inkml:trace contextRef="#ctx0" brushRef="#br0" timeOffset="236356.2849">24705 4862,'-24'0,"48"0,1 0,-25-25,25 25,0 0,0 0,-1 0,-24-25,25 25</inkml:trace>
  <inkml:trace contextRef="#ctx0" brushRef="#br0" timeOffset="237372.596">24705 5035</inkml:trace>
  <inkml:trace contextRef="#ctx0" brushRef="#br0" timeOffset="257432.6737">10195 13643,'0'24,"0"1,0 25,0-1,0 1,0 24,0 1,0 24,0 0,25 0,-25-24,0-1,0-24,0 24,0-24,-25 0,25-1</inkml:trace>
  <inkml:trace contextRef="#ctx0" brushRef="#br0" timeOffset="263636.3881">2108 17562,'-24'0,"-1"0,0 0,25 25,-25-25,0 0,25 24,-24-24,-1 0,0 0,25-24,-25 24,0-25,1 0,-1 0,0 0,25 0,-25 25,0-24,25-1,0 0,-24 25,24-25,0 0,-25 1,25-1,0 0,0 0,0 0,0 1,25-1,-1 25,-24-25,25 25,0-25,0 25,0 0,-1 0,1 0,-25-25,25 25,0 0,0 0,-1 0,1 0,0 0,0 0,0 0,-1 0,1-24,0 24,0 0,0 0,-1 0,1 24,0-24,0 25,0 0,-1 0,1-25,-25 25,25-25,0 24,0 1,-25 0,0 0,0 0,0-1,-25-24,25 25,-25 0,0 0,0 0,1-1,24 1,-50 0,25-25,0 25,-24 0,24 0</inkml:trace>
  <inkml:trace contextRef="#ctx0" brushRef="#br0" timeOffset="265402.5092">2356 17735,'-24'0,"-1"0,25-24,-25 24,0-25,0 25,1 0,-1 0,0 0,0 0,0 0,1 0,-1 25,0-25,0 0,25 24,-25 1,1 0,-1-25,25 25,-25 0,0-1,25 1,0 0,0 0,0 0,0-1,0 1,0 25,25-25,0-1,-25 26,25-25,24 24,-24-24,0 0,24 0,-24 0,25-1,-1-24,1 25,0-25,-1 0,1-25,-1 1,1-1,24-25,-24 25,25-24,49-75,-75 49,-24 26,0-26,-25 26,0-1,-75-49,1 49,0 1,-1 24,-24 0,24 25</inkml:trace>
  <inkml:trace contextRef="#ctx0" brushRef="#br0" timeOffset="267673.623">3423 17859,'0'0,"0"-24,-25 24,25-25,-25 25,1 0,-1-25,0 25,25-25,-25 25,0 0,1 0,-1 0,0 0,0 0,0 0,25 25,-24-25,-1 0,0 25,0-25,25 25,-25-25,1 24,-1-24,25 25,0 0,0 0,25 0</inkml:trace>
  <inkml:trace contextRef="#ctx0" brushRef="#br0" timeOffset="268293.3688">2877 17587,'0'0,"-24"74,-1-49,0 24,25-24,0 0,-25 25,25-26,0 1,25-25,0 0,0 0,-1 0,1 0,25 25,-25 0,24-25,-24 25,0-1,24-24,-24 25,0-25,0 0,-25 25,25-25,-1 25,1 0</inkml:trace>
  <inkml:trace contextRef="#ctx0" brushRef="#br0" timeOffset="288456.7173">24705 5110,'25'0,"0"-25,0 25,0 0,-1 0,1 0,0-25,0 25,0 0,0-25,-25 1</inkml:trace>
  <inkml:trace contextRef="#ctx0" brushRef="#br0" timeOffset="290043.6249">24234 4490,'0'-25,"-25"25,1 0,-1 0,0 0,0 0,0 0,1 0,-1 0,0 0,0 0,25 25,-25-25,25 24,-24 1,24 0,-25 0,25 0,0-1,25 1,-1-25,1 25,0-25,-25 25,25 0,0-1,-25 1,24-25,-24 25,25-25,-25 25,0 0,25-25,-25 25,25-1,-25 1,0 0,0 0,0 0,0-1,0 1,-25-25,25 25,-25-25,25 25,-25-25,1 0,48 0,1 0,0 0,0 0,0 25,-25-1,0 1,0 0,0 0,0 0,-25-1,25 1,-25 0,0 25,25-26,-25 1,1 25,24-25,0-1,0 1,0 0,24 0,1-25,25 25,-1-25,26 0,-26 0,1-25,0 25,-26-25</inkml:trace>
  <inkml:trace contextRef="#ctx0" brushRef="#br0" timeOffset="291345.4129">24730 4341,'0'-25,"25"0,0 25,0-25,24 1,-49-1,25 25,0 0,0 0,0 0,-1 0,1 0,25 0,-25 25,-1-25,1 24,-25 1,0 0,0 0,25 0,-25-1,0 26,0-25,0 0,0-1,-25 1,0 0,1 25,24-26,-25-24,25 25,-25 0,25 0,0 0,0-1,0 1,25-25,-25 25,25 0,-1 0,1 0,0-25,0 0,0 0,-1 0,1 0,-25-25,25 25,-25-25,0 0,-25 25,0 0,1 25,24 0,0 0,0-1,0 1,0 0,0 0,24 0,1-25,-25 24,25 1,0 0,-25 0,25-25,-25 25,0-1,0 1,0 0,0 0,0 0,0-1,0 1,0 0,0 0,-25 0,0-1,0 1,-24-25,-1 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4:46:37.824"/>
    </inkml:context>
    <inkml:brush xml:id="br0">
      <inkml:brushProperty name="width" value="0.05292" units="cm"/>
      <inkml:brushProperty name="height" value="0.05292" units="cm"/>
      <inkml:brushProperty name="color" value="#FF0000"/>
    </inkml:brush>
  </inkml:definitions>
  <inkml:trace contextRef="#ctx0" brushRef="#br0">26541 6276,'0'-25,"-25"25,25-25,-25 0,1 0,-1 25,25-24,-25 24,0-25,0 25,1 0,-1 0,-25 0,25 0,1 0,-1 0,0 25,-25-1,26 1,-1 0,0 0,-25-25,26 25,-1-1,-25 1,0 0,1 0,24 24,-25-24,1 0,-1 25,25-26,-24 26,24-25,0 24,0-24,25 0,-24 25,-1-26,25 26,0-25,-25 25,25-26,0 26,0-25,0 24,0 1,0-25,0 24,0 1,0-25,0 0,25 24,-25-24,0 25,0-1,25 1,-25-1,0-24,0 25,0-1,0 1,0 0,0 24,0-24,0-1,-25 1,25-25,-25 0,0-1,-24 26,-1-25,0 0,1-1,-1 1,1-25,-1 0,0 0</inkml:trace>
  <inkml:trace contextRef="#ctx0" brushRef="#br0" timeOffset="757.7662">25102 7441,'-24'0,"-1"0,25 25,0 0,0 0,0 24,0-24,-25 25,25-1,0 1,0 0,0-1,0 1,0-1,-25 1,25 0,0-1,0 1,0 0,-25-26,25 26,0 0,-24-50,24 24,-25 1,0-25,0 0,50 0,25 0,-26 0,26 25,0-25,-1 25,1-25,-1 25,1-25,0 24,-1-24,1 0,-25 25</inkml:trace>
  <inkml:trace contextRef="#ctx0" brushRef="#br0" timeOffset="23622.0016">14114 9748,'0'0,"-25"0,25-25,-25 1,0 24,1 0,-1 0,50 0,-1 0,1 0,0 0,0 0,0-25,-1 25,1 0,0-25,0 25,0 0,-1 0,-24-25,25 25,0 0,0 0,25-25,-26 25,1-24,0 24,0-25,0 25,-1 0,-24-25,25 25,0 0,0 0,0 0,-25-25,24 25,1 0,0 0</inkml:trace>
  <inkml:trace contextRef="#ctx0" brushRef="#br0" timeOffset="26200.5397">19645 9699,'-24'0,"-1"0,25-25,-25 25,25-25,-25 25,50 0,0 0,-25-25,25 25,-1 0,1-25,0 25,0 0,0 0,-1 0,1 0,0 0,0 0,-25-24,25 24,-1 0,1 0,-25-25,25 25,0 0,0 0,-1 0,1 0,0 0,-25-25,-25 25</inkml:trace>
  <inkml:trace contextRef="#ctx0" brushRef="#br0" timeOffset="29928.7122">9252 11757,'-25'0,"1"0,48 0,-24 25,25-25,0 25,0-25,0 0,-1 0,1 0,25 0,-25 0,-1-25,26 25,0 0,-1 0,-24 0,25 0,-26 0,1 0,0 0,0 0,0 0,-1 0,1 0,0 0</inkml:trace>
  <inkml:trace contextRef="#ctx0" brushRef="#br0" timeOffset="32112.7085">10468 11311,'0'-25,"24"0,-24 1</inkml:trace>
  <inkml:trace contextRef="#ctx0" brushRef="#br0" timeOffset="32448.7798">10468 11311,'148'-174,"-123"174,-25-25,25 25,-25-24,25 24</inkml:trace>
  <inkml:trace contextRef="#ctx0" brushRef="#br0" timeOffset="32662.1955">10815 10964,'25'0,"-25"-25,24 25</inkml:trace>
  <inkml:trace contextRef="#ctx0" brushRef="#br0" timeOffset="32860.4479">11038 10864,'0'-24,"0"-1</inkml:trace>
  <inkml:trace contextRef="#ctx0" brushRef="#br0" timeOffset="33040.7755">11038 10864,'149'-124,"-124"124,-25-24,25 24,-25-25,24 25</inkml:trace>
  <inkml:trace contextRef="#ctx0" brushRef="#br0" timeOffset="33252.8619">11509 10616,'0'0,"0"-24,0-1,0 0,25 25</inkml:trace>
  <inkml:trace contextRef="#ctx0" brushRef="#br0" timeOffset="33451.8065">11807 10468,'0'0,"0"-25,25 25,-25-25,25 0,-1 25,1 0,0-25,0 25,0 0</inkml:trace>
  <inkml:trace contextRef="#ctx0" brushRef="#br0" timeOffset="33662.0638">12254 10269,'0'-25,"24"25,-24-24,25 24,-25-25,25 25,0-25,0 25,-1-25,1 25,0 0,0 0</inkml:trace>
  <inkml:trace contextRef="#ctx0" brushRef="#br0" timeOffset="33841.7129">12576 10120,'25'0,"-25"-24,25-1,-1 25,-24-25,25 25</inkml:trace>
  <inkml:trace contextRef="#ctx0" brushRef="#br0" timeOffset="34258.7656">12898 9996,'0'0,"0"-25,0 1,0-1,25 25,-25-25,25 25,0 0,0 0,-1-25,1 25,0-25,0 1,0-1,24 0,-24 25,-25-25,25 25,0 0,-25-25,25 25,-1 0,-24-24,25 24</inkml:trace>
  <inkml:trace contextRef="#ctx0" brushRef="#br0" timeOffset="34796.9221">13171 9649,'-25'-25,"25"0,0 1,25 24,0 0,0 0,0 0,0 0,24-25,-24 25,0-25,0 25,24-25,-24 25,0 0,0 0,-1 0,-24 25,0 0,25 0,0-1,-25 1,0 0</inkml:trace>
  <inkml:trace contextRef="#ctx0" brushRef="#br0" timeOffset="35620.8929">15180 9351,'-24'-24,"24"-1,24 0,1 25,0-25,0 25,0 0,-1-25,1 25,0 0</inkml:trace>
  <inkml:trace contextRef="#ctx0" brushRef="#br0" timeOffset="35886.312">15701 9252,'25'-25,"0"25,-25-24,0-1,25 25,-25-25,25 25,24 0,-24 0,0 0,24 0,-24 0,25 0,-25 0</inkml:trace>
  <inkml:trace contextRef="#ctx0" brushRef="#br0" timeOffset="36056.9822">16098 9153,'50'0,"-50"-25,25 25,-1 0,-24-25,25 25,0-24,0 24,0 0,-1 0</inkml:trace>
  <inkml:trace contextRef="#ctx0" brushRef="#br0" timeOffset="36254.2725">16545 9128,'25'0,"-1"0,1 0,-25 25,25-25,0 0,0 0,24 0,-24 0,0 0,0 0</inkml:trace>
  <inkml:trace contextRef="#ctx0" brushRef="#br0" timeOffset="36494.7944">17066 9252,'0'0,"24"0,1 0,-25 25,25-25,0 0,-25 25,25-25,-1 0,1 0,0 0,0 0,0 0</inkml:trace>
  <inkml:trace contextRef="#ctx0" brushRef="#br0" timeOffset="36685.1951">17487 9401,'0'0,"25"0,0 0,-25 25,25-25,0 0,-1 0</inkml:trace>
  <inkml:trace contextRef="#ctx0" brushRef="#br0" timeOffset="36907.2022">17810 9525,'25'0,"-1"0,-24 25,25-25,0 25,0-25,0 0,-1 0,1 24,0-24</inkml:trace>
  <inkml:trace contextRef="#ctx0" brushRef="#br0" timeOffset="37094.4946">18132 9599,'25'0,"0"0</inkml:trace>
  <inkml:trace contextRef="#ctx0" brushRef="#br0" timeOffset="37535.1893">18380 9649,'25'0,"0"0,0 0,-1 0,1 0,0 25,0-25,0 0,0 0,-1 0,1 0,0 0,0 0,0-25,-1 25,1 0</inkml:trace>
  <inkml:trace contextRef="#ctx0" brushRef="#br0" timeOffset="38200.8066">18504 9451,'-25'-25,"1"0,24 50,0 0,24-1,1 1,0 25,25-50,-25 25,-1-25,1 24,0-24,25 0,-26 0,1 0,25 0,-50-24,49 24,-49-25,25 25,0 0,-25-25,-25 25,25 25,0 0,0-1,0 1,0 0,0 0,0 0,0-1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9T05:25:10.933"/>
    </inkml:context>
    <inkml:brush xml:id="br0">
      <inkml:brushProperty name="width" value="0.05292" units="cm"/>
      <inkml:brushProperty name="height" value="0.05292" units="cm"/>
      <inkml:brushProperty name="color" value="#FF0000"/>
    </inkml:brush>
  </inkml:definitions>
  <inkml:trace contextRef="#ctx0" brushRef="#br0">21183 1960,'-49'-50,"49"25,0 0,-25 25,0-24,0-1,0 25,-24 0,24-25,-25 25,1 0,24 0,-25 0,26 0,-1 25,25 0,-25-1,25 1,0 0,0 0,-25 0,25-1,0 26,25-50,-25 25,0 0,25-25,-25 24,25-24,-1 25,1-25,0 0,0 0,0 0,-1 0,1 0,0 0,0 0,0 0,-1 0,1 0,0 0,0 25,0 0,-1-25,1 25,0-1,-25 1,25 25,-25-25,0-1,0 26,0-25,0 24,-25-24,0 0,0 0,-24 0,-1-1,1-24,24 0,-25 0,-49 0,49 0</inkml:trace>
  <inkml:trace contextRef="#ctx0" brushRef="#br0" timeOffset="698.631">21332 1811,'-25'-25,"0"25,25-25,25 25,0 0,0 0,24-25,1 25,0 0,-1-24,1-1,-1 25,1 0,-25-25,0 25,-50 0,0 0,-25 0,26 0,-1 25,0-25,0 0,25 25,0-1,0 1,0 0,25 0,0 0,0 24,-1 1,-24-1,25 1,-25 0,25-1,-25 1,25-1,-25 1,25-25,-25 0,0-1,0 1</inkml:trace>
  <inkml:trace contextRef="#ctx0" brushRef="#br0" timeOffset="982.9137">21977 1836,'0'0,"-25"-25,25 50,0 24,25 1,0-1,-25 26,25-26,-1 26,-24-26,25-24,-25 25,0-25,25-1,-50-24</inkml:trace>
  <inkml:trace contextRef="#ctx0" brushRef="#br0" timeOffset="1224.3709">22002 1885,'-25'-49,"25"24,0 0,25 0,0 25,24-25,-24 1,25 24,-26 0,1-25</inkml:trace>
  <inkml:trace contextRef="#ctx0" brushRef="#br0" timeOffset="1437.6588">22051 2158,'-24'0,"48"-25,1 25,0-25,0 1,24-1,-24 25,0-25,25 25</inkml:trace>
  <inkml:trace contextRef="#ctx0" brushRef="#br0" timeOffset="1658.6676">22076 2456,'-25'0,"50"0,0 0,25 0,-1-25,1 0,-1 0,1 0,0 1,-1-1</inkml:trace>
  <inkml:trace contextRef="#ctx0" brushRef="#br0" timeOffset="1942.7772">22423 1761,'-49'-25,"24"25,50 0,0 50,-1 0,1 24,0 0,0-24,0 24,-25 1,24-1,-24-24,0-1,0 1,0-25,-24 0</inkml:trace>
  <inkml:trace contextRef="#ctx0" brushRef="#br0" timeOffset="2234.4472">22399 1885,'-50'-99,"50"74,0 0,0 1,0-1,50 0,-26 0,26 0,0 0,-26 25,26 0,-25 25,0 0,-1 0,-24 25,0-1,0 1,0-1,0 1,-24-25,-1 24,-25-24,1-25</inkml:trace>
  <inkml:trace contextRef="#ctx0" brushRef="#br0" timeOffset="2648.2123">22796 1563,'24'-75,"-24"50,25 1,0 24,0-25,0 25,-1 0,26 25,-25 24,-25 1,25-1,-25 26,-25-1,0 1,0-26,0 26,1-50,-1 24,0-49,25 25,25-25,0 0,24 0,1 0,-1-25,1 25,0-25,-26 25,26-24,0-1,-26 25,1-25</inkml:trace>
  <inkml:trace contextRef="#ctx0" brushRef="#br0" timeOffset="2841.814">23490 1439,'-25'-50,"0"50,25-25,0 50</inkml:trace>
  <inkml:trace contextRef="#ctx0" brushRef="#br0" timeOffset="3014.4715">23664 1761,'0'0,"24"0,1 0,25-25,-25 25,-1 0</inkml:trace>
  <inkml:trace contextRef="#ctx0" brushRef="#br0" timeOffset="3517.9782">21530 2952,'0'0,"-49"0,24-25,25 0,25 25,24-25,51 1,-1-1,25-25,0 1,25 24,24-50,1 26,0-1,-1-24,1 24,-50 0,-50 26,-24-1,-25 0,-75 25,-74 50</inkml:trace>
  <inkml:trace contextRef="#ctx0" brushRef="#br0" timeOffset="3863.8134">21779 2977,'0'0,"-75"0,125 0,24-25,25 0,25-25,25 26,25-26,148-49,-148 49,-25 25,0-24,-50 24,-25-25,-24 25,-1 25,-49-24</inkml:trace>
  <inkml:trace contextRef="#ctx0" brushRef="#br0" timeOffset="4329.9036">23937 2753,'-25'-24,"25"48,0 26,25-25,-1 24,-24 1,25 0,-25-26,25 26,-25 0,0-26,0 1,0 0,0 0,0 0</inkml:trace>
  <inkml:trace contextRef="#ctx0" brushRef="#br0" timeOffset="4557.8404">23961 2828,'0'0,"-49"-25,49 0,74 0,-24 1,-25 24,24-25,-24 0</inkml:trace>
  <inkml:trace contextRef="#ctx0" brushRef="#br0" timeOffset="4907.7866">24085 3026,'0'-25,"25"1,0 24,25 0,-1-25</inkml:trace>
  <inkml:trace contextRef="#ctx0" brushRef="#br0" timeOffset="5165.4869">24482 2704,'-25'-50,"50"25,0 25,25-25,-26 25,26-24,0 24</inkml:trace>
  <inkml:trace contextRef="#ctx0" brushRef="#br0" timeOffset="5398.6269">24606 2604,'-25'0,"25"25,25-25,0 50,0-25,0 0,-25-1,24 1,-24 0,0 0,25 0,-25-1</inkml:trace>
  <inkml:trace contextRef="#ctx0" brushRef="#br0" timeOffset="5645.7151">24606 2977,'-49'0,"73"0,26-25,0 0,24 25,-24-25,24 0,-24 1,-1-1,-24 25</inkml:trace>
  <inkml:trace contextRef="#ctx0" brushRef="#br0" timeOffset="5998.9033">23887 3696,'25'-50,"24"25,26 1,-26-1,26-25,24 1,-25-1,50 0,-24 1,-1-26,-25 51,1-26,-26 25,-24 25,-25-25,25 25</inkml:trace>
  <inkml:trace contextRef="#ctx0" brushRef="#br0" timeOffset="6289.9289">24185 3696,'-50'25,"50"0,50-25,-1 0,26-25,24 0,0 0,0-25,25 1,-25-1,1 25,-26-24,-24 24,-25 0,-1 0</inkml:trace>
  <inkml:trace contextRef="#ctx0" brushRef="#br0" timeOffset="99722.2687">10765 15602,'50'0,"-25"0,24-25,26 25,-26 0,1 0,24 0,1 0,24 0,0 0,25 0,0 0,0-24,149 24,-149 0,0 0,-25 0,1-25,-1 25,-25 0,-24 0,-1 0,1 0,-25-25,0 25,-1 0,1 0,25 0,-1 0,1 0,0-25,24 25,1 0,-1-25,25 25,100-24,-125 24,0 0,26 0,-26 0,0 0,-24 0,49 0,-24 0,24-25,25 25,-25 0,0 0,1 0,-1 0,-25 0,25 0,-24 0,24 0,-25 0,26 0,-1 0,25 0,0 0,0 0,25 0,0 0,-1 0,-23 0,-1 0,0 0,-25 0,25 0,-25 0,0-25,25 25,-25 0,25 0,-49 0,24 0,-49-25,-1 25,-24 0,-74 0,-1 0,-24 0,-1 0,-24 0,0 25,-25 0</inkml:trace>
  <inkml:trace contextRef="#ctx0" brushRef="#br0" timeOffset="100217.9819">12055 16371,'-99'0,"74"0,0 0,50 0,25 0,24-25,25 25,50-25,25 1,24-26,25 0,25 1,25-26,0 26,25-26,-25 26,0-1,-50 25,-74-24,-25 24,-50 0,-49 25,-25-25,-25 25,-25-24,-49 24</inkml:trace>
  <inkml:trace contextRef="#ctx0" brushRef="#br0" timeOffset="101550.0968">4142 15553,'0'0,"-74"-75,49 50,0 25,25-24,0-1,25 74,0 26,0-1,0 25,-1 1,1-1,0 0,0 0,-25-24,25-26,-25 1,0-1,0-24</inkml:trace>
  <inkml:trace contextRef="#ctx0" brushRef="#br0" timeOffset="101772.9852">4043 15503,'-74'-50,"148"100,-173-100,99 26,-25 24,25-25,25 0,0 25,49-50,-24 25,24 1,-24-1,-1 0</inkml:trace>
  <inkml:trace contextRef="#ctx0" brushRef="#br0" timeOffset="101941.803">4192 15776,'0'0,"-25"0,25-25,25 0,0 0,0-24,49-1,-24 25</inkml:trace>
  <inkml:trace contextRef="#ctx0" brushRef="#br0" timeOffset="102173.8107">4589 15255,'0'0,"-75"-25,51 0,-1 25,50 25,-1 0,26 24,0 26,-1-25,-24-1,0 26,0-26,-25 1,24-1</inkml:trace>
  <inkml:trace contextRef="#ctx0" brushRef="#br0" timeOffset="102461.9874">4490 15304,'-75'-74,"75"49,0 0,0 1,25-1,25 0,-1 0,1 0,-1 25,-24 0,25 0,-25 25,-1 0,-24 25,0-26,-24 26,-1 0,-25-1,25 1,-24 24</inkml:trace>
  <inkml:trace contextRef="#ctx0" brushRef="#br0" timeOffset="102768.5591">5035 15280,'-24'0,"-1"0,25-25,25 0,-1 0,1 0,0 1,25-1,-1 25,-24-25</inkml:trace>
  <inkml:trace contextRef="#ctx0" brushRef="#br0" timeOffset="103005.7634">5358 14908,'-75'-50,"150"100,-174-125,99 50,0 1,24-1,26 0,24-25,-24 1,0 24,-1 0,1 0</inkml:trace>
  <inkml:trace contextRef="#ctx0" brushRef="#br0" timeOffset="103196.1062">5457 14709,'0'25,"50"0,-26 0,26 24,-25-24,24 0,1 24,-25-24,0 0</inkml:trace>
  <inkml:trace contextRef="#ctx0" brushRef="#br0" timeOffset="104109.9713">5879 14784,'-75'-75,"50"50,25 1,-24 24,24-25,24 0,1 25,0 0,0 0,0 0,24 0,-24 25,0 24,0-24,-25 0,25 0,-1 0,-24-50,0-25,0 1,0-1,0 0,0-24,-24 24,24 26,0-1,0 0,24 0,1 25,0 0,0 0,0 25,-1 0,1-25,0 0,0 0,0 0,-1-25,1 0,0-25,-25 1,25-1,-25 25,0-24,0 24,0 0,-25 0,0 25,0 0,1 0,24 25,-25 0,0 25,25-1,0 1,0-1,0 1,0 0,25-1,0-24,24 0,-24-25,25 0,-26 0,26-25,0-24,-26-1,51-25,-50 1,-1 0,1-26,0 1,0 25,-25 24,0 1,0 24,-25 0,-25 25,26 0,-1 0,0 0,0 0,0 25,25 24,0 1,0 24,0-24,50 24,-25-24,24 0,1-26,24 1,1-25,-1 0,1-49</inkml:trace>
  <inkml:trace contextRef="#ctx0" brushRef="#br0" timeOffset="104537.6733">5085 16321,'-99'25,"99"0,-25-25,25-25,25 0,24-24,26-26,-1-24,25 0,50 0,-25-50,25 25,25 0,-1-25,-24 25,0 25,-25 0,-25 49,-49 0,-25 26,-1 24,-48 0,-26 24</inkml:trace>
  <inkml:trace contextRef="#ctx0" brushRef="#br0" timeOffset="104866.0134">5705 16049,'-174'124,"348"-248,-447 297,224-148,24 0,25 0,49-25,1 0,24-50,26 0,-1-49,25 0,0-25,0 0,0 25,0-25,-25 25,-24 24,-26 25,1 1,-25 24,-1 0,1 0,-25 1</inkml:trace>
  <inkml:trace contextRef="#ctx0" brushRef="#br0" timeOffset="106482.7931">28377 5978,'0'0,"0"-74,0 24,0 25,0 0,-25 0,0 25,-25 0,1 25,-26 0,1 25,-1-25,1-1,24 26,1-25,24 24,25-24,0 0,0 25,0-1,0-24,25 25,24-26,-24 26,25-25,-25 0,24-1,-24 1,0-25,0 25,0 0,-1 0,1-25,-25 24,25 1,-25 0,0 0,0 0,0-1,-25 1,0-25,1 25,-1-25,0 25,0-25,-25 0,26 25,-1-25,0 0,0 0,25-25,25 25,0 0,0 25,-25-1,0 1,0 25,0-25,0 0,0 24,24-24,-24 0,25 0,0-1,0 1,0-25,24 0,1 0,0 0</inkml:trace>
  <inkml:trace contextRef="#ctx0" brushRef="#br0" timeOffset="106782.7596">28575 6474,'0'0,"0"-25,0 50,0 0,0 0,25-1,-25 26,0-25,0 24,0-24,0 0,0 0,0 0,0-1</inkml:trace>
  <inkml:trace contextRef="#ctx0" brushRef="#br0" timeOffset="107037.836">28476 6524,'-25'-75,"25"50,25 25,0-24,24 24,-24-25,25 25,-26 0,26-25,0 25,-26 0,1 0</inkml:trace>
  <inkml:trace contextRef="#ctx0" brushRef="#br0" timeOffset="107277.9687">28625 6598,'24'-25,"26"25,-25 0,0 0,24-25,-24 25,25 0,-26 0,1 0</inkml:trace>
  <inkml:trace contextRef="#ctx0" brushRef="#br0" timeOffset="107517.8969">28649 6846,'25'0,"0"0,25 0,-1-25,1 25,-1-25,1 25,0-24,-26 24,1-25</inkml:trace>
  <inkml:trace contextRef="#ctx0" brushRef="#br0" timeOffset="108393.8501">28997 6052,'0'0,"0"-49,24 24,1 0,0 0,0 1,0 24,0-25,-1 25,1-25,0 25,0 0,24 0,-24 0,-25 25,25-25,-25 25,25 24,-25-24,0 25,-25-1,25 1,-25-25,25 24,-25-24,1 25,24-26,-25 26,25-25,-25 24,0-24,25 0,0 0,0 0,0-1,25 1,0 0,0 0,-1-25,1 0,0 0,0 0,0-25,-1 25,1-25,-25 0,0 1,-25 24,1 0,-1 24,25 26,0-25,0 0,0-1,25 1,-25 0,24 0,1 0,0-1,0 1,0 0,-1 0,-24 0,25 0,-25-1,0 1,-25 0,1 0,-1-25,0 25,-25-1,1-24,-1 25</inkml:trace>
  <inkml:trace contextRef="#ctx0" brushRef="#br0" timeOffset="115830.0534">13072 15949,'-50'25,"26"-25,-26 25,25 0,0 0,-24-1,24 1,-25 0,1 0,-1 0,1-1,-51 26,26-50,24 25,1-25,-50 25,24-1,25-24,1 0,-1 25,1-25,-1 0,0 0,-24 0,24-25,-24 25,24 0,1-24,-26 24,26 0,-1-25,-24 25,24-25,1 25,-1-25,25 25,-25-25,1 25,-1-24,1-1,24 0,-25-25,25 26,-24-1,24 0,-25-25,26 26,-26-1,0 0,26 0,-1 0,0 1,-25-1,26-25,-1 25,0 1,0-26,0 25,1-24,-1 24,0 0,0-25,0 26,1-1,-1 0,25-25,-25 25,0-24,25 24,-25-25,25 26,0-26,0 25,-24 0,24-24,0 24,0 0,0 0,0 1,-25-1,25-50,0 51,0-1,0-25,0 25,0-24,0 24,0-25,0 26,25-1,-25-25,24 1,26-1,-25 0,0 25,24-24,-24-1,0 25,0-24,-1 24,26 0,-25 0,0 1,24-1,-24 0,25-25,-1 26,1-1,-25-25,24 25,1 1,-25-1,-1 25,1 0,0 0,0 0,24 0,-24 0,0 25,25-1,-1-24,1 25,0 0,24-25,-24 25,-1 0,-24-1,25 26,-26-25,1 24,25-24,-1 0,26 0,-26 0,26-1,-1 1,-24 0,24-25,-24 0,24 0,-24 0,24 0,-24 0,0 0,24 0,-24 0,24 0,-24 0,-1 0,1 0,-1 0,1 0,0-25,-1 25,1 0,-1-25,1 1,0-1,-1 0,1 0,24 0,-24 1,0-26,24 25,0-24,1 24,-26-25,26 25,74-49,-75 24,0 1,1 24,-1-25,-24 26,24-26,1 25,-26-24,26 24,-26 0,26 0,-26 0,26 1,-26-1,26 0,-50 0,24 25,-24 0,0-25,0 25,-1 0,1 0,0 0,0 0,24 25,-24-25,25 25,-1-25,-24 25,25 0,-25-1,24 1,1 0,-25 0,24-25,1 25,0-1,-1 1,1 0,24 0,-24 0,24-1,1 1,-26 25,26-25,-26-1,26-24,-26 25,26-25,-26 0,1 25,24-25,-24 0,0 0,-1 0,-24-25,25 25,-26 0,1-25,0 25,25 0,-26-24,1 24,25-25,-1 0,1 0,0 0,-1 1,-24-1,25 0,-26 0,26 25,-25-25,24 1,-24-1,0 25,0-25,25 25,-26-25,26 25,-25-25,0 25,-1-24,1 24,0 0,25 0,-26 0,1 0,25 0,-25 0,-1 0,26 0,0 0,24 0,-24 24,-1-24,26 25,-26-25,1 25,-1-25,26 25,-25-25,-1 25,-24-1,25 1,-1 0,1 0,-1 24,-24-24,25 25,-1-1,1-24,0 25,-26-25,26 24,-50-24,25 25,0-26,-25 26,24-25,-24 24,25 1,-25-25,0 24,25 1,-25-25,0 24,0 1,0-25,0 25,0-26,0 1,0 0,0 25,0-26,0 1,0 25,-25-25,25 24,-25-24,25 25,-24-26,24 1,-25 0,25 0,-25 0,0-1,0 1,1 0,-1 0,-25 0,25 24,1-24,-26 0,25 0,0-1,-24 1,-1 0,1 0,-1 0,0-1,1 1,-1 0,-24 0,24 0,-24 0,-1-1,26 1,-26 0,26 0,-1 0,-24 24,24-24,-24 0,49 0,-25-1,25 1,-24-25,-1 25,1 0,-1-25,0 25,1-1,-1 1,0 0,1-25,-1 25,1 0,-1-25,0 24,1-24,-26 25,26 0,-1-25,-24 25,-50 0,49-25,1 0,24 0,-24 0,-1 0,26 0,-26 0,26 0,-1 0,1 0,-26 0,26 0,-1 0,0 0,26 0,-1 0,-25-25,25 25,1 0,-26 0,25 0,0-25,-24 25,24 0,-25 0,1-25,-1 25,0 0,26 0,-26-25,0 25,1 0,24-24,-49 24,24-25,25 25,-24-25,24 25,0-25,0 25,-24-25,-1 1,0 24,1-25,-26 0,26 25,-26-25,1 0,24 1,-24-1,24 0,1 0,-26 0,26 25,-1 0,0-24,1 24,-1 0,1-25,-1 25,0 0,1 0,24 0,-25 0,1 0,24 0,-25 0,26 0,-26 25,0-1,-24 1,24-25,-24 25,-1 0,26 24,-26 1,1 0,0-1,-1 1,1 24,24 1,-24-26,24 1,1-1,24 1,-25 0,25-1,-24 1,24 0,25-1,0 1,0-25</inkml:trace>
  <inkml:trace contextRef="#ctx0" brushRef="#br0" timeOffset="135166.0613">7441 10740,'-24'0</inkml:trace>
  <inkml:trace contextRef="#ctx0" brushRef="#br0" timeOffset="135570.1152">7441 10740,'0'0,"-24"-49,-1 49,25-25,-25 25,0-25,0 25,1-25,-1 25</inkml:trace>
  <inkml:trace contextRef="#ctx0" brushRef="#br0" timeOffset="137672.8233">6102 6325,'0'0,"-25"50,25-25,0-1,-25 1,25 0,-24 0,24 0,-25-1,0 1,0 0,0 0,1-25,24 25,-25-25,0 0,25 24,-25-24,0 0,0 0,25 25,-24-25,24 25,0 0,-25-25,25 25,-25-1,25 1,0 0,-25 25,25-25,0 24,0 1,0-25,0 24,0 1,0-1,25 1,0 0,-25-1,25 1,-1 24,-24-24,25-1,-25 1,25 0,-25 24,0-24,25-1,-25 26,25-26,-25 1,0 0,0-1,0 1,0-1,25 1,-25 0,0-1,0 26,24-51,-24 1,0 0,25 0,-25 0,25-1,0 26,-25-25,25 0,-1-1,1 1,0 0,0 0,0 0,24-1,-24 1,0 0,24 0,-24 0,0-1,0 1,0 0,-1 0,1-25,-25 25,25-25,0 25,0-25,-1 24,26 1,-25 0,0 0,-1-25,1 25,0-1,0 1,0 0,-1 0,26 0,-25-1,0 1,0 0,-1 0,26 0,-25 24,0-24,-1 0,1 24,-25 1,25 0,0 24,0-24,-1-1,1 26,0-26,-25 26,25-1,0 1,-25 24,24-25,-24 1,0-1,0-24,0-1,0 1,0-25,0-1</inkml:trace>
  <inkml:trace contextRef="#ctx0" brushRef="#br0" timeOffset="139905.8576">6747 6796,'0'0,"74"75,-49-50,25 24,-1 1,1-25,0 24,24 1,0-25,1 24,-1-24,1 25,-1-1,0-24,-24 25,24-25,-24 24,0-24,-26 0,26 0,0 24,-26-49,26 25,0 25,-25-26,24 1,-24 0,0 0,0 0,-1-1,1 1,-25 25,25-25,0 49,0-24,-1-25,-24 24,25-24,-25 25,0-26,0 26,25-25,-25 24,0-24,0 25,0-25,25-1,-25 26,0-25,0 24,25-24,-25 0,24 0,-24 24,25-24,0 0,-25 0,25 24,-25-24,25 0,-25 25,24-26,-24 26,25-25,-25 25,0-1,25-24,-25 25,25-1,-25 1,25-1,-25 1,24 0,-24-1,25 26,-25-26,25 1,-25-1,25-24,0 25,-25-1,24 1,1 0,0 24,0-24,0-1,-1 1,-24 24,25-24,-25 0,25-1,-25 1,25-1,-25 1,0 0,0-1,0 1,25-1,-25 26,25-26,-25 1,24 0,-24-1,25 26,-25-26,0 26,25-1,-25-24,0 49,0-25,0 50,0-24,0-1,0 25,0-25,0-25,0 26,0-26,0 1,0-1,-25 0,25 26,0-26,-25 25,25-24,0-26</inkml:trace>
  <inkml:trace contextRef="#ctx0" brushRef="#br0" timeOffset="141817.1924">7739 6102,'0'0,"174"50,-100-26,1 1,-26 0,26 0,-26-25,26 25,-26-1,1-24,-1 25,-24-25,50 25,-26-25,1 0,-1 0,1 0,24 0,1 0,-1 0,1 25,-1-25,-24 0,24 0,1 0,-1 0,0 25,1-25,24 0,-25 0,-24 24,0-24,24 0,-24 0,24 25,1-25,-1 0,0 0,1 25,-26-25,26 0,-1 0,-24 25,-1-25,1 25,24-25,-24 24,0-24,24 25,-24 0,24 0,0-25,1 25,-1-1,-24 1,0 0,24 0,-24 0,-1-1,26 1,-1 0,0 0,1 0,-1 0,1 24,-1-24,0 25,-24-26,25 26,-26 0,1-1,-1 1,1-1,0-24,-26 50,26-26,-25 26,0-26,24 26,-24-26,25 26,-26-1,1-24,0 24,0 1,0-1,-1 0,1 1,0-26,0 26,0-26,-1 26,1-26,0 1,0 0,-25-1,0 1,25 24,-25-24,0-1,0 26,0-25,0-1,0 26,0-1,0-24,0 24,0 0,0 1,0-1,0 25,24-24,-24 24,0 0,0 25,0-49,0 24,0-25,0 1,0-1,0-24,0-25,0 24,0-24,0 0,-24 0,24-1,-25-24</inkml:trace>
  <inkml:trace contextRef="#ctx0" brushRef="#br0" timeOffset="142971.4479">7045 5383,'-25'0,"50"0,-25 24,24 1,1 0,0 25,25-26,-1 26,1 0,-1-1,1 1,-25-1,24 1,1 0,0-1,-26-24,26 25,24-1,-24-24,0 25,24-25,-24 24,-1-24,1 0,0 24,-1-24,-24 0,-25 0,25-25,-25 49</inkml:trace>
  <inkml:trace contextRef="#ctx0" brushRef="#br0" timeOffset="157241.748">28029 7342,'0'-25,"25"25,0 0,25-24,-26 24,51-25,-26 25,26-25,-1 25,1-25,24 0,-25 25,25-24,1-1,-1 25,0-25,-24 25,-26-25,26 25,-51 0,1 0,0-25,-75 25,26 0</inkml:trace>
  <inkml:trace contextRef="#ctx0" brushRef="#br0" timeOffset="157705.5547">28302 7417,'0'-25,"0"50,25-50,25 25,-1 0,1-25,24 25,1-25,-1 25,0-25,26 1,-26 24,0-25,-24 0,25 25,-26-25,1 25,-25-25,-1 25,1 0,-25-24,-25 24,25 24,-49 1</inkml:trace>
  <inkml:trace contextRef="#ctx0" brushRef="#br0" timeOffset="165130.9863">15056 10840,'-24'-25,"24"0,0 0,0 0,0 1,0-1,24 25,-24-25,0 0,25 25,-25-25,25 25,-25-24,25 24,0-25,-1 25,1-25,0 25,0-25,0 25,-1 0,1 0,0 0,0 0,0 0,0 0,-25 25,24-25,1 25,0 0,-25-1,25-24,-25 25,0 0,0 0,25 0,-25-1,0 1,24-25,-24 25,0 0,0 0,0-1,25 1,-25 0,25-25,-25 25,25-25,0 25,-25-1,24-24,1 0,-25 25,25-25,0 0,0 25,-1-25,1 0,0 0,0 0,-25 25,25-25,-1 0,1 0,0 0,0 0,0 0,-25-25,24 25,1 0,0-25,0 25,0 0,-1 0,1-25,0 25,0-24,0 24,-1 0,-24-25,25 0,-25 0,0 0,-25 25</inkml:trace>
  <inkml:trace contextRef="#ctx0" brushRef="#br0" timeOffset="165746.5981">16173 10815,'0'0,"49"25,-24-1,0-24,0 0,-1 0,1 0,0 0,0 0,-25 25,0 25,0-25,0-1,-25 26,0-25,0 24,1 1,24 0</inkml:trace>
  <inkml:trace contextRef="#ctx0" brushRef="#br0" timeOffset="167545.6459">18405 13072,'-25'0,"25"-25,-25 25,25-25,0 1,0-1,25 0,0 25,-25-25,25 25,0 0,-1 0,-24-25,25 25,0 0,0 0,0 0,0 0,-25 25,24-25,1 0,0 25,-25 0,25-25,-25 25,25-25,-25 24,24-24,1 0,0 0,0 0,0 0,-1 0,1 0,0-24,-25-1,0 0</inkml:trace>
  <inkml:trace contextRef="#ctx0" brushRef="#br0" timeOffset="167979.4725">18802 12725,'-50'-25,"26"0,-1 25,50 25,-1 0,1 0,0-1,25-24,-26 0,1 25,0-25,0 0,0 0,-1 0,1 0,0 0,0 25,0-25,-25 25,0 0,0-1,0 1,0 0,0 0,-25 24,-25-24,25 25,25-25</inkml:trace>
  <inkml:trace contextRef="#ctx0" brushRef="#br0" timeOffset="169237.8443">22399 11931,'0'-25,"0"0,0 1,0-1,0 0,0 0,0 0,0 1,24 24,-24-25,0 0,0 0,0 0,25 25,-25-24,25 24,0-25,-25 0,25 25,-25-25,24 25,-24-25,25 1,-25-1,0 0,0 0,0 0,0 1,0-1,-25 0,1 0,-1 0,0 25,25-24,-25 24,25-25,-25 25,1 0</inkml:trace>
  <inkml:trace contextRef="#ctx0" brushRef="#br0" timeOffset="169774.1674">22299 11361,'0'-25,"25"0,0 25,0 0,0-25,-1 0,1 1,25-1,-25 0,-25 0,24 25,-24-25,25 25,0 25,0 0,0 0,24 0,-24-1,25 1,-1 0,1-25,-25 25</inkml:trace>
  <inkml:trace contextRef="#ctx0" brushRef="#br0" timeOffset="179813.4136">17686 11162,'25'0,"-1"0,1 0,0 0,0-25,0 25,24-25,-24 25,0-24,0 24</inkml:trace>
  <inkml:trace contextRef="#ctx0" brushRef="#br0" timeOffset="180526.2916">20017 12973,'-24'0,"24"-25,24 0,26 25,0-25,-1 1,1 24,24-25,-24 0,-1 25</inkml:trace>
  <inkml:trace contextRef="#ctx0" brushRef="#br0" timeOffset="181253.9939">22299 11088,'25'0,"0"-25,25 25,-1-25,26 0,-1 25,-24-25,-1 25,1 0</inkml:trace>
  <inkml:trace contextRef="#ctx0" brushRef="#br0" timeOffset="185169.9044">14734 1612,'-25'-25,"25"1,-25-1,25 0,0 0,0 50,0 0,0 0,25 24,0 1,-25 0,25 24,-25 0,0 1,0-26,0 26,0-26,25 1,-25-25,0 24,0-24,24-25,-24 25</inkml:trace>
  <inkml:trace contextRef="#ctx0" brushRef="#br0" timeOffset="186471.3114">14585 1513,'-49'-50,"98"100,-123-100,49 26,0 24,50 24,0 26,-25-25,25 24,-1 1,-24 0,25-1,0 1,0-25,24 24,-24-24,0 0,0-25,24 25,-24-25,25 0,-25 0,-1 0,1 0,0-25,-25 0,25-24,-25-1,0 0,0-24,0-1,-25 1,25 24,-25 1,-24-1,24 1,25 24,-25 0,25 0,-25 25,25 25,0 25,25-1,-25 1,25-1,0 26,-25-26,24 1,1 0,0-1,0 1,0 0,-25-26,24 1,1-25,0 25,0-25,0 0,-25-25,24 0,-24 1,0-26,0 25,0-24,0-1,0 0,0 25,-24 1,24-1,0 50,0 24,0-24,24 0,-24 0,25 24,0-24,0-25,0 0,-1 0,1 0,0-25,-25 1,0-1,0 0,0-25,0 25,0-24,0 24,0 0,0 50,0 0,25 24,-25 1,25-25,-25 25,25-26,-25 1,0-50,-25 1,25-26,0 0,0 1,0-1,0 25,0-24,0 24,0 0,25 25,-1 0,1 0,0 25,0 0,0-1,-25 26,24-25,-24 0,0-1,0 26,0-25,0 0,0 0</inkml:trace>
  <inkml:trace contextRef="#ctx0" brushRef="#br0" timeOffset="186643.3503">15230 1166,'-25'-50,"0"25,50 50,25 0</inkml:trace>
  <inkml:trace contextRef="#ctx0" brushRef="#br0" timeOffset="187099.5313">16049 1091,'0'-49,"-25"49,0 0,0 25,0-1,25 26,0-25,0 24,0-24,0 0,0 0,25-25,0 0,0 0,0 0,-1 25,1-25,0 0,-25 24,25-24,-25 25,0 0,0 0,0 0,-25-1,0 1,0-25,-24 25,24 0</inkml:trace>
  <inkml:trace contextRef="#ctx0" brushRef="#br0" timeOffset="187789.6199">16173 1141,'0'0,"24"-25,-24 50,0 0,25 0,0 24,0-24,0 0,-1 0,1-25,-25 24,25-24,0-24,-25-1,25 0,-25 0,0 0,0-24,-25 24,25 0,0 0,-25 1,25 48,25-24,-25 50,25-25,0 0,-1-1,1-24,0 25,0-25,0 25,-1-25,-24-25,25 0,-25 1,0-1,0 0,0-25,-25 26,25-1,-24 25,48 25,1-1,0 26,0 0,-25 24,25-24,-1-1,1 1,-25-1,25 1,0-25,-25 24,0-24</inkml:trace>
  <inkml:trace contextRef="#ctx0" brushRef="#br0" timeOffset="188066.6576">16669 1141,'0'0,"-50"-74,25 49,1 0,24 0,24 25,26 0,0 0,-1 0,1 25,-25-25,-25 50,24-26,-24 1,0 25,-24-25,-1-1,0 1,-25 0,26 0,-26 0,25-25</inkml:trace>
  <inkml:trace contextRef="#ctx0" brushRef="#br0" timeOffset="188286.0718">16818 943,'24'0,"1"24,0 26,0-25,24 24,-24 26,0-26,0 1,-25 0,0-26,0 26</inkml:trace>
  <inkml:trace contextRef="#ctx0" brushRef="#br0" timeOffset="188562.3332">16892 1042,'0'0,"-50"-99,50 74,-24 0,24 0,0 0,24 25,26 0,0 0,-1 0,1 0,-1 25,-24 0,0 25,0-26,-25 1,0 0,0 0,-25 0,-25-25,1 24,-1 1</inkml:trace>
  <inkml:trace contextRef="#ctx0" brushRef="#br0" timeOffset="189418.4179">17289 843,'0'0,"0"-24,-25-1,0 25,0 0,1 25,-1 24,25-24,0 25,0-26,0 1,25-25,-25 25,24-25,1 0,0 0,0 0,0 0,-1 0,-24-25,0 0,0 1,0-1,0 0,0 0,0 0,0 1,0-1,25 25,0 0,0 0,0 0,-1 0,1 0,0 25,0-1,-25 1,0 0,0 0,25 0,-25-50,0 0,-25-25,25 26,-25-26,25 0,0 1,0 24,0-25,0 1,0 24,0 0,0 50,0 0,0 0,25-1,0 1,-25 0,25 25,-1-26,1 1,0 25,0-25,0-1,-1-24,1 25,0 0,0-25,-25-25</inkml:trace>
  <inkml:trace contextRef="#ctx0" brushRef="#br0" timeOffset="189597.9343">17686 744,'-25'-25,"0"25,50 0,0 0,24-24,1 24,24-25,-24 25,0-25</inkml:trace>
  <inkml:trace contextRef="#ctx0" brushRef="#br0" timeOffset="191916.1921">18306 571,'-25'-25,"25"0,-25 25,0 0,1 0,-1-25,0 25,0 0,0 0,25 25,-24-25,24 25,0 0,0-1,0 1,0 0,24 0,1 0,0-1,0-24,24 25,-24-25,25 0,-25 0,49 0,-49 0,24 0,1 0</inkml:trace>
  <inkml:trace contextRef="#ctx0" brushRef="#br0" timeOffset="192402.2011">18554 496,'0'0,"-25"0,0 0,0 0,1 25,-1 0,0 0,0-25,25 24,-25-24,25 25,0 0,0 0,25-25,0 25,0-1,0-24,24 25,1-25,0 0,-26 0,26 0,-25 0,0-25,-1 1,-24-1,0 0,0-25,0 26,0-1,-24 0,-26 25,25-25,0 25,-24 0,24 25</inkml:trace>
  <inkml:trace contextRef="#ctx0" brushRef="#br0" timeOffset="194101.4517">18951 496,'-50'-25,"25"25,25 25,0 0,0 0,0 0,25-1,-25 1,25-25,25 25,-26 0,1 0,25-25,-25 24,-1-24,26 0,-25 0,24 0,-24 0,0 0,-25-24,25 24,-25-25,0-25,0 25,0 1,0-1,-25-25,0 25,0 25,1-25,-1 1,25 48,0 1,0 0,0 0,25 0,-25 0,24-1,1 1,0-25,25 25,-26-25,26 0,-25 0,24 0,-24 0,0 0,-25-25,25 25,-25-25,0 1,0-26,-25 25,25 0,-25 0,25 1,-25-1,25 50,25-1,-25 1,25-25,0 25,0 0,-25 0,25-25,-25 25,24-25,-24-25,0 0,-24 25,24-25,0 0,0 0,0 1,0-1,0 0,24 25,1 0,0 25,-25 0,25-25,-25 24,0 1,25-25,-25 25,0 0,24-25,1 25,0-25,-25 25,25-25,0 0,-1 0,-24-25,25 25,-25-25,0 0,0 0,0-24,0 24,0-25,0 1,0 24,-25-25,1 25,-1 1,0 24,25 24,0 1,0 0,0 0,25 0,-25-1,25 1,-25 0,24 0,1 0,0-1,0 1,0-25,-25 25,24-25,1 0,0 0,0 0</inkml:trace>
  <inkml:trace contextRef="#ctx0" brushRef="#br0" timeOffset="194281.9702">19918 372,'-25'0,"50"0,0 0,25 0,-1 0,1 0,-25 0,24 0</inkml:trace>
  <inkml:trace contextRef="#ctx0" brushRef="#br0" timeOffset="195062.4037">16818 1612,'-25'-25,"74"1,1 24,124-50,-75 25,25-24,25-1,24 0,1 1,24-26,26 1,24 24,0-24,-25 0,-25 24,-49 25,-50-24,-49 24,0 25,-75 0,0 0</inkml:trace>
  <inkml:trace contextRef="#ctx0" brushRef="#br0" timeOffset="195609.9389">17041 1687,'49'0,"1"0,24-25,26 0,24-25,0 26,25-26,24-24,26 24,-1-24,0-1,1 26,-50 24,-50 0,-49 0,-26 25,-48 0,-1 25,-25 0</inkml:trace>
  <inkml:trace contextRef="#ctx0" brushRef="#br0" timeOffset="199877.6019">20290 744,'0'0,"-25"0,50-25,0 25,0 0,0-24,24 24,-24 0,0-25,0 25,-1 0,1-25,0 25,0 0,0 0,-50 0</inkml:trace>
  <inkml:trace contextRef="#ctx0" brushRef="#br0" timeOffset="200162.8402">20241 918,'-25'0,"50"0,-1-25,1 25,0 0,25-25,-26 25,1-25,25 25,-1 0,-24 0,0-24,0 24</inkml:trace>
  <inkml:trace contextRef="#ctx0" brushRef="#br0" timeOffset="201244.0396">21183 422,'0'24,"0"1,0 0,-25 0,1 0,-1-25,0 0,25 25,-25-25,0 0,1 0,-1 0,0 0,0 0,0 0,1-25,24 0,0 0,0 0,24 0,1 25,-25-24,25 24,0 0,0-25,-1 25,26 0,-25 0,0 0,-1 25,1-1,0-24,0 25,-25 0,25 25,-25-25,0-1,0 1,0 0,-25 0,25 0,-25-1,0-24,0 25,1-25,-1 25,0-25,0 0,0 0,1 0,-1 0,0-25,25 0,25 1,24 24,-24-25,0 25,0 0,0 0,-1 0,1 0,0 0,-25 25,25-25,-25 24,25-24,-1 0,1 25,0-25,0 0,0 0,24 0,-24 0,0 0,0 0,-1 0,1-25,0 25,0-24</inkml:trace>
  <inkml:trace contextRef="#ctx0" brushRef="#br0" timeOffset="201865.9692">17190 2108,'-25'-24,"0"-1,25 0,50 0,-1 0,26 1,-1-26,50 0,0 1,25-1,25-24,-1 24,1 0,24 1,-24-1,-25 25,-25-24,-75 49,1-25,-50 50,-50 0,1-1</inkml:trace>
  <inkml:trace contextRef="#ctx0" brushRef="#br0" timeOffset="202226.4988">17636 2232,'0'0,"-25"0,50-24,25 24,24-25,25 0,1-25,-1 26,25-26,49 0,1-24,0 0,-1 24,-73-24,-26 49,-24 0,-100 50</inkml:trace>
  <inkml:trace contextRef="#ctx0" brushRef="#br0" timeOffset="210571.0795">27459 7069,'25'0,"24"0,-24 0,25 0,-1 25,1-25,24 0,1 25,-26-25,26 25,-1-25,1 0,24 25,-25-25,25 0,1 24,-26-24,25 0,0 0,-24 0,49 0,-25 0,-24 0,24 0,-50 0,26 0,-1 0,1 0,-26 0,1 0,-25 0,-1 0,-48 0,-1 0,-25 0,-24 0</inkml:trace>
  <inkml:trace contextRef="#ctx0" brushRef="#br0" timeOffset="213290.0743">27508 7392,'50'0,"0"0,49 0,0 0,25 0,25 0,-25 0,25 0,-25 0,25 0,-50 0,25 0,-25 25,0-25,50 24,-99-24,-1 0,1 0,-25 0,-25-24,0-1,0 0,0 0,0 0,0 1,-25 24,25-25,0 0,-50 50</inkml:trace>
  <inkml:trace contextRef="#ctx0" brushRef="#br0" timeOffset="219352.2777">25822 10765,'0'-25,"0"1,-25 24,0 0,0 0,0 0,-24 24,24 1,0-25,0 25,1 0,-1 0,0-1,0 1,25 0,-25 0,25 0,0-1,0 1,0 0,25-25,-25 25,25-25,0 25,0-25,24 24,1-24,-25 0,24 0,1 0,-25 0,24 0</inkml:trace>
  <inkml:trace contextRef="#ctx0" brushRef="#br0" timeOffset="219769.2614">26144 10840,'-25'-50,"1"50,-1 0,0 25,0 0,0 24,1-24,24 0,0 24,0-24,0 0,0 0,0 0,24-1,1-24,0 0,25 0,-26 0,26 0,0-24,-26-1,1 0,0 0,0 0,-25 1,-25-51,-25 50,1 1,-1-1,-24 25,24 0</inkml:trace>
  <inkml:trace contextRef="#ctx0" brushRef="#br0" timeOffset="221773.7962">26392 10889,'0'-49,"-25"49,50 24,-25 1,25 0,0 0,-25 0,25-1,-25 1,0 0,24 0,-24 0,-24-25,24-25,0 0,0 0,0 0,0 1,0-1,0 0,0 0,24 25,-24-25,25 25,0 0,-25-24,25 24,0 0,-1 0,-24 24,25-24,-25 25,0 0,0 0,0 0,25-1,-25 1,25 0,0-25,-1 25,1-25,0 0,0 0,0-25,-1 0,-24 0,0 1,0-26,0 25,0 0,0 1,0-1,0 0,0 0,0 0,0 1,-24 24,24-25,0 0,-25 25,25-25,0 0,0 1,0 48</inkml:trace>
  <inkml:trace contextRef="#ctx0" brushRef="#br0" timeOffset="222634.0174">26987 10790,'0'-50,"-24"26,-1 24,0 0,0 24,0 1,1 0,24 0,-25 0,25-1,0 1,0 0,0 0,0 0,25-25,-1 24,1-24,0 0,0 0,0-24,24-26,-49 25,25-24,0-1,-25 0,0-24,0 0,-25-1,0 1,0-1,-24 26,24-26,0 26,0 24,1 0,24 50,0 0,24 24,-24 26,25-1,-25 1,25-1,0-24,-25 24,25-24,-25-1,24 1,-24-1,25-24,-25 0,25 0,0-25,0 0,0 0,-1-25,1 0,0 0,0-24,-25 24,0-25,0 26,0-1,0 0,25 50,-25 24,24-24,-24 0,25 0,-25 0,25-1,-25 1</inkml:trace>
  <inkml:trace contextRef="#ctx0" brushRef="#br0" timeOffset="222798.4197">27136 10294,'0'0,"-74"-99,49 74,25 0</inkml:trace>
  <inkml:trace contextRef="#ctx0" brushRef="#br0" timeOffset="223037.7995">27335 10294,'0'0,"0"25,25-25,-1 25,1 24,0 1,25-1,-26 1,26 0,-25-1,0 1,-25-1,24 1,-24 0,0-26,0 1,25 0,0 0</inkml:trace>
  <inkml:trace contextRef="#ctx0" brushRef="#br0" timeOffset="223302.0933">27657 10765,'-99'-124,"223"372,-149-372,-74-25,124 125,0 24,-1-25,26 25,0-25,-1 25,-24 0,-25-25,25 25,-25 25,25 0,-1 0,1-1,0 26,0-25,0 24,-25-24,0 0,0 0</inkml:trace>
  <inkml:trace contextRef="#ctx0" brushRef="#br0" timeOffset="223731.1964">27955 10368,'0'0,"-25"25,0 0,25 25,-25-26,25 1,0 25,25-25,0 24,25-24,-1 0,1 0,0-25,-26 0,26 0,-25 0,0-25,-25-25,0 25,-25-24,0-1,-25 25,26-24</inkml:trace>
  <inkml:trace contextRef="#ctx0" brushRef="#br0" timeOffset="224205.441">28203 10542,'0'-25,"0"0,25 25,0 0,-1 0,-24 25,0 0,0 0,25-25,-25 25,25-25,0 24,0 1,-25 0,24 0,-24 0,0-1,0-48,0-26,-24-24,24 24,0-24,0 24,24 0,-24 26,25-1,0 25,25 25,-26 24,1-24,0 25,25-1,-26 1,-24-25,25-1,-25 1</inkml:trace>
  <inkml:trace contextRef="#ctx0" brushRef="#br0" timeOffset="224818.1992">29046 10393,'-49'-99,"-1"74,25 0,-49 1,49 24,-25 24,26 1,-1 25,0-1,25 1,0 0,0-26,25 1,0 0,24-25,-24 0,25 0,-26-25,1-24,0 24,0-25,-25 1,25-1,-25 25,24 25,-24 25,25 0,-25 24,25-24,0 25,-25-25,25-1,0-24,-1 0,1 0,0 0,0 0,0-24,-1-26,-24-24,0-1,0-49,-24 0,-1-25,-25 25,1 0,24 50,-25 24,25 25,25 100,0-1,25 25,0 25,25-24,-1 24,1-50,-1 1,-24-1,-25-24,25-1,0-24,-25 0</inkml:trace>
  <inkml:trace contextRef="#ctx0" brushRef="#br0" timeOffset="225342.3029">29840 9872,'0'0,"-25"-74,50 99,0 49,-25 0,0 1,25 24,-25 0,-25-24,25-26,-25 1,0 0,0-26</inkml:trace>
  <inkml:trace contextRef="#ctx0" brushRef="#br0" timeOffset="225521.8263">29790 9872,'0'0,"-24"-124,24 99,0 1,0-1,24 0,1 25,25 0,-25 0,24 0</inkml:trace>
  <inkml:trace contextRef="#ctx0" brushRef="#br0" timeOffset="225685.3875">29815 10046,'0'0,"25"0,0 0,24 0,1 0,24 0</inkml:trace>
  <inkml:trace contextRef="#ctx0" brushRef="#br0" timeOffset="225905.3533">30212 9699,'0'0,"-25"-50,25 75,25 0,0 49,0 0,0 1,-25-1,24 26,-24-51,0 26,0-26,0-24</inkml:trace>
  <inkml:trace contextRef="#ctx0" brushRef="#br0" timeOffset="226249.7714">30138 9872,'-25'-74,"25"49,0 0,0 0,25 1,-1-1,26 0,-25 0,0 0,0 1,-1 24,26-25,-25 25,24 0,-24 0,25 0,-25 0,-1 0,1 0,-50 0,1 0</inkml:trace>
  <inkml:trace contextRef="#ctx0" brushRef="#br0" timeOffset="226567.5239">30485 9649,'0'-50,"0"26,0 48,25-24,-25 25,0 0,0 0,0 0,0-1,-25 1,25 0,0 0,-25 0,0-25,1 24,-26 1,25-25,-24 0,-1 0</inkml:trace>
  <inkml:trace contextRef="#ctx0" brushRef="#br0" timeOffset="226758.0126">30659 9723,'0'0,"49"-74,-24 49,0 0,0 25,-1 0</inkml:trace>
  <inkml:trace contextRef="#ctx0" brushRef="#br0" timeOffset="226964.4617">30931 9475,'0'0,"0"-74,0 49,0 0,25 25,74-24,-49-1,24 25,-24-25</inkml:trace>
  <inkml:trace contextRef="#ctx0" brushRef="#br0" timeOffset="227141.9891">31105 9327,'25'49,"-50"-98,75 123,-26-49,1 0,25 24,-25-24,0 25,-25-1,0-24,0 25</inkml:trace>
  <inkml:trace contextRef="#ctx0" brushRef="#br0" timeOffset="227995.6573">31279 9500,'25'-99,"-1"99,1-25,0 25,0 0,0 0,-1 25,-24 25,25-1,-25-24,0 25,0-26,-25-24,25-24,0-1,0-25,25 25,-25-24,25-1,-25 1,0 24,25 0,-25 0,25 25,-1 0,-24 25,0 0,25 0,-25-1,25-24,0 0,0 0,-1 0,1-24,-25-1,25 0,0 0,-25 0,0 1,0-26,0 25,0 0,-25 1,0 24,0 0,1 0,-1 24,25 1,-25 0,25 25,0-26,0 26,25-25,0 0,24-1,-24-24,25 0,-1 0,1 0,24-24,1-1,-1-25,-24 25,24-24,-49-1,0-24,-25 24,0 25,-25-24,-25 24,1 0,-1 25,0 0,1 25,24 24,0 1,25 0,0-1,25 26,0-26,24-24,-24 25,25-25,-25 24,24-24,-24 0</inkml:trace>
  <inkml:trace contextRef="#ctx0" brushRef="#br0" timeOffset="228961.9503">30783 10840,'0'0,"-50"0,50-25,-25-25,25 1,-25-1,1-24,-1 24,-25 0,1 1,-1 49,0 0,26 0,-26 25,25 49,0 0,25 26,0-26,25 25,25 0,-25 1,-1-1,1 0,0 0,0-24,-25-1,25 1,-25-51,0 26,24-50,1 0,-25-50,0-24,25-25,-25 24,0-24,0 25,0 24,0 25,0 0,0 1,0-1,50 0,-26 25,26-25,0 25,-26 0,1 0,-25 25,0 0,0 0,0-1,25-24,0 0,0 0,-1 0,1-24,0-1,0 0,-25 0,25 0,-1 25,1 0,0 0,0 0,0 25,-25 0,0 0,0 0,0-1,0-48,0-1,0 0,24 0,-24-24,0 24,25-25,-25 1,25 24,-25 0,25 0</inkml:trace>
  <inkml:trace contextRef="#ctx0" brushRef="#br0" timeOffset="229353.4834">31725 10691,'0'-50,"0"25,0 50,25 0,-25 0,25-25,0 0,-1 0,-24-25,25 25,-25 25,0 0,0 24,0-24,0 25,0-26,0 1,0 0</inkml:trace>
  <inkml:trace contextRef="#ctx0" brushRef="#br0" timeOffset="229518.0446">31775 10616,'-25'-99,"25"74,-25 1,25-1,25 0,25 25,24 0,0 0,1 0</inkml:trace>
  <inkml:trace contextRef="#ctx0" brushRef="#br0" timeOffset="229713.5221">31899 10616,'-25'0,"50"0,0 0,-1 0,51 0,-1 0,-24 25,-25-25,-1 25</inkml:trace>
  <inkml:trace contextRef="#ctx0" brushRef="#br0" timeOffset="229910.5243">31924 10964,'24'0,"1"0,25 0,24 0,1-25,-26 25,1-25,24 25,-49-25</inkml:trace>
  <inkml:trace contextRef="#ctx0" brushRef="#br0" timeOffset="230050.2767">32792 10691,'0'0,"0"-25</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2T04:47:33.762"/>
    </inkml:context>
    <inkml:brush xml:id="br0">
      <inkml:brushProperty name="width" value="0.05292" units="cm"/>
      <inkml:brushProperty name="height" value="0.05292" units="cm"/>
      <inkml:brushProperty name="color" value="#FF0000"/>
    </inkml:brush>
  </inkml:definitions>
  <inkml:trace contextRef="#ctx0" brushRef="#br0">6945 3696,'0'0,"-24"-25,24 0,0 0,0 1,0-1,-25 25,25-25,0 0,-25 25,0-25,0 25,-24 0,24 0,0 0,-25 0,26 25,-1-25,0 25,25 0,-25 0,0 24,25-24,-24 25,-1-1,25 1,-25 0,25-1,0 1,-25-1,25 26,0-26,0 1,0 0,25-1,0 26,0-26,-1 1,1-1,0 1,0 0,0-26,-1 26,1-25,-25 24,25-49,0 25,-25 0,25-25</inkml:trace>
  <inkml:trace contextRef="#ctx0" brushRef="#br0" timeOffset="634.4104">6127 4465,'-25'0,"25"25,25-25,0 24,-1 1,26 0,-25 25,0-26,24 1,-24 0,25 0,-1 24,-24-24,0 0,0 0,-1 0,1 0,0-25,-25 24,25-24,0 0,-1 0,-24 25,25-25,0 0,0-25,0 25,-1-24,1-26,0 25,0-25,0 1,0-1</inkml:trace>
  <inkml:trace contextRef="#ctx0" brushRef="#br0" timeOffset="12377.6695">9699 4713,'-25'0,"0"0,25-25,-25 25,0-25,25 0,-24 1,24-1,0 0,0 0,0 0,0 1,0-1,-25 0,25 0,0 0,0 1,0-1,0 0,0 0,0 0,0 1,0-1,0 0,25 25,-25-25,24 25,1 0,0 0,0 0,0 0,-1 0,1 0,0 0,0 0,-25 25,0 0,25 0,-1-1,-24 1,25 0,0 25,-25-26,25 1,-25 0,25 0,-25 0,24-1,-24 1,0 0,0 0</inkml:trace>
  <inkml:trace contextRef="#ctx0" brushRef="#br0" timeOffset="12643.2536">9649 4514,'-25'0,"50"0,-25 0,25-24,0 24,24-25,1 0,-1 25,1-25,-25 0</inkml:trace>
  <inkml:trace contextRef="#ctx0" brushRef="#br0" timeOffset="12890.5921">10344 4291,'-25'0,"25"25,0 0,25-25,-25 25,0-1,24 1,-24 0</inkml:trace>
  <inkml:trace contextRef="#ctx0" brushRef="#br0" timeOffset="13173.3125">10492 4118,'-24'-25,"24"50,24-1,1 1,0 25,0-25,-25 24,25-24,-1 0,-24 0,0-1</inkml:trace>
  <inkml:trace contextRef="#ctx0" brushRef="#br0" timeOffset="13714.187">10517 4167,'-49'-49,"24"24,25 0,0 0,0 0,25 25,-1 0,26 0,-25-24,0 24,-1 0,1 24,-25 1,25 0,-25 0,0 0,0-1,0 1,-25 0,0 0,1-25,24 25,24-25,1 0,0-25,0 25,0 0,-1 0,1 25,0-1,-25 1,0 0,0 0,-25-25,25 25,-49-1,24-24,0 25</inkml:trace>
  <inkml:trace contextRef="#ctx0" brushRef="#br0" timeOffset="13918.5671">10988 4217,'0'0,"25"-25,-25 0,0 50,0 0,0 0,0-1,25 1,-25 0</inkml:trace>
  <inkml:trace contextRef="#ctx0" brushRef="#br0" timeOffset="14226.0374">11261 3969,'0'0,"-24"-50,-1 50,0 0,25 25,-25 25,25-26,0 1,0 25,0-25,25-1,-25 1,50 0,-26-25,26 0,-25 0,0 0,-1 0,1 0</inkml:trace>
  <inkml:trace contextRef="#ctx0" brushRef="#br0" timeOffset="14458.0425">11584 4043,'0'0,"0"25,0 0,25 0,-25 24,0 1,24-25,-24 24,0-24,0 0</inkml:trace>
  <inkml:trace contextRef="#ctx0" brushRef="#br0" timeOffset="14685.1678">11807 3919,'-25'-25,"50"75,-25 0,0-26,25 1</inkml:trace>
  <inkml:trace contextRef="#ctx0" brushRef="#br0" timeOffset="15005.8354">11782 4018,'0'0,"-25"-49,25 24,0 0,0 0,25 25,0-24,0-1,0 0,24 25,-24 0,0 0,24 0,-24 25,0 24,-25 1,25 0,-25-26,0 26,0-25,0 24,0-24,0 0,0 0,-50 0,25-1,-24 1,-26 0</inkml:trace>
  <inkml:trace contextRef="#ctx0" brushRef="#br0" timeOffset="15246.0973">12378 3919,'24'0,"1"0,0 25,-25 0,25 0,-25-1,0 1,0 25,0-25,0-1,0 26,0-25</inkml:trace>
  <inkml:trace contextRef="#ctx0" brushRef="#br0" timeOffset="15461.9669">12477 3845,'0'-25,"0"50,25-50,-1 25,1 25,0 0,-25 24,25-24</inkml:trace>
  <inkml:trace contextRef="#ctx0" brushRef="#br0" timeOffset="15669.1714">12576 3845,'-74'-50,"148"100,-173-125,99 51,0-1,0 0,25 25,-1-25,1 25,0 0,-25-25</inkml:trace>
  <inkml:trace contextRef="#ctx0" brushRef="#br0" timeOffset="15877.4672">12526 3845,'0'25,"25"-25,0 0,0-25,0 0,-1 25,-24-25,25 25,0 0</inkml:trace>
  <inkml:trace contextRef="#ctx0" brushRef="#br0" timeOffset="16056.5728">12650 4142,'0'0,"25"0,0-24,0-1,24 0,1 0,-25 0</inkml:trace>
  <inkml:trace contextRef="#ctx0" brushRef="#br0" timeOffset="16653.6731">10393 5259,'-25'0,"25"-25,25 25,50-25,-1-25,25 26,25-51,50 26,-1-26,26 1,49-26,-25 1,0 0,-24 25,24-26,-173 76,-25-1,-1 25,-24-25,25 25</inkml:trace>
  <inkml:trace contextRef="#ctx0" brushRef="#br0" timeOffset="17110.0725">10393 5407,'0'0,"-25"-24,1 24,24-25,24 25,1-25,0 25,25-25,-1 0,1-24,49 24,0-25,25 1,25-1,25-24,-1-1,26 26,-1-26,1 1,123-50,-223 99,-49 0,0 0,-26 1</inkml:trace>
  <inkml:trace contextRef="#ctx0" brushRef="#br0" timeOffset="20005.1876">12973 4316,'-25'25,"0"-25,25 25,-25-25,25 24,-24-24,-1 0,25 25,-25-25,0 0,0 0,1 0,-1 0,0 0,0 0,0 0,1 0,-1 0,0 0,0 0,0 0,1 0,-1 0,0 0,0 0,25-25,-25 1,1-1,24 0,-25 25,25-25,-25 0,25 1,-25-1,25 0,0 0,-25 0,25 1,0-1,-24-25,24 25,0 1,0-1,-25 0,25 0,0 0,0 1,0-1,-25 0,25 0,0 0,0 1,0-1,0 0,0 0,0 0,0 0,0 1,0-1,25 25,-25-25,0 0,25 25,-25-25,24 25,-24-24,0-1,25 25,-25-25,25 0,0 25,0-25,-1 25,1-24,0 24,0 0,0 0,-1 0,1 0,0 0,0 0,0 0,-1 0,1 0,0 0,0 0,-25 24,25-24,-1 25,-24 0,25-25,-25 25,25-25,-25 25,25-1,0 1,-1-25,-24 25,25-25,-25 25,25 0,0-1,-25 1,25 0,-25 0,24 0,-24 0,25-1,-25 1,25 0,0 0,-25 0,0-1,0 1,0 0,25 0,-25 0,0-1,0 1,0 0,0 0,0 0,0-1,-25 1,25 0,-25 0,25 0,-25-1,0-24,1 25,-1-25,0 25,0-25,0 0,1 0</inkml:trace>
  <inkml:trace contextRef="#ctx0" brushRef="#br0" timeOffset="21213.8509">12948 2381,'0'0,"-25"0,0 0,1 0,-1 0,0 0,25 25,-25-25,0 0,1 25,24 0,-25-1,25 1,0 0,-25-25,25 25,0 0,0-1,0 1,0 0,0 0,0 0,25 0,0-1,-1 1,1 0,0 0,0 0,0-25,-1 24,1 1,0-25,-25 25,25-25,-25 25,25-25,-1 0,-24 25,25-25,-25 24,25-24,-25 25,25-25,-25 25,0 0,25-25,-25 25,24-25,-24 24,0 1,0 0,0 0,0 0,0-1,-24-24,24 25,-25-25,0 0,0 25,0-25,1 0,-1 0,-25 0,25 0</inkml:trace>
  <inkml:trace contextRef="#ctx0" brushRef="#br0" timeOffset="21901.5064">12799 2952,'0'0,"25"0,-25 25,25-1,-25 1,0 0,25 0,-25 0,24-1,-24 1,0 0,25 0,-25 0,0-1,25-24,-25 25,0 0,0 0,25-25,0 0,-1 0,1 0,0 0,0 0,0 0</inkml:trace>
  <inkml:trace contextRef="#ctx0" brushRef="#br0" timeOffset="23593.1704">12898 3398,'25'25,"0"0,0-25,-25 25,25-25,-1 0,26 0,-25 24,0-24,-1 0,1 0,0 0,0 0,0 0,-25 25</inkml:trace>
  <inkml:trace contextRef="#ctx0" brushRef="#br0" timeOffset="25860.1748">6747 11782,'-50'0,"50"-25,0 1,-25 24,50 0,25 0,-1 0,1-25,49-25,-49 25,0 1,-1-1,-24 0,25-25,-26 50,1-24</inkml:trace>
  <inkml:trace contextRef="#ctx0" brushRef="#br0" timeOffset="26641.0703">8905 13965,'0'0,"-25"0,25 25,25-25,0 0,-1-25,26 25,0-25,-1 0,1 1,24-1,-24 0,0-25,24 26,-24-1,24 0,-24 0,-26 0,1 25,0-24,0 24</inkml:trace>
  <inkml:trace contextRef="#ctx0" brushRef="#br0" timeOffset="27391.3799">11683 11782,'-25'0,"25"25,0 0,-25-25,50 0,0 0,0 0,0 0,24 0,-24 0,0-25,24 0,1 25,0-25,-1 1,1 24,-1-25,-24 0,25 0,-25 25,0-25,-1 25,1-24</inkml:trace>
  <inkml:trace contextRef="#ctx0" brushRef="#br0" timeOffset="35810.34">7491 11460,'0'-25,"-25"25,50 0,0 0,0 0,-1 0,1 0,0 0,-25-25,25 25,0 0,-1 0,-24-25,-24 50</inkml:trace>
  <inkml:trace contextRef="#ctx0" brushRef="#br0" timeOffset="37486.2053">9847 13419,'0'-24,"-24"24,24-25,24 0,1 25,0 0,0 0,-25-25,25 25,-1 0,-24-25,25 25,0 0,0-24,0 24,0-25,-1 25,-48 0,24 25</inkml:trace>
  <inkml:trace contextRef="#ctx0" brushRef="#br0" timeOffset="38737.5382">12080 11435,'-25'0,"25"-25,25 0,0 1,-1 24,1 0,0 0,0 0,0 0,0 0,-1-25,1 25,25 0,-25-25,-1 25,1-25,0 25,0-25</inkml:trace>
  <inkml:trace contextRef="#ctx0" brushRef="#br0" timeOffset="43814.6826">7565 11361,'-24'0,"-1"0,0 0,25-25,-25 25,25-25,-25 25,25-25,-24 25,24-25,-25 1,0 24,25-25,-25 0,25 0,0 0,0 0,0 1,0-1,0 0,-25 25,25-25,0 0,0 1,0-1,0 0,0 0,25 0,-25 1,25-1,0 0,0 25,-1-25,1 25,0-25,0 25,0 0,-1 0,1-24,0 24,0 0,0 0,-1 24,1 1,25 0,-25-25,-1 25,26 0,-25-1,0-24,-1 25,1 0,0 0,0 0,-25-1,25 1,-25 25,0-25,0 24,0-24,0 25,0-25,-25-1,-25 1,1 25,24-25</inkml:trace>
  <inkml:trace contextRef="#ctx0" brushRef="#br0" timeOffset="45161.9581">10021 13221,'0'25,"-25"-25,25 25,-25-1,1-24,-1 25,0-25,0 0,0-25,1 1,-1-1,25 0,-25-25,0 25,0 1,1-1,24 0,0 0,0 0,0 1,0-1,0 0,24-25,1 26,0-1,25 25,-26 0,26 0,0 0,-26 0,26 25,0-1,-1 26,-24-25,0 24,0 1,-25 0,0-1,0 26,0-26,-25-24,25 0,-25 0,0 0</inkml:trace>
  <inkml:trace contextRef="#ctx0" brushRef="#br0" timeOffset="46357.9446">12204 11311,'-25'0,"25"25,-25-25,0 25,1-25,-1 24,0-24,25-24,-25 24,25-25,0 0,0 0,0 0,-25 25,25-24,-24-1,24 0,-25 25,25-25,0 0,0 0,0 1,0-1,0 0,0 0,0 0,0 1,0-1,0-25,25 50,-25-25,24 1,1-1,0 25,0 0,0 0,24 0,26 0,-50 25,24-1,1 1,-25 0,24 25,-24-26,0 26,0-25,-1 24,1-24,-25 25,25-25,-25 0,0 49,0-24,-50-26,26 26,-26-25,0 24,1-49</inkml:trace>
  <inkml:trace contextRef="#ctx0" brushRef="#br0" timeOffset="49351.2448">7764 15007,'-50'0,"75"0,0 25,0-1,-1 26,26-25,-25 0,0 24,-25-24,24-25,-24 25,25-25</inkml:trace>
  <inkml:trace contextRef="#ctx0" brushRef="#br0" timeOffset="49589.637">7789 15032,'-25'-25,"0"0,25 0,25 0,-25 1,25 24,-1-25,1 0,25 0,-25 0,-1 1</inkml:trace>
  <inkml:trace contextRef="#ctx0" brushRef="#br0" timeOffset="49857.5959">8012 15056,'0'-24,"25"-1,-25 0,25 25,-1-25,1 0,0 25</inkml:trace>
  <inkml:trace contextRef="#ctx0" brushRef="#br0" timeOffset="50213.175">8210 15255,'25'0,"0"0,-25-25,25 0,0 25,-1-49,-24 24,25 0,0 0,-25 0,0 1,0-26</inkml:trace>
  <inkml:trace contextRef="#ctx0" brushRef="#br0" timeOffset="50534.5822">8458 14709,'-49'-25,"49"1,25 24,-25-25,24 0,1 0,0 0,-25 1,25 24,0 0</inkml:trace>
  <inkml:trace contextRef="#ctx0" brushRef="#br0" timeOffset="50774.0782">8657 14808,'0'-24,"25"24,-25-25,24 0,1 25,-25-25,25-24,0 24,0 0</inkml:trace>
  <inkml:trace contextRef="#ctx0" brushRef="#br0" timeOffset="51530.1367">8632 14213,'0'0,"-74"-50,74 75,24-25,1 0,25 0,-25 0,-1 0,1-25,0 1,0 24,-25-25,25 0,-25 0,24 0,-24 1,0 48,0 1,0 0,0 0,0 24,25 1,-25 0,25-1,-25 1,0-25,0 24,0-24,25-25,-25-25,0 1,0-26,0 25,0 0,25 0,-1 1,-24-1,25 25,0 0,0 0,0 0,24 0,-24 0,0 25,0-25,0 24,-25 1,0 0,0 0,0 0,0 24,0-24,-25 25,0-25,0-1,0 26</inkml:trace>
  <inkml:trace contextRef="#ctx0" brushRef="#br0" timeOffset="51944.097">8310 15602,'0'0,"-25"0,50 0,-25 25,24-25,-24-25,25 0,0-24,0 24,24-25,1-24,0-1,-1 1,26-25,24 0,-25-25,1 24,-1 1,-24 25,-1-1,-24 51,0-1,0 0,-25 50,0 24</inkml:trace>
  <inkml:trace contextRef="#ctx0" brushRef="#br0" timeOffset="52296.2079">8582 15801,'0'-25,"0"0,0 0,25 0,-25 1,25-26,0 25,24-24,-24-1,25 25,-1-24,1-1,0 0,24-24,-24 24,74-74,-99 99,-1 1,-24-1</inkml:trace>
  <inkml:trace contextRef="#ctx0" brushRef="#br0" timeOffset="56450.719">4762 17090,'25'25,"0"0,0-25,0 25,-25 0,25-1,-1-24,1 25,-25 0,25 0,0 0,0 24,-1-24,1 25,0-1,-25-24,25 0,-25 0,0 0,0-1,0-48,-25-1,0 0,0 0</inkml:trace>
  <inkml:trace contextRef="#ctx0" brushRef="#br0" timeOffset="57874.2543">4638 17016,'-24'0,"48"0,26 0,-25 25,24-25,-24 25,0-1,25-24,-25 25,-1 0,26-25,-25 25,0 0,-1-25,1 24,0-24,0 25,0-25,-1 0,1 0,0 0,-25-25,25 25,0-24,-25-1,0 0,0 0,0 0,-25 1,0-1,0-25,-24 25,24-24,-25 24,25-25,1 26,-26-1,25 25,25-25,0 50,25-25,0 49,24-24,-24 0,25 25,-25-26,24 1,1 0,-1 0,1 0,0-1,-1-24,1 25,-1-25,-24 25,0-25,0 0,0 0,-1 0,-24-25,25 0,-25 1,0-1,0 0,0 0,-25 0,1 1,-1-1,25 50,25-1,-1 1,1-25,0 25,0-25,0 25,-1-25,1 0,-25-25,25 25,-25-25,0 0,0 1,0-1,0 0,-25 25,25-25,25 25,-25 25,25-25,0 25,0 0,-25-50,0 0,-25 0,25 0,-25 1,25-1,0 0,0 0,50 25,-26 25,1-25,0 25,-25 0,25-25,-25 24,25-24,-25 25,0 0,24-25,-24 25</inkml:trace>
  <inkml:trace contextRef="#ctx0" brushRef="#br0" timeOffset="58234.2899">5432 16619,'-74'0,"148"0,-173 0,74 0,0 25,1 0,24 0,0-1,24 1,1 0,25 0,-25 0,24-25,-24 24,0-24,0 0,24-24,-49-1,25 0,-25-25,0 26,0-26,-25 25,-24 0,-1 1,25 24,-24 0,24 0,0 24,25 26,0-25</inkml:trace>
  <inkml:trace contextRef="#ctx0" brushRef="#br0" timeOffset="58662.0206">5953 17214,'-25'0,"1"25,24 0,-25 0,25 0,0-1,0 1,25 0,-25 0,24-25,-24 25,25-25,0 0,0 0,0 0,-1 0,1-25,0 0,0 25,0 0,-1 0,1 0,0 0,-25 25,0 0,0-1,0 26,-50-25,26 0</inkml:trace>
  <inkml:trace contextRef="#ctx0" brushRef="#br0" timeOffset="59525.2124">6102 17214,'0'-24,"25"24,0 24,24 1,-24 0,0 0,0-25,-1 0,1 0,-25-25,0 0,0 0,0 1,-25 24,25-25,25 50,0-1,0-24,0 25,-1-25,1 0,0 0,0 0,-25-74,0 49,0 0,-25 0,-25-24,50 24,-24 0,48 50,26 0,-25 0,0 24,24-24,-24 0,0 0,0-1,24 1,-24 0,-25 0,25-25,-25 25,-25-25,0-25,0 0,1 0,-26-24,0-1,26 25,-1-24,0-26,25 26,0 24,25 25,-25-25,25 0,-1 25,1 0,0 0,0 0,0 0,-1 25,-24 0,0 0,0 24,-24-24,-1 0</inkml:trace>
  <inkml:trace contextRef="#ctx0" brushRef="#br0" timeOffset="59741.9502">6648 16842,'0'0,"0"-24,24 24,1 24,0 1,0 0,24 25,-24-26,25 1,-25 0,0 0,-1 24</inkml:trace>
  <inkml:trace contextRef="#ctx0" brushRef="#br0" timeOffset="59997.2364">6772 16917,'-75'-75,"75"51,0-1,0 0,0 0,25 25,25 0,-26 0,26 0,-25 0,0 0,0 25,-25 0,0 0,-25-1,25 1,-25 0</inkml:trace>
  <inkml:trace contextRef="#ctx0" brushRef="#br0" timeOffset="60853.9413">6896 16694,'0'0,"0"-25,0 74,25 1,-1-50,-24 25,25-25,0 0,0 0,0 0,-25-25,0 0,0 0,-25 25,0-24,-25-1,50 0,25 25,25 0,-25 0,-1 0,1 25,0-25,0 0,-25-25,0 0,0 0,-25 25,25-24,0-1,-25 25,25-25,0 0,25 25,0 0,0 25,-1 0,1 0,-25-50,-49-124,-1 74,25 1,0 24,1 1,-1-1,25 25,0 50,74 50,-49-26,25 1,-1-1,-24 1,25 0,-26-25,26-1,-50 1,25-25</inkml:trace>
  <inkml:trace contextRef="#ctx0" brushRef="#br0" timeOffset="60997.2314">7268 16470,'0'-24,"0"-1,0 0,49 0,1 0</inkml:trace>
  <inkml:trace contextRef="#ctx0" brushRef="#br0" timeOffset="61466.1763">7317 17314,'0'0,"-74"0,49 24,0 26,25-25,0 24,0 26,0-25,25-1,0-24,25 0,-26 0,26-25,-25 0,24-25,1 0,0-25</inkml:trace>
  <inkml:trace contextRef="#ctx0" brushRef="#br0" timeOffset="62606.2396">7565 17338,'-74'50,"148"-100,-148 125,74-50,0-1,25-24,0 25,-1-25,1 25,0-25,0 0,0-25,-1 25,-24-25,0 1,0-1,-24 0,24 0,-25 0,0 25,0-24,50 24,0 0,0 0,-25 24,24-24,1 0,-25 25,25-25,0 0,-25-25,0 1,0-1,0 0,0 0,-25 0,25 1,25 24,0 0,-1 0,1 24,0-24,0 25,-25-50,0 1,0-1,-25 0,50 25,-25 25,25-25,-25 25,24-25,-24 24,0-48,0-1,0 0,-24 0,24 0,24 25,-24 25,25-25,0 0,-25-25,0 1,0-1,-25 0,0 0,1-24,24 24,-25 0,25 0,0 50,25 0,24 49,-24-49,0 0,0 0,0-1,-1 1,1 0,0-25,-25 25</inkml:trace>
  <inkml:trace contextRef="#ctx0" brushRef="#br0" timeOffset="62768.1929">7987 17016,'-25'0,"50"0,-75 0,75-25,-25 0,25 1,25-1</inkml:trace>
  <inkml:trace contextRef="#ctx0" brushRef="#br0" timeOffset="62953.2243">8186 16917,'-25'0,"50"0,-25-25,24 0,1 25</inkml:trace>
  <inkml:trace contextRef="#ctx0" brushRef="#br0" timeOffset="63135.2036">8235 17090,'0'0,"-25"0,50 0,0 0,0-24,0-1,-25 0</inkml:trace>
  <inkml:trace contextRef="#ctx0" brushRef="#br0" timeOffset="63830.3317">8434 16619,'0'0,"0"25,24 25,-24-26,0 1,-24 0,-1-25,0 0,0 0,0 0,1-25,24 0,0 1,0-26,0 25,24 0,1 1,0 24,0 0,24 0,-24 24,0 1,0 25,0-25,-1 24,1 1,0-1,-25 1,25-25,-25 0,0-1,0 1,0 0,-25 0,0-25,0 0,1 25,-1-25,0-25,0 25,25-50,0 25,0 1,0-1,25 0,0 0,0 25,-1 0,1 0,0 25,0 0,0-25,24 25,-24-1,25 1,-26-25,51 0,-50 0</inkml:trace>
  <inkml:trace contextRef="#ctx0" brushRef="#br0" timeOffset="65974.1576">9203 16545,'-50'0,"25"0,0 0,-24 0,24 0,0 0,0 0,-24 0,-1 0,0 0,1 0,-1 0,1-25,-26 25,26 0,-1 0,0-25,1 25,-1-25,25 1,-24 24,-1-25,25 0,-24 0,24 0,-25 25,-24-25,24 25,-24-24,24 24,1 0,-1-25,0 0,26 25,-26-25,25 25,-24-25,24 25,-50-24,26-1,-1 25,-24 0,24 0,1-25,-1 0,-24 25,24-25,0 25,1 0,-1-24,0-1,1 25,-1-25,1 25,-1 0,0 0,-24 0,24 0,1 0,-1 0,1 0,-1 0,0 0,26 0,-26 25,-24 0,24-25,-24 24,-1 1,25 25,-24-50,24 25,-74-1,75 1,-1 0,25 25,-24-26,24 1,0 0,0 25,-49-1,24-24,1 25,-1-25,-24 24,24-24,25 0,-24 0,24 24,-25-24,25 0,1 0,-1-1,0 26,0-25,0 0,1 24,24-24,0 0,0 0,0-1,0 1,0 0,0 25,24-26,1 1,25 0,-1 25,26-26,-25 26,24-25,0 24,1 26,-1-25,25-1,-24 1,24-25,0 24,0-24,-24 0,-1 0,1-1,-1 1,1-25,-1 25,-24-25,24 25,-24-25,24 0,-24 25,24-25,-24 0,24 0,-24 0,49 24,-25-24,1 0,-26 0,100 0,-74 0,-26-24,26-1,-1 0,-24 25,-1-25,1 0,-1 1,-24-1,25 25,-25-50,24 50,-24-49,25 24,-26 0,1 0,74-49,-74 74,-25-25,25 25,0-25,0 0,0 0,-1 25,1-24,0 24,-25-25,25 25,0 0,-1 0,1 0,0 0,25 0,-26 25,1-1,25-24,-25 50,24-50,-24 25,0 0,0-25,-1 25,1-25,0 0,0 0,0 0,-1 0,26-25,-25 25,0-25,-1 0,1 25,0-25,-25 0,25 1,0-1,-25 0,24 0,-24 0,25 1,-25-1,0 0,0 0,0 0,0 1,0-1,0-25,0 25,0 1,0-1,0 0,0 0,-25 0,25 1,-24-1,24 0,-25 0,0 0,0 1,0-1,25 0,-24 0,-1 0,0 1,0-1,0 0,1-25,-26 26,25-1,0 0,-24 25,-1-50</inkml:trace>
  <inkml:trace contextRef="#ctx0" brushRef="#br0" timeOffset="67402.1424">7987 15205,'0'-25,"-25"25,50 0,-25 25,25-25,-25 25,25-25,-25 25,25-25,-1 25,-24-1,25-24,0 0,0 0,0-24,-1 24,-24-25,0 0,25 25,0-25,0 0,0 1,-1-1,1 0,0 0,0 0</inkml:trace>
  <inkml:trace contextRef="#ctx0" brushRef="#br0" timeOffset="70266.0608">9327 16644,'0'-25,"0"50,0 0,0 0,-25 24,0-24,0 0,25 0,-25-1,1 1,-1 0,0 0,0 0,0 24</inkml:trace>
  <inkml:trace contextRef="#ctx0" brushRef="#br0" timeOffset="70818.4521">9128 16644,'-25'-25,"25"50,0 0,0 0,0-1,0 1,0 0,-24 0,24 0,0-1,0 1,0 0,0 0,0 0,0-1,0 1,0 0,24-25,1 0,0-25,0 25,24-25,-24 1,25-1,-25 0,-1 0,1 0,0 1,25-26</inkml:trace>
  <inkml:trace contextRef="#ctx0" brushRef="#br0" timeOffset="75849.2447">29840 6648,'0'0,"-25"0,25-25,25 25,-25 25,0-1,25 26,0-25,-25 0,24-1,-24 1,0 0,0 0,25 0,0-25,0 0,0 0,24-25,1 0,-1 0,26 0,-1-24,1 24,-1-25,1 1,24-1,-25 25,25-24,-24 24,-1 0,1 0,-1 1,0-1,-49 25,-50 0,-49 25,49-1,-24 1</inkml:trace>
  <inkml:trace contextRef="#ctx0" brushRef="#br0" timeOffset="85210.2748">27930 4266,'0'-24,"0"-1,-25 25,25-25,0 0,0 0,0 1,-25-1,1 0,24 0,-25 25,0 0,0 0,25-25,-25 25,1 0,-1 0,0 25,0-25,0 0,1 25,-1 0,0 0,0-25,25 24,0 1,0 0,0 0,0 0,0-1,0 1,0 0,0 0,0 0,0-1,0 1,0 0,25-25,-25 25,0 0,25-1,0 1,-25 0,0 0,24 0,1-1,0 1,0-25,0 25,-25 0,24-25,-24 25,25-25,-25 24,25 1,0-25,0 25,-1-25,1 0,0 25,0-25,0 0,-25 25,24-25,1 0,0 25,0-25,0 0,0 0,-25 24,24 1,-24 0,25-25,-25 25,25-25,-25 25,0-1,25 1,-25 0,0 0,0 0,-25-25,25 24,-25-24,0 0</inkml:trace>
  <inkml:trace contextRef="#ctx0" brushRef="#br0" timeOffset="85802.244">27880 5011,'-24'0,"48"0,-24 24,25 1,0 0,0-25,-25 25,25 0,-1-1,1 1,-25 0,25-25,-25 25,25 0,0-1,-25 1,25-25,-25 25,0 0,24-25,1 0,0 0,0-25,24-25,1 26,0-26,-26 0,26 1</inkml:trace>
  <inkml:trace contextRef="#ctx0" brushRef="#br0" timeOffset="92119.4009">28054 7541,'-25'-25,"50"50,-75-75,26 50,-1-25,0 25,25-25,25 25,24 0,26 0,-1 0,1 0,-1 0,25-24,1 24,-1-25,0 25,0-25,-24 25,24-25,-25 25,-24 0,0 0,-26 0,-24-25,-24 25,-1 0,0 25</inkml:trace>
  <inkml:trace contextRef="#ctx0" brushRef="#br0" timeOffset="94975.9789">28029 7838,'-25'0,"50"0,0-25,25 25,-1-24,26-1,24-25,0 25,0 1,149-51,-148 50,-1 1,0-1,-49 0,-1 25,-24 0,0 0,-25-25,0 50,0 0,-25-25,0 0,25 25,0-1,0 1,-24-25,24 25,0-50,-25 25,25 25,-25-25,25 25,-25-25,0 0,25 25</inkml:trace>
  <inkml:trace contextRef="#ctx0" brushRef="#br0" timeOffset="99318.4264">28153 11336,'-49'-25,"24"0,0 0,0 25,50 0,0 0,25-24,-26 24,1 0,25-25,-1 25,-24-25,25 0,-1 25,26-50,-26 26,1-1,-25 0,24 0,1-24,24-1,-24 25,24-24,1-1,-1 0,1 26,-1-26,1 0,-1 26,-24-1,-1-25,26 25,-26-24,26-1,-26 1,1 24,24-25,-24 25,-1-24,1-1,0 25,-1 1,-24-1,0 25,-50 0,0 25,-24-25,24 24,-25 1,1 0,-26 25</inkml:trace>
  <inkml:trace contextRef="#ctx0" brushRef="#br0" timeOffset="99947.1094">28277 11435,'-24'0,"-1"0,50 0,-1-25,26 25,0-25,-26 1,26 24,0-25,-1 0,26 0,-26-24,26 24,73-75,-73 51,24-1,0-24,1 24,-1 1,0-26,-25 26,1 24,-26-25,1 25,0 1,-26 24,1 0,-25-25,25 25,0 0,-25 25,-25-1,0 1</inkml:trace>
  <inkml:trace contextRef="#ctx0" brushRef="#br0" timeOffset="100629.3332">30783 11534,'0'0,"-50"0,25 0,0 0,25 25,-24-25,48 0,1 0,0 0,25-25,-1 0,1 1,-1-1,26 0,-1-25,25 26,100-51,-100 50,75-24,-100 24,1 0,-26 0,1 0,-25 25,-25-24,-25 24,0 0,-25 0,26 0,-26 0,0 24</inkml:trace>
  <inkml:trace contextRef="#ctx0" brushRef="#br0" timeOffset="101153.5382">30807 11832,'-24'0,"48"0,100-50,-74 50,0-25,49 1,-25-1,26 0,-1-25,-25 26,25-1,1 0,-26 0,0 0,1 1,-26 24,1 0,-25 0,0 0,-1 0,1 0,-50 0,1 0,-1 0</inkml:trace>
  <inkml:trace contextRef="#ctx0" brushRef="#br0" timeOffset="102872.5127">28674 7689,'0'-24,"25"-1,-25 0,25 0,0 25,-25-25,-25 25,0 0,0 0,0 0,1 0,-1 0,0 0,0 0,-24 25,24-25,-25 25,25-25,1 25,-1-25,25 25,-25-1,0-24,0 50,25-25,-24 0,24-1,-25 26,25-25,0 24,0 1,0-25,0 49,25-24,-25 0,0-26,24 26,1 24,0-49,0 0,-25 25,25-26,-1-24,1 25,-25 0,25 0,0-25,-25 25,25-1,24 26,-49-25,25 0,0-1,0 1,-25 0,24 0,-24 0,25 24,-25-24,0 0,0 24,0-24,0 25,0 0,0-26,-25-24,25 25,-24-25,-1-25</inkml:trace>
  <inkml:trace contextRef="#ctx0" brushRef="#br0" timeOffset="103374.8213">28129 8806,'-25'-25,"0"25,25-25,25 25,0 0,-1 25,1 0,25-1,-1 1,-24 0,0 0,25 0,-26-1,1 1,-25 0,25 0,0 0,0 0,-1-25,-24 24,25-24,25-24,-1-26,1 0,0 1,-1-26,1 26,-1-26,1 26,-25 24</inkml:trace>
  <inkml:trace contextRef="#ctx0" brushRef="#br0" timeOffset="117933.3546">5928 5531,'0'25,"0"0,-24-25,24 25,0 0,-25-25,25 24,0 1,0 0,-25-25,25 25,0 0,0-1,-25 1,25 25,0 0,0-26,0 1,0 0,0 25,0-26,0 26,0-25,-25 0,25 24,0-24,0 0,0 0,0-1,0 1,0 25,0-25,25-1,-25 1,0 25,0-25,0-1,0 1,25 0,-25 0,0 0,0 24,0-24,0 25,0-26,25 1,-25 25,0-25,25 24,-25-24,0 0,24 0,-24 0,25 24,-25-24,25 0,-25 0,25-1,-25 26,25-25,-25 24,24-24,-24 25,25-25,-25-1,25 26,-25-25,25 24,-25-24,25 0,-25 0,24 0,1 24,-25-24,25 0,0 24,-25-24,25 25,-25-25,24 24,1-24,-25 25,25-1,0-24,-25 25,25-25,-25-1,0 26,0-25,0 0,24 24,-24-24,0 0,25 0,-25-1,0 1,0 0,25 0,-25 0,0-1,25 1,0 50,-25-26,24-24,1 25,0-26,-25 1,0 0,25 25,0-26,-1 1,1 0,-25 0,25 25,0-26,0 1,-25 0,24 25,1-26,-25 1,25 0,0 0,0 0,-25-1,25 1,-1 0,-24 0,25-25,0 49,-25-24,25 0,0 0,-1-25,1 25,-25-1,25-24,-25 25,25 0,0 0,-25 0,24-25,1 49,0-49,-25 25,25 0,0 0,-1-1,1 1,0 0,0 0,-25 0,49-1,-24 1,0 0,0 25,0-25,24 24,-24 1,25-1,-1 1,1 0,-25 24,24 0,1 1,-1-1,1 1,-25-1,0-24,0 24,-1-24,-24-1,0 1,0-1,0 1,-24 0,-1-25,0 24,25-24,-25 0,0 0,25-50,25 0,-25 0,25 25</inkml:trace>
  <inkml:trace contextRef="#ctx0" brushRef="#br0" timeOffset="119854.1836">6325 5383,'-25'-25,"1"25,-1 0,25 25,-25-25,25 24,0 1,-25 0,25 25,0-26,0 1,0 25,0-25,0 24,0 1,25-25,0 49,-25-24,25-25,-25 24,24-24,-24 0,25 24,0-24,0 0,0 0,-1 24,1-24,0 25,0-25,24-1,26 51,-50-50,-1 24,1-24,25 0,-25 0,-1-1,1 1,0 0,25 0,-25 0,-1-1,26 1,-25-25,24 25,-24 0,25 0,-25-1,24 1,-24 0,25-25,-1 25,-24 0,25 0,-26-25,1 24,0 1,0 0,0 0,-1 0,1-25,0 24,25 1,-26 0,1 0,0 0,0-1,0 1,24 0,1 25,-1-26,-24 1,0 25,25-25,-25-1,24 26,-24-25,25 24,-26-24,26 0,-25 0,0 24,-1-24,26 25,-25-25,0 24,-1-24,-24 25,25-1,0 26,-25-50,25 49,0-24,-25-1,24 1,1-25,-25 24,25 1,0-25,-25-1,25 51,-1-50,-24 24,25-24,-25 0,25 24,-25-24,25 25,-25-25,0-1,0 1,0 0,25 0,-25 0,0-1,24 26,-24-25,0 25,0-26,25 26,-25 0,25 123,-25-123,0 24,0-24,25 24,0 1,-25-1,24 0,-24 1,0 24,25 0,-25 1,25-1,25 25,-25-25,-1 25,26-25,0 25,-1-25,26 100,-26-100,26-24,-51-1</inkml:trace>
  <inkml:trace contextRef="#ctx0" brushRef="#br0" timeOffset="121963.3491">7119 5581,'0'25,"25"0,0-1,-1 1,26 0,0 25,123 74,-123-75,24-24,-24 25,24-25,-24 24,24-24,-24 0,24 0,1-25,-26 24,1 1,24 0,26 0,-76 0,26-1,0 1,-1-25,-24 0,25 25,49 0,-74-25,24 25,-24-25,25 24,-26-24,1 25,25-25,-25 25,24-25,1 25,-25-25,24 0,-24 25,0-25,25 0,-1 24,1-24,-1 0,1 25,0-25,-1 0,26 25,-26-25,26 0,-26 0,26 0,-26 25,26-25,-1 0,-24 0,24 0,-24 0,-1 0,1 0,0 0,24 0,-49 0,24 0,1 0,-25-25,24 25,-24 0,0 0,0 0,0 0,-1 0,1 0,0 0,0 0,0 0,-1 0,1 0,25 0,-25 0,-1 0,1 0,25 0,-25 0,24 0,-24 0,0 0,25 0,-26 0,26 0,-25 25,0-25,-1 0,1 0,25 0,-25 25,24-25,-24 0,25 0,-26 24,26-24,0 0,-1 25,-24-25,25 25,-26 0,1-25,25 25,-25-1,-1-24,26 50,-25-25,-25 0,25 0,-1-1,26 26,-25-25,0 24,0-24,24 25,-24-25,25 24,-26-24,26 0,-25 24,0-24,-1 25,1 24,0-24,0-1,0 1,-1 0,1-1,0 1,25 74,-26-75,1 26,0-25,0 24,0-24,-1 24,1-24,0-1,0 26,0-26,-1 1,1 24,0 75,49 0,-24-75,-25 1,0-1,0 1,-1-26,1 26,-25-1,25 0,-25 1,0-1,0 1,-25-1,25 25,0-24,-25 24,1-25,24 1,-25-1,25 1,-25-26,25 26,0-26,0 1,-25-25,25-1,0-48,0-26</inkml:trace>
  <inkml:trace contextRef="#ctx0" brushRef="#br0" timeOffset="123478.3191">17983 15379,'-49'0,"24"0,0 0,50 0,0 0,24 0,-24 0,25 0,-1-25,1 25,0 0,-26 0,1-25,0 25,0 0,0 0,-50 0,-124 25,99 0,1 0,-26-25,26 25,24-25,0 24,75-48</inkml:trace>
  <inkml:trace contextRef="#ctx0" brushRef="#br0" timeOffset="128930.306">20117 14287,'-50'-24,"25"-1,0 25,1-25,-1 25,0 0,0 0,-24-25,24 25,-25-25,25 1,-24 24,-1-25,1 0,-1 0,0 0,25 25,-24-24,-1-1,1 0,-125-49,100 49,24 0,-24-25,-1 1,26 24,-1-25,0 1,1-1,-1 1,1-26,-1 26,0-26,-24-49,-50 25,74 49,-24 1,24-1,1 25,-1-24,-99-51,100 76,-1-26,-24 0,-1 1,26-1,-26 1,1-26,-26 26,26-1,0 0,-100-74,124 75,-24-1,24 0,-24-24,24 24,1-24,-1 24,1-24,-26 0,26 24,-26-24,1 24,24 0,-24 1,24-1,0 1,1-1,-1 25,-49-49,25 49,24-25,-24 25,-1-24,1 24,-1-25,1 1,-1-1,26 1,-100-75,75 74,24-24,-24 24,24-24,-24 24,24-24,-24 24,-1-24,26 24,-26-49,1 24,-150-173,175 174,-26-1,1 1,0-25,24 49,0-24,-24-1,24 26,26-26,-26 1,0-1,26 1,-51 0,50-1,-24-24,-1 0,1 24,-1-24,0 0,1 25,-1-26,25 26,-24-1,24 1,-25 0,25-1,1 1,-1-25,-25-50,25 50,1 49,-1-24,0 24,0 0,25 1,-25-1,25 0,0 1,0-1,25-24,-25 24,25-24,-25-1,25-73,-25 73,25 1,-25-1,24-24,-24 0,0 24,25-24,-25-50,0 75,25 0,-25 24,25 0,0 1,-25-1,24 25,1-24,25-1,-25 25,49-24,-24-1,-1 1,51-76,-51 76,1 24,-1-25,1 1,0 24,-1 0,-24-24,49-1,1 25,-1-24,1-1,24 25,-25-24,25 24,25 0,-24 0,24-24,0 24,0 0,-25-25,25 26,0-1,-25 0,0 0,-24 0,-1 1,1-1,-1 25,1-25,24 0,0 0,0 1,25 24,0-25,0 0,-24 25,-1-25,0 25,0 0,0 0,1 0,24 0,-25 50,0-1,0-24,0 50,26-26,-26 1,25-25,-25 24,0-24,0 25,1-26,-1 1,248 99,-223-74,25-1,-25 1,-25 24,25-24,-49 24,24-24,-25 0,26 24,-26-24,0-1,26 1,-26 24,25-49,0 25,1-1,-26 1,0-25,1 24,-1 1,-24 0,24-1,-24 1,0-1,-1 26,1-1,24 1,1-1,-1 25,25-24,-24-1,24 1,0-1,-25-24,1-26,24 1,-49 0,24 0,1 0,-1-1,0 1,1 0,98 25,-73-26,-1 1,0-25,0 25,1 0,24 0,-25-25,-25 24,1 1,-1 0,-24 0,-1 24,1-24,-1 25,1 0,0-1,-1 1,26-1,-26 1,26 24,-1-24,-24 24,-1 1,-24-26,25 26,-25-26,24 150,-24-125,-25 1,0-26,0 26,0-1,-25 1,0-1,25 0,-24 1,24-1,0 1,-25-1,25-24,0 24,0-24,0-1,0 1,0 24,0-24,0 0,0 24,0 0,25 1,-1 24,-24-25,25 26,0-26,-25 25,0-49,0 24,0-24,0-1,-25 1,0 0,-24-1,-1 1,1 0,-1-1,0 1,1-1,-1 1,25 0,-24-1,24 1,25-1,-25 1,25 0,0-1,0 1,0-1,0 1,0 0,0-1,0 26,0-26,0 1,0 24,0-24,0 0,0 24,0-24,0 24,0-24,0-1,0-24,25 99,-25-74,0-1,0-24,0 25,0-1,-25-24,0 25,0-26,1 26,-1-25,-74 49,24-24,26-25,-26 24,-24 1,25 0,-1-1,-24 1,49-25,1 24,-26-24,26 0,-1 0,0 24,1-24,-26 0,26 24,-1-24,1 25,-1-25,0 24,26-24,-26 25,0-26,1 26,-1 0,1-25,-1 24,0-24,-24 25,-100 98,25-24,75-74,-25 0,-50 49,50-50,24-24,-24 25,25-1,-26-24,26 0,-25 25,0-26,-1 1,-24 25,0-25,25-1,0 1,25-25,24 0,25 0,25-49,0-26</inkml:trace>
  <inkml:trace contextRef="#ctx0" brushRef="#br0" timeOffset="130026.9142">16768 11410,'-25'-49,"0"49,25-25,-24 0,-1 0,50 50,-25 0,24 0,1-1,0 1,0-25,-25 25,25-25,-1 25,1-50,-25 0,25 25,0-25,0 1,-25-1,24 0,1-25,25 26,-25-26,-1 0,1 1,0 24,-25 0,25 25,-25-25,25 25,-1 25</inkml:trace>
  <inkml:trace contextRef="#ctx0" brushRef="#br0" timeOffset="131024.3682">19794 13295,'-49'-49,"24"49,25 25,0-1,0 1,0 0,25 0,-25 0,24-25,-24 24,0 1,0 0,25 0,0-25,0 0,-25-25,25 0,-1-24,1 24,0 0,25-25,-26 26,26-26,0 0,-26 25,76-74,-76 50,26 24,-25 0,0 0,-1 25,1-25</inkml:trace>
  <inkml:trace contextRef="#ctx0" brushRef="#br0" timeOffset="132084.638">22076 11361,'0'-25,"0"0,0 0,25 25,0 0,0 0,-1 25,1 0,0 0,0-1,0 1,-1-25,1 25,25-25,-25 25,-25 0,24-25,1 24,0 1,0-25,0-25,-1 25,1-24,0-26,25 0,-1 26,1-51,24 26,26-26,-26 1,25-26,-24 51,-26-26,1 26,-25 24,-1 0,1 25,0 0,-50 0,0 50</inkml:trace>
  <inkml:trace contextRef="#ctx0" brushRef="#br0" timeOffset="143638.3328">15503 10096,'0'-25,"-25"0,25 0,0 0,0 0,0 1,0-1,0 0,0 0,0 0,0 1,0-1,0 0,0-25,0 26,25-26,0 25,-25 0,25 1,-1-51,-24 50,25 1,0-1,-25 0,25 0,0 0,-1 25,1-24,0-1,0 25,0-25,-1 0,26 25,-25-25,24 25,-24-24,25 24,-1 0,1-25,0 25,-26 0,26-25,0 25,-1 0,26 0,-26 0,1-25,0 25,-1 0,1 0,-1 0,1 25,0-25,-1 25,1 0,-1-25,1 24,0 1,-26 0,26 0,0 0,-1-1,1 1,-1 0,-24 0,0 0,0 24,0-24,-1 25,1-26,25 1,-25 0,0 25,-1-26,1 26,50 74,-51-74,1-26,0 26,-25-25,25 25,0-26,-25 1,24 25,1-25,-25-1,25 1,0 0,0 0,49 49,-49-49,0-25,-1 25,1 0,0-1,0 1,0 0,24 0,-24 0,0-1,0 1,-1 0,1 0,0 0,25-1,-26 1,1-25,0 25,0 0,0 0,0-25,24 49,-24-24,0-25,0 25,-1 0,1-25,0 24,0 1,24-25,-24 25,25 0,-25 0,-1-1,1 1,50 25,-51-25,1-25,0 25,25-1,-26 1,1 0,50 0,-51 0,26-1,0 1,-26-25,26 25,-25 0,0-25,0 25,-1-1,1-24,0 25,0 0,49 0,-49 0,0-25,0 24,24 1,-24-25,0 0,24 25,-24-25,0 0,0 0,0 0,-1 0,26 0,24 0,-49 0,0-25,0 25,0 0,-1-25,1 25,0-24,0 24,0-25,24 0,-24 25,0-25,0 0,-1 25,-24-24,25 24,0-25,0 25,-25-25,25 25,-25-25,25 25,-25-25,24 25,-24-24,25 24,-25-25,25 0,0 25,0-25,-25 0,24 25,-24-24,25 24,-25-25,0 0,0 0,25 0,0 0,-25 1,0-1,25 0,-25 0,0 0,0 1,24-1,-24 0,0 0,25 25,-25-25,0 1,25-1,-25 0,0 0,0 0,25 25,-25-24,25-1,-1 25,-24-25,25 0,-25 0,25 1,0 24,-25-25,25 0,-1 0,1 0,0 1,0 24,-25-25,25 0,-1 0,-24 0,25 1,0 24,0-25,-25 0,25 25,-1-25,1 0,0 1,0-1,0 0,-1 0,-24 0,25 25,0-24,0 24,0-25,0 0,-1 25,1 0,0-25,0 25,0-25,-1 25,26-25,-25 25,0-24,-1 24,26 0,-25 0,0-25,-1 25,26 0,-25 0,0-25,24 25,-24 0,49 0,-24 0,49 0,-49 0,-1 0,1 0,25 0,-26 0,1 0,24 25,1-25,-1 25,0-25,26 0,-26 0,0 0,1 0,-1 0,-24 0,-1 0,1 0,0 0,-26 0,1 0,0 0,0 0,0 0,0 0,24 0,-24 0,25-25,-26 25,1 0,-25-25</inkml:trace>
  <inkml:trace contextRef="#ctx0" brushRef="#br0" timeOffset="145058.1989">17338 10840,'0'-75,"0"26,0 24,0 0,0 0,0 50,0 49,-24 1,-1-1,0 25,0-24,0 24,1-24,-1-1,-25 0,50-24,-25 24,1-24,-1 0,25-1,0-24</inkml:trace>
  <inkml:trace contextRef="#ctx0" brushRef="#br0" timeOffset="145297.1992">16892 11112,'-25'-24,"50"24,99 49,99 51,-99-51,0 26,25-1,-25 0,0 26,25-1,0 25,0-25</inkml:trace>
  <inkml:trace contextRef="#ctx0" brushRef="#br0" timeOffset="145642.3133">19993 12204,'0'0,"0"25,-50 124,0-75,50-24,-24-1,-1 26,25-26,-25 1,0-1,0 1,25 0,-24-26</inkml:trace>
  <inkml:trace contextRef="#ctx0" brushRef="#br0" timeOffset="145903.3031">19496 12650,'-24'-49,"24"24,24 25,1 0,25 25,24-25,1 25,-1 24,25-24,-24 0,24-25,0 25,0-25,1 0,24 0,0 0</inkml:trace>
  <inkml:trace contextRef="#ctx0" brushRef="#br0" timeOffset="146269.8899">22399 10864,'0'-24,"0"48,-25-48,25 48,-25 26,0 0,25-1,-25 1,25-1,-24 1,24 0,-25-1,0 1,0-25</inkml:trace>
  <inkml:trace contextRef="#ctx0" brushRef="#br0" timeOffset="146558.6335">21853 11112,'0'0,"-25"-49,25 24,50 25,-25 0,24 25,26 24,-26-24,26 25,-1 0,0-26,1 26,-1 0,1-26,-26 1,1 25,-1-25,1 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DDB84-4A18-41C4-8FC1-298EE898C010}"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D4BE8-1295-4432-9F70-B535C86C0876}" type="slidenum">
              <a:rPr lang="en-US" smtClean="0"/>
              <a:t>‹#›</a:t>
            </a:fld>
            <a:endParaRPr lang="en-US"/>
          </a:p>
        </p:txBody>
      </p:sp>
    </p:spTree>
    <p:extLst>
      <p:ext uri="{BB962C8B-B14F-4D97-AF65-F5344CB8AC3E}">
        <p14:creationId xmlns:p14="http://schemas.microsoft.com/office/powerpoint/2010/main" val="234218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fld id="{1CC576D6-3F33-4A8D-874C-D0A031097534}" type="slidenum">
              <a:rPr lang="en-US"/>
              <a:pPr eaLnBrk="1" hangingPunct="1"/>
              <a:t>6</a:t>
            </a:fld>
            <a:endParaRPr lang="en-US"/>
          </a:p>
        </p:txBody>
      </p:sp>
      <p:sp>
        <p:nvSpPr>
          <p:cNvPr id="41987" name="Rectangle 1026"/>
          <p:cNvSpPr>
            <a:spLocks noGrp="1" noRot="1" noChangeAspect="1" noChangeArrowheads="1" noTextEdit="1"/>
          </p:cNvSpPr>
          <p:nvPr>
            <p:ph type="sldImg"/>
          </p:nvPr>
        </p:nvSpPr>
        <p:spPr>
          <a:solidFill>
            <a:srgbClr val="FFFFFF"/>
          </a:solidFill>
          <a:ln/>
        </p:spPr>
      </p:sp>
      <p:sp>
        <p:nvSpPr>
          <p:cNvPr id="41988"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60056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fld id="{A0668E1C-0834-474A-8C49-6B85E34CBCC9}" type="slidenum">
              <a:rPr lang="en-US"/>
              <a:pPr eaLnBrk="1" hangingPunct="1"/>
              <a:t>13</a:t>
            </a:fld>
            <a:endParaRPr lang="en-US"/>
          </a:p>
        </p:txBody>
      </p:sp>
      <p:sp>
        <p:nvSpPr>
          <p:cNvPr id="43011" name="Rectangle 2"/>
          <p:cNvSpPr>
            <a:spLocks noGrp="1" noRot="1" noChangeAspect="1" noChangeArrowheads="1" noTextEdit="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46428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02-11-2020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02-11-2020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02-11-2020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02-11-2020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02-11-2020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02-11-2020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02-11-2020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02-11-2020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02-11-2020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02-11-2020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02-11-2020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02-11-2020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customXml" Target="../ink/ink9.xml"/><Relationship Id="rId4" Type="http://schemas.openxmlformats.org/officeDocument/2006/relationships/image" Target="../media/image110.emf"/></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0.emf"/></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4.emf"/><Relationship Id="rId5" Type="http://schemas.openxmlformats.org/officeDocument/2006/relationships/customXml" Target="../ink/ink1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emf"/><Relationship Id="rId5" Type="http://schemas.openxmlformats.org/officeDocument/2006/relationships/customXml" Target="../ink/ink14.xml"/><Relationship Id="rId4" Type="http://schemas.openxmlformats.org/officeDocument/2006/relationships/image" Target="../media/image140.emf"/></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27.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Excel_97-2003_Worksheet4.xls"/><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png"/><Relationship Id="rId4" Type="http://schemas.openxmlformats.org/officeDocument/2006/relationships/image" Target="../media/image29.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png"/><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2.png"/><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2.png"/><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2.png"/><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2.png"/><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2.png"/><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2.emf"/><Relationship Id="rId4" Type="http://schemas.openxmlformats.org/officeDocument/2006/relationships/customXml" Target="../ink/ink28.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customXml" Target="../ink/ink29.xml"/><Relationship Id="rId5" Type="http://schemas.openxmlformats.org/officeDocument/2006/relationships/image" Target="../media/image2.png"/><Relationship Id="rId4" Type="http://schemas.openxmlformats.org/officeDocument/2006/relationships/image" Target="../media/image33.wmf"/></Relationships>
</file>

<file path=ppt/slides/_rels/slide52.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14.bin"/><Relationship Id="rId7" Type="http://schemas.openxmlformats.org/officeDocument/2006/relationships/oleObject" Target="../embeddings/Microsoft_Excel_97-2003_Worksheet6.xls"/><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6.emf"/><Relationship Id="rId11" Type="http://schemas.openxmlformats.org/officeDocument/2006/relationships/image" Target="../media/image38.emf"/><Relationship Id="rId5" Type="http://schemas.openxmlformats.org/officeDocument/2006/relationships/oleObject" Target="../embeddings/Microsoft_Excel_97-2003_Worksheet5.xls"/><Relationship Id="rId10" Type="http://schemas.openxmlformats.org/officeDocument/2006/relationships/customXml" Target="../ink/ink30.xml"/><Relationship Id="rId4" Type="http://schemas.openxmlformats.org/officeDocument/2006/relationships/image" Target="../media/image35.wmf"/><Relationship Id="rId9"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customXml" Target="../ink/ink31.xml"/><Relationship Id="rId5" Type="http://schemas.openxmlformats.org/officeDocument/2006/relationships/image" Target="../media/image2.png"/><Relationship Id="rId4" Type="http://schemas.openxmlformats.org/officeDocument/2006/relationships/image" Target="../media/image39.wmf"/></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customXml" Target="../ink/ink32.xml"/></Relationships>
</file>

<file path=ppt/slides/_rels/slide55.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Microsoft_Excel_97-2003_Worksheet7.xls"/><Relationship Id="rId7" Type="http://schemas.openxmlformats.org/officeDocument/2006/relationships/oleObject" Target="../embeddings/Microsoft_Excel_97-2003_Worksheet9.xls"/><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4.emf"/><Relationship Id="rId11" Type="http://schemas.openxmlformats.org/officeDocument/2006/relationships/image" Target="../media/image46.emf"/><Relationship Id="rId5" Type="http://schemas.openxmlformats.org/officeDocument/2006/relationships/oleObject" Target="../embeddings/Microsoft_Excel_97-2003_Worksheet8.xls"/><Relationship Id="rId10" Type="http://schemas.openxmlformats.org/officeDocument/2006/relationships/customXml" Target="../ink/ink33.xml"/><Relationship Id="rId4" Type="http://schemas.openxmlformats.org/officeDocument/2006/relationships/image" Target="../media/image43.emf"/><Relationship Id="rId9" Type="http://schemas.openxmlformats.org/officeDocument/2006/relationships/image" Target="../media/image2.png"/></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png"/><Relationship Id="rId4" Type="http://schemas.openxmlformats.org/officeDocument/2006/relationships/image" Target="../media/image48.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51.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customXml" Target="../ink/ink35.xml"/><Relationship Id="rId5" Type="http://schemas.openxmlformats.org/officeDocument/2006/relationships/image" Target="../media/image2.png"/><Relationship Id="rId4" Type="http://schemas.openxmlformats.org/officeDocument/2006/relationships/image" Target="../media/image50.png"/></Relationships>
</file>

<file path=ppt/slides/_rels/slide66.xml.rels><?xml version="1.0" encoding="UTF-8" standalone="yes"?>
<Relationships xmlns="http://schemas.openxmlformats.org/package/2006/relationships"><Relationship Id="rId8" Type="http://schemas.openxmlformats.org/officeDocument/2006/relationships/customXml" Target="../ink/ink36.xml"/><Relationship Id="rId3" Type="http://schemas.openxmlformats.org/officeDocument/2006/relationships/oleObject" Target="../embeddings/oleObject18.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3.png"/><Relationship Id="rId5" Type="http://schemas.openxmlformats.org/officeDocument/2006/relationships/oleObject" Target="../embeddings/oleObject19.bin"/><Relationship Id="rId4" Type="http://schemas.openxmlformats.org/officeDocument/2006/relationships/image" Target="../media/image52.png"/><Relationship Id="rId9" Type="http://schemas.openxmlformats.org/officeDocument/2006/relationships/image" Target="../media/image54.emf"/></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oleObject" Target="../embeddings/oleObject1.bin"/><Relationship Id="rId7" Type="http://schemas.openxmlformats.org/officeDocument/2006/relationships/image" Target="../media/image6.emf"/><Relationship Id="rId12" Type="http://schemas.openxmlformats.org/officeDocument/2006/relationships/image" Target="../media/image8.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Microsoft_Excel_97-2003_Worksheet1.xls"/><Relationship Id="rId11" Type="http://schemas.openxmlformats.org/officeDocument/2006/relationships/customXml" Target="../ink/ink4.xml"/><Relationship Id="rId5" Type="http://schemas.openxmlformats.org/officeDocument/2006/relationships/image" Target="../media/image2.png"/><Relationship Id="rId10" Type="http://schemas.openxmlformats.org/officeDocument/2006/relationships/image" Target="../media/image7.emf"/><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Microsoft_Excel_97-2003_Worksheet2.xls"/><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customXml" Target="../ink/ink5.xml"/><Relationship Id="rId5" Type="http://schemas.openxmlformats.org/officeDocument/2006/relationships/image" Target="../media/image2.png"/><Relationship Id="rId4" Type="http://schemas.openxmlformats.org/officeDocument/2006/relationships/image" Target="../media/image6.emf"/></Relationships>
</file>

<file path=ppt/slides/_rels/slide80.xml.rels><?xml version="1.0" encoding="UTF-8" standalone="yes"?>
<Relationships xmlns="http://schemas.openxmlformats.org/package/2006/relationships"><Relationship Id="rId3" Type="http://schemas.openxmlformats.org/officeDocument/2006/relationships/hyperlink" Target="http://www2.ift.ulaval.ca/~chaib/IFT-4102-7025/public_html/Fichiers/Machine_Learning_in_Action.pdf"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web.ccsu.edu/datamining/resources.html" TargetMode="External"/><Relationship Id="rId5" Type="http://schemas.openxmlformats.org/officeDocument/2006/relationships/hyperlink" Target="ftp://ftp.aw.com/cseng/authors/tan" TargetMode="External"/><Relationship Id="rId4" Type="http://schemas.openxmlformats.org/officeDocument/2006/relationships/hyperlink" Target="http://wwwusers.cs.umn.edu/~kumar/dmbook/" TargetMode="Externa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oleObject" Target="../embeddings/oleObject2.bin"/><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Microsoft_Excel_97-2003_Worksheet3.xls"/><Relationship Id="rId11" Type="http://schemas.openxmlformats.org/officeDocument/2006/relationships/customXml" Target="../ink/ink7.xml"/><Relationship Id="rId5" Type="http://schemas.openxmlformats.org/officeDocument/2006/relationships/image" Target="../media/image2.png"/><Relationship Id="rId10"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694786" y="2745564"/>
            <a:ext cx="7497214" cy="646331"/>
          </a:xfrm>
          <a:prstGeom prst="rect">
            <a:avLst/>
          </a:prstGeom>
        </p:spPr>
        <p:txBody>
          <a:bodyPr wrap="square">
            <a:spAutoFit/>
          </a:bodyPr>
          <a:lstStyle/>
          <a:p>
            <a:r>
              <a:rPr lang="en-US" sz="3600" b="1" dirty="0" smtClean="0">
                <a:solidFill>
                  <a:schemeClr val="accent2">
                    <a:lumMod val="75000"/>
                  </a:schemeClr>
                </a:solidFill>
              </a:rPr>
              <a:t>MACHINE INTELLIGENCE</a:t>
            </a:r>
            <a:endParaRPr lang="en-US" sz="3600" b="1" dirty="0">
              <a:solidFill>
                <a:schemeClr val="accent2">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4725155" cy="830997"/>
          </a:xfrm>
          <a:prstGeom prst="rect">
            <a:avLst/>
          </a:prstGeom>
        </p:spPr>
        <p:txBody>
          <a:bodyPr wrap="square">
            <a:spAutoFit/>
          </a:bodyPr>
          <a:lstStyle/>
          <a:p>
            <a:r>
              <a:rPr lang="en-US" sz="2400" dirty="0"/>
              <a:t>Department of </a:t>
            </a:r>
            <a:r>
              <a:rPr lang="en-US" sz="2400" dirty="0" smtClean="0"/>
              <a:t>Computer Science and </a:t>
            </a:r>
            <a:r>
              <a:rPr lang="en-US" sz="2400" dirty="0"/>
              <a:t>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61"/>
          <p:cNvSpPr txBox="1">
            <a:spLocks noChangeArrowheads="1"/>
          </p:cNvSpPr>
          <p:nvPr/>
        </p:nvSpPr>
        <p:spPr bwMode="auto">
          <a:xfrm>
            <a:off x="1711331" y="5105400"/>
            <a:ext cx="6917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b="1" dirty="0">
                <a:latin typeface="+mn-lt"/>
              </a:rPr>
              <a:t>Paths containing node E</a:t>
            </a:r>
          </a:p>
        </p:txBody>
      </p:sp>
      <p:grpSp>
        <p:nvGrpSpPr>
          <p:cNvPr id="2" name="Group 138"/>
          <p:cNvGrpSpPr>
            <a:grpSpLocks/>
          </p:cNvGrpSpPr>
          <p:nvPr/>
        </p:nvGrpSpPr>
        <p:grpSpPr bwMode="auto">
          <a:xfrm>
            <a:off x="4996328" y="1608768"/>
            <a:ext cx="3295416" cy="3124200"/>
            <a:chOff x="3120" y="864"/>
            <a:chExt cx="2496" cy="1968"/>
          </a:xfrm>
        </p:grpSpPr>
        <p:sp>
          <p:nvSpPr>
            <p:cNvPr id="17449" name="Oval 63"/>
            <p:cNvSpPr>
              <a:spLocks noChangeArrowheads="1"/>
            </p:cNvSpPr>
            <p:nvPr/>
          </p:nvSpPr>
          <p:spPr bwMode="auto">
            <a:xfrm>
              <a:off x="3120" y="1248"/>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B:1</a:t>
              </a:r>
            </a:p>
          </p:txBody>
        </p:sp>
        <p:sp>
          <p:nvSpPr>
            <p:cNvPr id="17450" name="Oval 65"/>
            <p:cNvSpPr>
              <a:spLocks noChangeArrowheads="1"/>
            </p:cNvSpPr>
            <p:nvPr/>
          </p:nvSpPr>
          <p:spPr bwMode="auto">
            <a:xfrm>
              <a:off x="3552" y="864"/>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17451" name="Line 66"/>
            <p:cNvSpPr>
              <a:spLocks noChangeShapeType="1"/>
            </p:cNvSpPr>
            <p:nvPr/>
          </p:nvSpPr>
          <p:spPr bwMode="auto">
            <a:xfrm flipH="1">
              <a:off x="3456" y="11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2" name="Oval 68"/>
            <p:cNvSpPr>
              <a:spLocks noChangeArrowheads="1"/>
            </p:cNvSpPr>
            <p:nvPr/>
          </p:nvSpPr>
          <p:spPr bwMode="auto">
            <a:xfrm>
              <a:off x="3264" y="1680"/>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a:t>C:1</a:t>
              </a:r>
            </a:p>
          </p:txBody>
        </p:sp>
        <p:sp>
          <p:nvSpPr>
            <p:cNvPr id="17453" name="Line 70"/>
            <p:cNvSpPr>
              <a:spLocks noChangeShapeType="1"/>
            </p:cNvSpPr>
            <p:nvPr/>
          </p:nvSpPr>
          <p:spPr bwMode="auto">
            <a:xfrm>
              <a:off x="3408" y="1488"/>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4" name="Oval 71"/>
            <p:cNvSpPr>
              <a:spLocks noChangeArrowheads="1"/>
            </p:cNvSpPr>
            <p:nvPr/>
          </p:nvSpPr>
          <p:spPr bwMode="auto">
            <a:xfrm>
              <a:off x="4416" y="1248"/>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17455" name="Line 72"/>
            <p:cNvSpPr>
              <a:spLocks noChangeShapeType="1"/>
            </p:cNvSpPr>
            <p:nvPr/>
          </p:nvSpPr>
          <p:spPr bwMode="auto">
            <a:xfrm>
              <a:off x="3840" y="1104"/>
              <a:ext cx="67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6" name="Oval 73"/>
            <p:cNvSpPr>
              <a:spLocks noChangeArrowheads="1"/>
            </p:cNvSpPr>
            <p:nvPr/>
          </p:nvSpPr>
          <p:spPr bwMode="auto">
            <a:xfrm>
              <a:off x="4512" y="1680"/>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17457" name="Oval 74"/>
            <p:cNvSpPr>
              <a:spLocks noChangeArrowheads="1"/>
            </p:cNvSpPr>
            <p:nvPr/>
          </p:nvSpPr>
          <p:spPr bwMode="auto">
            <a:xfrm>
              <a:off x="4512" y="2160"/>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7458" name="Oval 75"/>
            <p:cNvSpPr>
              <a:spLocks noChangeArrowheads="1"/>
            </p:cNvSpPr>
            <p:nvPr/>
          </p:nvSpPr>
          <p:spPr bwMode="auto">
            <a:xfrm>
              <a:off x="4512" y="2592"/>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7459" name="Line 76"/>
            <p:cNvSpPr>
              <a:spLocks noChangeShapeType="1"/>
            </p:cNvSpPr>
            <p:nvPr/>
          </p:nvSpPr>
          <p:spPr bwMode="auto">
            <a:xfrm>
              <a:off x="4656" y="1488"/>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0" name="Line 78"/>
            <p:cNvSpPr>
              <a:spLocks noChangeShapeType="1"/>
            </p:cNvSpPr>
            <p:nvPr/>
          </p:nvSpPr>
          <p:spPr bwMode="auto">
            <a:xfrm>
              <a:off x="4752" y="19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1" name="Line 79"/>
            <p:cNvSpPr>
              <a:spLocks noChangeShapeType="1"/>
            </p:cNvSpPr>
            <p:nvPr/>
          </p:nvSpPr>
          <p:spPr bwMode="auto">
            <a:xfrm>
              <a:off x="4752" y="240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2" name="Oval 80"/>
            <p:cNvSpPr>
              <a:spLocks noChangeArrowheads="1"/>
            </p:cNvSpPr>
            <p:nvPr/>
          </p:nvSpPr>
          <p:spPr bwMode="auto">
            <a:xfrm>
              <a:off x="5136" y="1680"/>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7463" name="Line 81"/>
            <p:cNvSpPr>
              <a:spLocks noChangeShapeType="1"/>
            </p:cNvSpPr>
            <p:nvPr/>
          </p:nvSpPr>
          <p:spPr bwMode="auto">
            <a:xfrm>
              <a:off x="4848" y="1440"/>
              <a:ext cx="48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4" name="Oval 82"/>
            <p:cNvSpPr>
              <a:spLocks noChangeArrowheads="1"/>
            </p:cNvSpPr>
            <p:nvPr/>
          </p:nvSpPr>
          <p:spPr bwMode="auto">
            <a:xfrm>
              <a:off x="5136" y="2160"/>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7465" name="Line 83"/>
            <p:cNvSpPr>
              <a:spLocks noChangeShapeType="1"/>
            </p:cNvSpPr>
            <p:nvPr/>
          </p:nvSpPr>
          <p:spPr bwMode="auto">
            <a:xfrm>
              <a:off x="5376" y="19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6" name="Oval 90"/>
            <p:cNvSpPr>
              <a:spLocks noChangeArrowheads="1"/>
            </p:cNvSpPr>
            <p:nvPr/>
          </p:nvSpPr>
          <p:spPr bwMode="auto">
            <a:xfrm>
              <a:off x="3840" y="2160"/>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7467" name="Line 91"/>
            <p:cNvSpPr>
              <a:spLocks noChangeShapeType="1"/>
            </p:cNvSpPr>
            <p:nvPr/>
          </p:nvSpPr>
          <p:spPr bwMode="auto">
            <a:xfrm>
              <a:off x="3600" y="192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8" name="Line 92"/>
            <p:cNvSpPr>
              <a:spLocks noChangeShapeType="1"/>
            </p:cNvSpPr>
            <p:nvPr/>
          </p:nvSpPr>
          <p:spPr bwMode="auto">
            <a:xfrm>
              <a:off x="4176" y="2400"/>
              <a:ext cx="384"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9" name="Line 93"/>
            <p:cNvSpPr>
              <a:spLocks noChangeShapeType="1"/>
            </p:cNvSpPr>
            <p:nvPr/>
          </p:nvSpPr>
          <p:spPr bwMode="auto">
            <a:xfrm flipV="1">
              <a:off x="4992" y="2400"/>
              <a:ext cx="336"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70" name="Line 96"/>
            <p:cNvSpPr>
              <a:spLocks noChangeShapeType="1"/>
            </p:cNvSpPr>
            <p:nvPr/>
          </p:nvSpPr>
          <p:spPr bwMode="auto">
            <a:xfrm flipV="1">
              <a:off x="4896" y="1872"/>
              <a:ext cx="336"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7412" name="Group 101"/>
          <p:cNvGrpSpPr>
            <a:grpSpLocks/>
          </p:cNvGrpSpPr>
          <p:nvPr/>
        </p:nvGrpSpPr>
        <p:grpSpPr bwMode="auto">
          <a:xfrm>
            <a:off x="190500" y="1752600"/>
            <a:ext cx="4379995" cy="3124200"/>
            <a:chOff x="2160" y="864"/>
            <a:chExt cx="3456" cy="1968"/>
          </a:xfrm>
        </p:grpSpPr>
        <p:sp>
          <p:nvSpPr>
            <p:cNvPr id="17413" name="Oval 102"/>
            <p:cNvSpPr>
              <a:spLocks noChangeArrowheads="1"/>
            </p:cNvSpPr>
            <p:nvPr/>
          </p:nvSpPr>
          <p:spPr bwMode="auto">
            <a:xfrm>
              <a:off x="3120" y="1248"/>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B:8</a:t>
              </a:r>
            </a:p>
          </p:txBody>
        </p:sp>
        <p:sp>
          <p:nvSpPr>
            <p:cNvPr id="17414" name="Oval 103"/>
            <p:cNvSpPr>
              <a:spLocks noChangeArrowheads="1"/>
            </p:cNvSpPr>
            <p:nvPr/>
          </p:nvSpPr>
          <p:spPr bwMode="auto">
            <a:xfrm>
              <a:off x="2688" y="168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A:5</a:t>
              </a:r>
            </a:p>
          </p:txBody>
        </p:sp>
        <p:sp>
          <p:nvSpPr>
            <p:cNvPr id="17415" name="Oval 104"/>
            <p:cNvSpPr>
              <a:spLocks noChangeArrowheads="1"/>
            </p:cNvSpPr>
            <p:nvPr/>
          </p:nvSpPr>
          <p:spPr bwMode="auto">
            <a:xfrm>
              <a:off x="3552" y="864"/>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17416" name="Line 105"/>
            <p:cNvSpPr>
              <a:spLocks noChangeShapeType="1"/>
            </p:cNvSpPr>
            <p:nvPr/>
          </p:nvSpPr>
          <p:spPr bwMode="auto">
            <a:xfrm flipH="1">
              <a:off x="3456" y="11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7" name="Line 106"/>
            <p:cNvSpPr>
              <a:spLocks noChangeShapeType="1"/>
            </p:cNvSpPr>
            <p:nvPr/>
          </p:nvSpPr>
          <p:spPr bwMode="auto">
            <a:xfrm flipH="1">
              <a:off x="3024" y="1488"/>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Oval 107"/>
            <p:cNvSpPr>
              <a:spLocks noChangeArrowheads="1"/>
            </p:cNvSpPr>
            <p:nvPr/>
          </p:nvSpPr>
          <p:spPr bwMode="auto">
            <a:xfrm>
              <a:off x="3264" y="168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C:3</a:t>
              </a:r>
            </a:p>
          </p:txBody>
        </p:sp>
        <p:sp>
          <p:nvSpPr>
            <p:cNvPr id="17419" name="Oval 108"/>
            <p:cNvSpPr>
              <a:spLocks noChangeArrowheads="1"/>
            </p:cNvSpPr>
            <p:nvPr/>
          </p:nvSpPr>
          <p:spPr bwMode="auto">
            <a:xfrm>
              <a:off x="3264" y="216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7420" name="Line 109"/>
            <p:cNvSpPr>
              <a:spLocks noChangeShapeType="1"/>
            </p:cNvSpPr>
            <p:nvPr/>
          </p:nvSpPr>
          <p:spPr bwMode="auto">
            <a:xfrm>
              <a:off x="3408" y="1488"/>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Oval 110"/>
            <p:cNvSpPr>
              <a:spLocks noChangeArrowheads="1"/>
            </p:cNvSpPr>
            <p:nvPr/>
          </p:nvSpPr>
          <p:spPr bwMode="auto">
            <a:xfrm>
              <a:off x="4416" y="1248"/>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17422" name="Line 111"/>
            <p:cNvSpPr>
              <a:spLocks noChangeShapeType="1"/>
            </p:cNvSpPr>
            <p:nvPr/>
          </p:nvSpPr>
          <p:spPr bwMode="auto">
            <a:xfrm>
              <a:off x="3840" y="1104"/>
              <a:ext cx="67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Oval 112"/>
            <p:cNvSpPr>
              <a:spLocks noChangeArrowheads="1"/>
            </p:cNvSpPr>
            <p:nvPr/>
          </p:nvSpPr>
          <p:spPr bwMode="auto">
            <a:xfrm>
              <a:off x="4512" y="168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17424" name="Oval 113"/>
            <p:cNvSpPr>
              <a:spLocks noChangeArrowheads="1"/>
            </p:cNvSpPr>
            <p:nvPr/>
          </p:nvSpPr>
          <p:spPr bwMode="auto">
            <a:xfrm>
              <a:off x="4512" y="216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7425" name="Oval 114"/>
            <p:cNvSpPr>
              <a:spLocks noChangeArrowheads="1"/>
            </p:cNvSpPr>
            <p:nvPr/>
          </p:nvSpPr>
          <p:spPr bwMode="auto">
            <a:xfrm>
              <a:off x="4512" y="2592"/>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7426" name="Line 115"/>
            <p:cNvSpPr>
              <a:spLocks noChangeShapeType="1"/>
            </p:cNvSpPr>
            <p:nvPr/>
          </p:nvSpPr>
          <p:spPr bwMode="auto">
            <a:xfrm>
              <a:off x="4656" y="1488"/>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16"/>
            <p:cNvSpPr>
              <a:spLocks noChangeShapeType="1"/>
            </p:cNvSpPr>
            <p:nvPr/>
          </p:nvSpPr>
          <p:spPr bwMode="auto">
            <a:xfrm flipH="1">
              <a:off x="3504" y="1920"/>
              <a:ext cx="4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117"/>
            <p:cNvSpPr>
              <a:spLocks noChangeShapeType="1"/>
            </p:cNvSpPr>
            <p:nvPr/>
          </p:nvSpPr>
          <p:spPr bwMode="auto">
            <a:xfrm>
              <a:off x="4752" y="19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118"/>
            <p:cNvSpPr>
              <a:spLocks noChangeShapeType="1"/>
            </p:cNvSpPr>
            <p:nvPr/>
          </p:nvSpPr>
          <p:spPr bwMode="auto">
            <a:xfrm>
              <a:off x="4752" y="240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Oval 119"/>
            <p:cNvSpPr>
              <a:spLocks noChangeArrowheads="1"/>
            </p:cNvSpPr>
            <p:nvPr/>
          </p:nvSpPr>
          <p:spPr bwMode="auto">
            <a:xfrm>
              <a:off x="5136" y="168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7431" name="Line 120"/>
            <p:cNvSpPr>
              <a:spLocks noChangeShapeType="1"/>
            </p:cNvSpPr>
            <p:nvPr/>
          </p:nvSpPr>
          <p:spPr bwMode="auto">
            <a:xfrm>
              <a:off x="4848" y="1440"/>
              <a:ext cx="48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2" name="Oval 121"/>
            <p:cNvSpPr>
              <a:spLocks noChangeArrowheads="1"/>
            </p:cNvSpPr>
            <p:nvPr/>
          </p:nvSpPr>
          <p:spPr bwMode="auto">
            <a:xfrm>
              <a:off x="5136" y="216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7433" name="Line 122"/>
            <p:cNvSpPr>
              <a:spLocks noChangeShapeType="1"/>
            </p:cNvSpPr>
            <p:nvPr/>
          </p:nvSpPr>
          <p:spPr bwMode="auto">
            <a:xfrm>
              <a:off x="5376" y="19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Oval 123"/>
            <p:cNvSpPr>
              <a:spLocks noChangeArrowheads="1"/>
            </p:cNvSpPr>
            <p:nvPr/>
          </p:nvSpPr>
          <p:spPr bwMode="auto">
            <a:xfrm>
              <a:off x="2160" y="216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C:3</a:t>
              </a:r>
            </a:p>
          </p:txBody>
        </p:sp>
        <p:sp>
          <p:nvSpPr>
            <p:cNvPr id="17435" name="Line 124"/>
            <p:cNvSpPr>
              <a:spLocks noChangeShapeType="1"/>
            </p:cNvSpPr>
            <p:nvPr/>
          </p:nvSpPr>
          <p:spPr bwMode="auto">
            <a:xfrm flipH="1">
              <a:off x="2448" y="1920"/>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Oval 125"/>
            <p:cNvSpPr>
              <a:spLocks noChangeArrowheads="1"/>
            </p:cNvSpPr>
            <p:nvPr/>
          </p:nvSpPr>
          <p:spPr bwMode="auto">
            <a:xfrm>
              <a:off x="2160" y="2592"/>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7437" name="Line 126"/>
            <p:cNvSpPr>
              <a:spLocks noChangeShapeType="1"/>
            </p:cNvSpPr>
            <p:nvPr/>
          </p:nvSpPr>
          <p:spPr bwMode="auto">
            <a:xfrm>
              <a:off x="2400" y="240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8" name="Oval 127"/>
            <p:cNvSpPr>
              <a:spLocks noChangeArrowheads="1"/>
            </p:cNvSpPr>
            <p:nvPr/>
          </p:nvSpPr>
          <p:spPr bwMode="auto">
            <a:xfrm>
              <a:off x="2688" y="216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7439" name="Line 128"/>
            <p:cNvSpPr>
              <a:spLocks noChangeShapeType="1"/>
            </p:cNvSpPr>
            <p:nvPr/>
          </p:nvSpPr>
          <p:spPr bwMode="auto">
            <a:xfrm>
              <a:off x="2928" y="19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0" name="Oval 129"/>
            <p:cNvSpPr>
              <a:spLocks noChangeArrowheads="1"/>
            </p:cNvSpPr>
            <p:nvPr/>
          </p:nvSpPr>
          <p:spPr bwMode="auto">
            <a:xfrm>
              <a:off x="3840" y="216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7441" name="Line 130"/>
            <p:cNvSpPr>
              <a:spLocks noChangeShapeType="1"/>
            </p:cNvSpPr>
            <p:nvPr/>
          </p:nvSpPr>
          <p:spPr bwMode="auto">
            <a:xfrm>
              <a:off x="3600" y="192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2" name="Line 131"/>
            <p:cNvSpPr>
              <a:spLocks noChangeShapeType="1"/>
            </p:cNvSpPr>
            <p:nvPr/>
          </p:nvSpPr>
          <p:spPr bwMode="auto">
            <a:xfrm>
              <a:off x="4176" y="2400"/>
              <a:ext cx="384"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3" name="Line 132"/>
            <p:cNvSpPr>
              <a:spLocks noChangeShapeType="1"/>
            </p:cNvSpPr>
            <p:nvPr/>
          </p:nvSpPr>
          <p:spPr bwMode="auto">
            <a:xfrm flipV="1">
              <a:off x="4992" y="2400"/>
              <a:ext cx="336"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4" name="Line 133"/>
            <p:cNvSpPr>
              <a:spLocks noChangeShapeType="1"/>
            </p:cNvSpPr>
            <p:nvPr/>
          </p:nvSpPr>
          <p:spPr bwMode="auto">
            <a:xfrm flipV="1">
              <a:off x="2640" y="2400"/>
              <a:ext cx="240"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5" name="Line 134"/>
            <p:cNvSpPr>
              <a:spLocks noChangeShapeType="1"/>
            </p:cNvSpPr>
            <p:nvPr/>
          </p:nvSpPr>
          <p:spPr bwMode="auto">
            <a:xfrm>
              <a:off x="3120" y="2352"/>
              <a:ext cx="192" cy="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6" name="Line 135"/>
            <p:cNvSpPr>
              <a:spLocks noChangeShapeType="1"/>
            </p:cNvSpPr>
            <p:nvPr/>
          </p:nvSpPr>
          <p:spPr bwMode="auto">
            <a:xfrm flipV="1">
              <a:off x="4896" y="1872"/>
              <a:ext cx="336"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7" name="Line 136"/>
            <p:cNvSpPr>
              <a:spLocks noChangeShapeType="1"/>
            </p:cNvSpPr>
            <p:nvPr/>
          </p:nvSpPr>
          <p:spPr bwMode="auto">
            <a:xfrm>
              <a:off x="3600" y="2352"/>
              <a:ext cx="432" cy="336"/>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7448" name="Line 137"/>
            <p:cNvSpPr>
              <a:spLocks noChangeShapeType="1"/>
            </p:cNvSpPr>
            <p:nvPr/>
          </p:nvSpPr>
          <p:spPr bwMode="auto">
            <a:xfrm flipV="1">
              <a:off x="4032" y="2352"/>
              <a:ext cx="528" cy="336"/>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3" name="Rectangle 62">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64" name="Straight Connector 63">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5" name="Picture 64"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66" name="Rectangle 65">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410840" y="62640"/>
              <a:ext cx="10394640" cy="5902920"/>
            </p14:xfrm>
          </p:contentPart>
        </mc:Choice>
        <mc:Fallback xmlns="">
          <p:pic>
            <p:nvPicPr>
              <p:cNvPr id="3" name="Ink 2"/>
              <p:cNvPicPr/>
              <p:nvPr/>
            </p:nvPicPr>
            <p:blipFill>
              <a:blip r:embed="rId4"/>
              <a:stretch>
                <a:fillRect/>
              </a:stretch>
            </p:blipFill>
            <p:spPr>
              <a:xfrm>
                <a:off x="1401480" y="53280"/>
                <a:ext cx="10413360" cy="5921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p14:cNvContentPartPr/>
              <p14:nvPr/>
            </p14:nvContentPartPr>
            <p14:xfrm>
              <a:off x="1661040" y="857160"/>
              <a:ext cx="9894240" cy="5617080"/>
            </p14:xfrm>
          </p:contentPart>
        </mc:Choice>
        <mc:Fallback>
          <p:pic>
            <p:nvPicPr>
              <p:cNvPr id="4" name="Ink 3"/>
              <p:cNvPicPr/>
              <p:nvPr/>
            </p:nvPicPr>
            <p:blipFill>
              <a:blip r:embed="rId6"/>
              <a:stretch>
                <a:fillRect/>
              </a:stretch>
            </p:blipFill>
            <p:spPr>
              <a:xfrm>
                <a:off x="1651680" y="847800"/>
                <a:ext cx="9912960" cy="5635800"/>
              </a:xfrm>
              <a:prstGeom prst="rect">
                <a:avLst/>
              </a:prstGeom>
            </p:spPr>
          </p:pic>
        </mc:Fallback>
      </mc:AlternateContent>
    </p:spTree>
    <p:extLst>
      <p:ext uri="{BB962C8B-B14F-4D97-AF65-F5344CB8AC3E}">
        <p14:creationId xmlns:p14="http://schemas.microsoft.com/office/powerpoint/2010/main" val="3792389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71880" y="1052456"/>
            <a:ext cx="10515600" cy="1325563"/>
          </a:xfrm>
        </p:spPr>
        <p:txBody>
          <a:bodyPr>
            <a:normAutofit/>
          </a:bodyPr>
          <a:lstStyle/>
          <a:p>
            <a:pPr eaLnBrk="1" hangingPunct="1"/>
            <a:r>
              <a:rPr lang="en-US" sz="2400" b="1" dirty="0" smtClean="0">
                <a:latin typeface="+mn-lt"/>
              </a:rPr>
              <a:t>Conditional FP-Tree for E</a:t>
            </a:r>
          </a:p>
        </p:txBody>
      </p:sp>
      <p:sp>
        <p:nvSpPr>
          <p:cNvPr id="18435" name="Rectangle 3"/>
          <p:cNvSpPr>
            <a:spLocks noGrp="1" noChangeArrowheads="1"/>
          </p:cNvSpPr>
          <p:nvPr>
            <p:ph type="body" idx="1"/>
          </p:nvPr>
        </p:nvSpPr>
        <p:spPr>
          <a:xfrm>
            <a:off x="143919" y="2269411"/>
            <a:ext cx="8227719" cy="4351338"/>
          </a:xfrm>
        </p:spPr>
        <p:txBody>
          <a:bodyPr>
            <a:normAutofit/>
          </a:bodyPr>
          <a:lstStyle/>
          <a:p>
            <a:pPr eaLnBrk="1" hangingPunct="1"/>
            <a:r>
              <a:rPr lang="en-US" sz="2400" dirty="0" smtClean="0"/>
              <a:t>FP-Growth builds a </a:t>
            </a:r>
            <a:r>
              <a:rPr lang="en-US" sz="2400" dirty="0" smtClean="0">
                <a:solidFill>
                  <a:srgbClr val="FF0000"/>
                </a:solidFill>
              </a:rPr>
              <a:t>conditional FP-Tree for</a:t>
            </a:r>
            <a:r>
              <a:rPr lang="en-US" sz="2400" dirty="0" smtClean="0"/>
              <a:t> </a:t>
            </a:r>
            <a:r>
              <a:rPr lang="en-US" sz="2400" dirty="0" smtClean="0">
                <a:solidFill>
                  <a:srgbClr val="3333CC"/>
                </a:solidFill>
              </a:rPr>
              <a:t>E</a:t>
            </a:r>
            <a:r>
              <a:rPr lang="en-US" sz="2400" dirty="0" smtClean="0"/>
              <a:t>, which is the tree of </a:t>
            </a:r>
            <a:r>
              <a:rPr lang="en-US" sz="2400" dirty="0" err="1" smtClean="0"/>
              <a:t>itemsets</a:t>
            </a:r>
            <a:r>
              <a:rPr lang="en-US" sz="2400" dirty="0" smtClean="0"/>
              <a:t> ending in </a:t>
            </a:r>
            <a:r>
              <a:rPr lang="en-US" sz="2400" dirty="0" smtClean="0">
                <a:solidFill>
                  <a:srgbClr val="3333CC"/>
                </a:solidFill>
              </a:rPr>
              <a:t>E</a:t>
            </a:r>
            <a:r>
              <a:rPr lang="en-US" sz="2400" dirty="0" smtClean="0"/>
              <a:t>.  </a:t>
            </a:r>
          </a:p>
          <a:p>
            <a:pPr eaLnBrk="1" hangingPunct="1"/>
            <a:endParaRPr lang="en-US" sz="2400" dirty="0" smtClean="0"/>
          </a:p>
          <a:p>
            <a:pPr eaLnBrk="1" hangingPunct="1"/>
            <a:r>
              <a:rPr lang="en-US" sz="2400" dirty="0" smtClean="0">
                <a:solidFill>
                  <a:srgbClr val="FF0000"/>
                </a:solidFill>
              </a:rPr>
              <a:t>It is not</a:t>
            </a:r>
            <a:r>
              <a:rPr lang="en-US" sz="2400" dirty="0" smtClean="0"/>
              <a:t> the tree obtained in previous slide as result of deleting nodes from the original tree. </a:t>
            </a:r>
          </a:p>
          <a:p>
            <a:pPr eaLnBrk="1" hangingPunct="1"/>
            <a:r>
              <a:rPr lang="en-US" sz="2400" dirty="0" smtClean="0"/>
              <a:t>Because the order of the items can change. </a:t>
            </a:r>
          </a:p>
          <a:p>
            <a:pPr lvl="1" eaLnBrk="1" hangingPunct="1"/>
            <a:r>
              <a:rPr lang="en-US" dirty="0" smtClean="0"/>
              <a:t>Now, </a:t>
            </a:r>
            <a:r>
              <a:rPr lang="en-US" dirty="0" smtClean="0">
                <a:solidFill>
                  <a:srgbClr val="3333CC"/>
                </a:solidFill>
              </a:rPr>
              <a:t>C</a:t>
            </a:r>
            <a:r>
              <a:rPr lang="en-US" dirty="0" smtClean="0"/>
              <a:t> has a higher count than </a:t>
            </a:r>
            <a:r>
              <a:rPr lang="en-US" dirty="0" smtClean="0">
                <a:solidFill>
                  <a:srgbClr val="3333CC"/>
                </a:solidFill>
              </a:rPr>
              <a:t>B</a:t>
            </a:r>
            <a:r>
              <a:rPr lang="en-US" dirty="0" smtClean="0"/>
              <a:t>. </a:t>
            </a:r>
          </a:p>
        </p:txBody>
      </p:sp>
      <p:sp>
        <p:nvSpPr>
          <p:cNvPr id="4" name="Rectangle 3">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26680" y="1973520"/>
              <a:ext cx="5197680" cy="1152360"/>
            </p14:xfrm>
          </p:contentPart>
        </mc:Choice>
        <mc:Fallback xmlns="">
          <p:pic>
            <p:nvPicPr>
              <p:cNvPr id="2" name="Ink 1"/>
              <p:cNvPicPr/>
              <p:nvPr/>
            </p:nvPicPr>
            <p:blipFill>
              <a:blip r:embed="rId4"/>
              <a:stretch>
                <a:fillRect/>
              </a:stretch>
            </p:blipFill>
            <p:spPr>
              <a:xfrm>
                <a:off x="517320" y="1964160"/>
                <a:ext cx="5216400" cy="1171080"/>
              </a:xfrm>
              <a:prstGeom prst="rect">
                <a:avLst/>
              </a:prstGeom>
            </p:spPr>
          </p:pic>
        </mc:Fallback>
      </mc:AlternateContent>
    </p:spTree>
    <p:extLst>
      <p:ext uri="{BB962C8B-B14F-4D97-AF65-F5344CB8AC3E}">
        <p14:creationId xmlns:p14="http://schemas.microsoft.com/office/powerpoint/2010/main" val="3798532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276850" y="178192"/>
            <a:ext cx="1905000" cy="919191"/>
          </a:xfrm>
        </p:spPr>
        <p:txBody>
          <a:bodyPr/>
          <a:lstStyle/>
          <a:p>
            <a:pPr eaLnBrk="1" hangingPunct="1"/>
            <a:r>
              <a:rPr lang="en-US" dirty="0" smtClean="0"/>
              <a:t>Suffix E</a:t>
            </a:r>
          </a:p>
        </p:txBody>
      </p:sp>
      <p:sp>
        <p:nvSpPr>
          <p:cNvPr id="19459" name="Text Box 3"/>
          <p:cNvSpPr txBox="1">
            <a:spLocks noChangeArrowheads="1"/>
          </p:cNvSpPr>
          <p:nvPr/>
        </p:nvSpPr>
        <p:spPr bwMode="auto">
          <a:xfrm>
            <a:off x="4867276" y="5886424"/>
            <a:ext cx="367347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a:solidFill>
                  <a:srgbClr val="FF0000"/>
                </a:solidFill>
              </a:rPr>
              <a:t>We continue recursively.</a:t>
            </a:r>
          </a:p>
          <a:p>
            <a:pPr eaLnBrk="1" hangingPunct="1"/>
            <a:r>
              <a:rPr lang="en-US">
                <a:solidFill>
                  <a:srgbClr val="FF0000"/>
                </a:solidFill>
              </a:rPr>
              <a:t>Base of recursion: When the tree has a single path only.</a:t>
            </a:r>
          </a:p>
          <a:p>
            <a:pPr eaLnBrk="1" hangingPunct="1"/>
            <a:endParaRPr lang="en-US">
              <a:solidFill>
                <a:srgbClr val="FF0000"/>
              </a:solidFill>
            </a:endParaRPr>
          </a:p>
          <a:p>
            <a:pPr eaLnBrk="1" hangingPunct="1"/>
            <a:r>
              <a:rPr lang="en-US">
                <a:solidFill>
                  <a:srgbClr val="FF0000"/>
                </a:solidFill>
              </a:rPr>
              <a:t>FI: </a:t>
            </a:r>
            <a:r>
              <a:rPr lang="en-US"/>
              <a:t>E</a:t>
            </a:r>
          </a:p>
        </p:txBody>
      </p:sp>
      <p:sp>
        <p:nvSpPr>
          <p:cNvPr id="19460" name="Text Box 4"/>
          <p:cNvSpPr txBox="1">
            <a:spLocks noChangeArrowheads="1"/>
          </p:cNvSpPr>
          <p:nvPr/>
        </p:nvSpPr>
        <p:spPr bwMode="auto">
          <a:xfrm>
            <a:off x="133350" y="5133949"/>
            <a:ext cx="3968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ending in E.</a:t>
            </a:r>
          </a:p>
          <a:p>
            <a:pPr eaLnBrk="1" hangingPunct="1"/>
            <a:endParaRPr lang="en-US" sz="2400" dirty="0">
              <a:latin typeface="+mn-lt"/>
            </a:endParaRPr>
          </a:p>
          <a:p>
            <a:pPr eaLnBrk="1" hangingPunct="1"/>
            <a:r>
              <a:rPr lang="en-US" sz="2400" dirty="0">
                <a:latin typeface="+mn-lt"/>
              </a:rPr>
              <a:t>Insert each path (after truncating E) into a new tree. </a:t>
            </a:r>
          </a:p>
        </p:txBody>
      </p:sp>
      <p:sp>
        <p:nvSpPr>
          <p:cNvPr id="19461" name="Text Box 5"/>
          <p:cNvSpPr txBox="1">
            <a:spLocks noChangeArrowheads="1"/>
          </p:cNvSpPr>
          <p:nvPr/>
        </p:nvSpPr>
        <p:spPr bwMode="auto">
          <a:xfrm>
            <a:off x="4038601" y="1714474"/>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a:solidFill>
                  <a:schemeClr val="tx1"/>
                </a:solidFill>
              </a:rPr>
              <a:t>(New) Header table</a:t>
            </a:r>
          </a:p>
        </p:txBody>
      </p:sp>
      <p:sp>
        <p:nvSpPr>
          <p:cNvPr id="19462" name="Oval 6"/>
          <p:cNvSpPr>
            <a:spLocks noChangeArrowheads="1"/>
          </p:cNvSpPr>
          <p:nvPr/>
        </p:nvSpPr>
        <p:spPr bwMode="auto">
          <a:xfrm>
            <a:off x="5695950" y="376234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19463" name="Oval 7"/>
          <p:cNvSpPr>
            <a:spLocks noChangeArrowheads="1"/>
          </p:cNvSpPr>
          <p:nvPr/>
        </p:nvSpPr>
        <p:spPr bwMode="auto">
          <a:xfrm>
            <a:off x="6381750" y="315274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19464" name="Line 8"/>
          <p:cNvSpPr>
            <a:spLocks noChangeShapeType="1"/>
          </p:cNvSpPr>
          <p:nvPr/>
        </p:nvSpPr>
        <p:spPr bwMode="auto">
          <a:xfrm flipH="1">
            <a:off x="6229350" y="3533748"/>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Text Box 9"/>
          <p:cNvSpPr txBox="1">
            <a:spLocks noChangeArrowheads="1"/>
          </p:cNvSpPr>
          <p:nvPr/>
        </p:nvSpPr>
        <p:spPr bwMode="auto">
          <a:xfrm>
            <a:off x="6229350" y="2357412"/>
            <a:ext cx="1692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dirty="0">
                <a:latin typeface="+mn-lt"/>
              </a:rPr>
              <a:t>Conditional FP-Tree for suffix E</a:t>
            </a:r>
          </a:p>
        </p:txBody>
      </p:sp>
      <p:graphicFrame>
        <p:nvGraphicFramePr>
          <p:cNvPr id="313354" name="Group 10"/>
          <p:cNvGraphicFramePr>
            <a:graphicFrameLocks noGrp="1"/>
          </p:cNvGraphicFramePr>
          <p:nvPr>
            <p:extLst>
              <p:ext uri="{D42A27DB-BD31-4B8C-83A1-F6EECF244321}">
                <p14:modId xmlns:p14="http://schemas.microsoft.com/office/powerpoint/2010/main" val="1962738987"/>
              </p:ext>
            </p:extLst>
          </p:nvPr>
        </p:nvGraphicFramePr>
        <p:xfrm>
          <a:off x="4371975" y="2139923"/>
          <a:ext cx="1295400" cy="1097202"/>
        </p:xfrm>
        <a:graphic>
          <a:graphicData uri="http://schemas.openxmlformats.org/drawingml/2006/table">
            <a:tbl>
              <a:tblPr/>
              <a:tblGrid>
                <a:gridCol w="647700"/>
                <a:gridCol w="647700"/>
              </a:tblGrid>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9480" name="Group 24"/>
          <p:cNvGrpSpPr>
            <a:grpSpLocks/>
          </p:cNvGrpSpPr>
          <p:nvPr/>
        </p:nvGrpSpPr>
        <p:grpSpPr bwMode="auto">
          <a:xfrm>
            <a:off x="0" y="1466823"/>
            <a:ext cx="3962400" cy="3124200"/>
            <a:chOff x="3120" y="864"/>
            <a:chExt cx="2496" cy="1968"/>
          </a:xfrm>
        </p:grpSpPr>
        <p:sp>
          <p:nvSpPr>
            <p:cNvPr id="19490" name="Oval 25"/>
            <p:cNvSpPr>
              <a:spLocks noChangeArrowheads="1"/>
            </p:cNvSpPr>
            <p:nvPr/>
          </p:nvSpPr>
          <p:spPr bwMode="auto">
            <a:xfrm>
              <a:off x="3120" y="1248"/>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B:1</a:t>
              </a:r>
            </a:p>
          </p:txBody>
        </p:sp>
        <p:sp>
          <p:nvSpPr>
            <p:cNvPr id="19491" name="Oval 26"/>
            <p:cNvSpPr>
              <a:spLocks noChangeArrowheads="1"/>
            </p:cNvSpPr>
            <p:nvPr/>
          </p:nvSpPr>
          <p:spPr bwMode="auto">
            <a:xfrm>
              <a:off x="3552" y="864"/>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19492" name="Line 27"/>
            <p:cNvSpPr>
              <a:spLocks noChangeShapeType="1"/>
            </p:cNvSpPr>
            <p:nvPr/>
          </p:nvSpPr>
          <p:spPr bwMode="auto">
            <a:xfrm flipH="1">
              <a:off x="3456" y="11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Oval 28"/>
            <p:cNvSpPr>
              <a:spLocks noChangeArrowheads="1"/>
            </p:cNvSpPr>
            <p:nvPr/>
          </p:nvSpPr>
          <p:spPr bwMode="auto">
            <a:xfrm>
              <a:off x="3264" y="1680"/>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19494" name="Line 29"/>
            <p:cNvSpPr>
              <a:spLocks noChangeShapeType="1"/>
            </p:cNvSpPr>
            <p:nvPr/>
          </p:nvSpPr>
          <p:spPr bwMode="auto">
            <a:xfrm>
              <a:off x="3408" y="1488"/>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5" name="Oval 30"/>
            <p:cNvSpPr>
              <a:spLocks noChangeArrowheads="1"/>
            </p:cNvSpPr>
            <p:nvPr/>
          </p:nvSpPr>
          <p:spPr bwMode="auto">
            <a:xfrm>
              <a:off x="4416" y="1248"/>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19496" name="Line 31"/>
            <p:cNvSpPr>
              <a:spLocks noChangeShapeType="1"/>
            </p:cNvSpPr>
            <p:nvPr/>
          </p:nvSpPr>
          <p:spPr bwMode="auto">
            <a:xfrm>
              <a:off x="3840" y="1104"/>
              <a:ext cx="67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7" name="Oval 32"/>
            <p:cNvSpPr>
              <a:spLocks noChangeArrowheads="1"/>
            </p:cNvSpPr>
            <p:nvPr/>
          </p:nvSpPr>
          <p:spPr bwMode="auto">
            <a:xfrm>
              <a:off x="4512" y="1680"/>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19498" name="Oval 33"/>
            <p:cNvSpPr>
              <a:spLocks noChangeArrowheads="1"/>
            </p:cNvSpPr>
            <p:nvPr/>
          </p:nvSpPr>
          <p:spPr bwMode="auto">
            <a:xfrm>
              <a:off x="4512" y="2160"/>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9499" name="Oval 34"/>
            <p:cNvSpPr>
              <a:spLocks noChangeArrowheads="1"/>
            </p:cNvSpPr>
            <p:nvPr/>
          </p:nvSpPr>
          <p:spPr bwMode="auto">
            <a:xfrm>
              <a:off x="4512" y="2592"/>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9500" name="Line 35"/>
            <p:cNvSpPr>
              <a:spLocks noChangeShapeType="1"/>
            </p:cNvSpPr>
            <p:nvPr/>
          </p:nvSpPr>
          <p:spPr bwMode="auto">
            <a:xfrm>
              <a:off x="4656" y="1488"/>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1" name="Line 36"/>
            <p:cNvSpPr>
              <a:spLocks noChangeShapeType="1"/>
            </p:cNvSpPr>
            <p:nvPr/>
          </p:nvSpPr>
          <p:spPr bwMode="auto">
            <a:xfrm>
              <a:off x="4752" y="19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2" name="Line 37"/>
            <p:cNvSpPr>
              <a:spLocks noChangeShapeType="1"/>
            </p:cNvSpPr>
            <p:nvPr/>
          </p:nvSpPr>
          <p:spPr bwMode="auto">
            <a:xfrm>
              <a:off x="4752" y="240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3" name="Oval 38"/>
            <p:cNvSpPr>
              <a:spLocks noChangeArrowheads="1"/>
            </p:cNvSpPr>
            <p:nvPr/>
          </p:nvSpPr>
          <p:spPr bwMode="auto">
            <a:xfrm>
              <a:off x="5136" y="1680"/>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9504" name="Line 39"/>
            <p:cNvSpPr>
              <a:spLocks noChangeShapeType="1"/>
            </p:cNvSpPr>
            <p:nvPr/>
          </p:nvSpPr>
          <p:spPr bwMode="auto">
            <a:xfrm>
              <a:off x="4848" y="1440"/>
              <a:ext cx="48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5" name="Oval 40"/>
            <p:cNvSpPr>
              <a:spLocks noChangeArrowheads="1"/>
            </p:cNvSpPr>
            <p:nvPr/>
          </p:nvSpPr>
          <p:spPr bwMode="auto">
            <a:xfrm>
              <a:off x="5136" y="2160"/>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9506" name="Line 41"/>
            <p:cNvSpPr>
              <a:spLocks noChangeShapeType="1"/>
            </p:cNvSpPr>
            <p:nvPr/>
          </p:nvSpPr>
          <p:spPr bwMode="auto">
            <a:xfrm>
              <a:off x="5376" y="19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7" name="Oval 42"/>
            <p:cNvSpPr>
              <a:spLocks noChangeArrowheads="1"/>
            </p:cNvSpPr>
            <p:nvPr/>
          </p:nvSpPr>
          <p:spPr bwMode="auto">
            <a:xfrm>
              <a:off x="3840" y="2160"/>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9508" name="Line 43"/>
            <p:cNvSpPr>
              <a:spLocks noChangeShapeType="1"/>
            </p:cNvSpPr>
            <p:nvPr/>
          </p:nvSpPr>
          <p:spPr bwMode="auto">
            <a:xfrm>
              <a:off x="3600" y="192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9" name="Line 44"/>
            <p:cNvSpPr>
              <a:spLocks noChangeShapeType="1"/>
            </p:cNvSpPr>
            <p:nvPr/>
          </p:nvSpPr>
          <p:spPr bwMode="auto">
            <a:xfrm>
              <a:off x="4176" y="2400"/>
              <a:ext cx="384"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10" name="Line 45"/>
            <p:cNvSpPr>
              <a:spLocks noChangeShapeType="1"/>
            </p:cNvSpPr>
            <p:nvPr/>
          </p:nvSpPr>
          <p:spPr bwMode="auto">
            <a:xfrm flipV="1">
              <a:off x="4992" y="2400"/>
              <a:ext cx="336"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11" name="Line 46"/>
            <p:cNvSpPr>
              <a:spLocks noChangeShapeType="1"/>
            </p:cNvSpPr>
            <p:nvPr/>
          </p:nvSpPr>
          <p:spPr bwMode="auto">
            <a:xfrm flipV="1">
              <a:off x="4896" y="1872"/>
              <a:ext cx="336"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481" name="Oval 47"/>
          <p:cNvSpPr>
            <a:spLocks noChangeArrowheads="1"/>
          </p:cNvSpPr>
          <p:nvPr/>
        </p:nvSpPr>
        <p:spPr bwMode="auto">
          <a:xfrm>
            <a:off x="6629400" y="375282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a:t>A:2</a:t>
            </a:r>
          </a:p>
        </p:txBody>
      </p:sp>
      <p:sp>
        <p:nvSpPr>
          <p:cNvPr id="19482" name="Oval 48"/>
          <p:cNvSpPr>
            <a:spLocks noChangeArrowheads="1"/>
          </p:cNvSpPr>
          <p:nvPr/>
        </p:nvSpPr>
        <p:spPr bwMode="auto">
          <a:xfrm>
            <a:off x="6638925" y="441004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19483" name="Oval 49"/>
          <p:cNvSpPr>
            <a:spLocks noChangeArrowheads="1"/>
          </p:cNvSpPr>
          <p:nvPr/>
        </p:nvSpPr>
        <p:spPr bwMode="auto">
          <a:xfrm>
            <a:off x="6638925" y="514347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9484" name="Line 50"/>
          <p:cNvSpPr>
            <a:spLocks noChangeShapeType="1"/>
          </p:cNvSpPr>
          <p:nvPr/>
        </p:nvSpPr>
        <p:spPr bwMode="auto">
          <a:xfrm>
            <a:off x="6848476" y="3524224"/>
            <a:ext cx="142875"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5" name="Line 51"/>
          <p:cNvSpPr>
            <a:spLocks noChangeShapeType="1"/>
          </p:cNvSpPr>
          <p:nvPr/>
        </p:nvSpPr>
        <p:spPr bwMode="auto">
          <a:xfrm>
            <a:off x="7019925" y="4133823"/>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6" name="Line 52"/>
          <p:cNvSpPr>
            <a:spLocks noChangeShapeType="1"/>
          </p:cNvSpPr>
          <p:nvPr/>
        </p:nvSpPr>
        <p:spPr bwMode="auto">
          <a:xfrm>
            <a:off x="7010400" y="4781524"/>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7" name="Oval 53"/>
          <p:cNvSpPr>
            <a:spLocks noChangeArrowheads="1"/>
          </p:cNvSpPr>
          <p:nvPr/>
        </p:nvSpPr>
        <p:spPr bwMode="auto">
          <a:xfrm>
            <a:off x="7686675" y="441957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9488" name="Line 54"/>
          <p:cNvSpPr>
            <a:spLocks noChangeShapeType="1"/>
          </p:cNvSpPr>
          <p:nvPr/>
        </p:nvSpPr>
        <p:spPr bwMode="auto">
          <a:xfrm>
            <a:off x="7334251" y="4067148"/>
            <a:ext cx="581025"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9" name="Text Box 55"/>
          <p:cNvSpPr txBox="1">
            <a:spLocks noChangeArrowheads="1"/>
          </p:cNvSpPr>
          <p:nvPr/>
        </p:nvSpPr>
        <p:spPr bwMode="auto">
          <a:xfrm>
            <a:off x="4298950" y="3732186"/>
            <a:ext cx="14922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1600" dirty="0">
                <a:latin typeface="+mn-lt"/>
              </a:rPr>
              <a:t>B doesn’t survive because it has support 1, which is lower than min support of 2.</a:t>
            </a:r>
          </a:p>
        </p:txBody>
      </p:sp>
      <p:sp>
        <p:nvSpPr>
          <p:cNvPr id="43" name="Rectangle 42">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44" name="Straight Connector 43">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45" name="Picture 44"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46" name="Rectangle 45">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24960" y="1803960"/>
              <a:ext cx="8956800" cy="3840120"/>
            </p14:xfrm>
          </p:contentPart>
        </mc:Choice>
        <mc:Fallback xmlns="">
          <p:pic>
            <p:nvPicPr>
              <p:cNvPr id="2" name="Ink 1"/>
              <p:cNvPicPr/>
              <p:nvPr/>
            </p:nvPicPr>
            <p:blipFill>
              <a:blip r:embed="rId4"/>
              <a:stretch>
                <a:fillRect/>
              </a:stretch>
            </p:blipFill>
            <p:spPr>
              <a:xfrm>
                <a:off x="615600" y="1794600"/>
                <a:ext cx="8975520" cy="3858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205560" y="1419840"/>
              <a:ext cx="9153000" cy="4617000"/>
            </p14:xfrm>
          </p:contentPart>
        </mc:Choice>
        <mc:Fallback>
          <p:pic>
            <p:nvPicPr>
              <p:cNvPr id="3" name="Ink 2"/>
              <p:cNvPicPr/>
              <p:nvPr/>
            </p:nvPicPr>
            <p:blipFill>
              <a:blip r:embed="rId6"/>
              <a:stretch>
                <a:fillRect/>
              </a:stretch>
            </p:blipFill>
            <p:spPr>
              <a:xfrm>
                <a:off x="196200" y="1410480"/>
                <a:ext cx="9171720" cy="4635720"/>
              </a:xfrm>
              <a:prstGeom prst="rect">
                <a:avLst/>
              </a:prstGeom>
            </p:spPr>
          </p:pic>
        </mc:Fallback>
      </mc:AlternateContent>
    </p:spTree>
    <p:extLst>
      <p:ext uri="{BB962C8B-B14F-4D97-AF65-F5344CB8AC3E}">
        <p14:creationId xmlns:p14="http://schemas.microsoft.com/office/powerpoint/2010/main" val="3536616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746" y="1137941"/>
            <a:ext cx="8382000" cy="1143000"/>
          </a:xfrm>
        </p:spPr>
        <p:txBody>
          <a:bodyPr>
            <a:normAutofit/>
          </a:bodyPr>
          <a:lstStyle/>
          <a:p>
            <a:pPr eaLnBrk="1" hangingPunct="1"/>
            <a:r>
              <a:rPr lang="en-US" sz="2400" b="1" dirty="0" smtClean="0">
                <a:latin typeface="+mn-lt"/>
              </a:rPr>
              <a:t>Steps of Building Conditional FP-Trees</a:t>
            </a:r>
          </a:p>
        </p:txBody>
      </p:sp>
      <p:sp>
        <p:nvSpPr>
          <p:cNvPr id="20483" name="Rectangle 3"/>
          <p:cNvSpPr>
            <a:spLocks noGrp="1" noChangeArrowheads="1"/>
          </p:cNvSpPr>
          <p:nvPr>
            <p:ph type="body" idx="1"/>
          </p:nvPr>
        </p:nvSpPr>
        <p:spPr>
          <a:xfrm>
            <a:off x="62765" y="2305319"/>
            <a:ext cx="8228979" cy="3938788"/>
          </a:xfrm>
        </p:spPr>
        <p:txBody>
          <a:bodyPr>
            <a:normAutofit/>
          </a:bodyPr>
          <a:lstStyle/>
          <a:p>
            <a:pPr marL="457200" indent="-457200">
              <a:buFontTx/>
              <a:buAutoNum type="arabicPeriod"/>
            </a:pPr>
            <a:r>
              <a:rPr lang="en-US" sz="2400" dirty="0" smtClean="0"/>
              <a:t>Find the paths containing on focus item.  </a:t>
            </a:r>
          </a:p>
          <a:p>
            <a:pPr marL="457200" indent="-457200">
              <a:buFontTx/>
              <a:buAutoNum type="arabicPeriod"/>
            </a:pPr>
            <a:endParaRPr lang="en-US" sz="2400" dirty="0" smtClean="0"/>
          </a:p>
          <a:p>
            <a:pPr marL="457200" indent="-457200">
              <a:buFontTx/>
              <a:buAutoNum type="arabicPeriod"/>
            </a:pPr>
            <a:r>
              <a:rPr lang="en-US" sz="2400" dirty="0" smtClean="0"/>
              <a:t>Read the tree to determine the new counts of the items along those paths. </a:t>
            </a:r>
          </a:p>
          <a:p>
            <a:pPr marL="876300" lvl="1" indent="-419100">
              <a:buNone/>
            </a:pPr>
            <a:r>
              <a:rPr lang="en-US" dirty="0" smtClean="0"/>
              <a:t>	Build a new header. </a:t>
            </a:r>
          </a:p>
          <a:p>
            <a:pPr marL="457200" indent="-457200">
              <a:buFontTx/>
              <a:buAutoNum type="arabicPeriod"/>
            </a:pPr>
            <a:endParaRPr lang="en-US" sz="2400" dirty="0" smtClean="0"/>
          </a:p>
          <a:p>
            <a:pPr marL="457200" indent="-457200">
              <a:buFontTx/>
              <a:buAutoNum type="arabicPeriod"/>
            </a:pPr>
            <a:r>
              <a:rPr lang="en-US" sz="2400" dirty="0" smtClean="0"/>
              <a:t>Read again the tree. Insert the paths in the conditional FP-Tree according to the new order.</a:t>
            </a:r>
          </a:p>
        </p:txBody>
      </p:sp>
      <p:sp>
        <p:nvSpPr>
          <p:cNvPr id="4" name="Rectangle 3">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970923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981200" y="228601"/>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3600" dirty="0">
                <a:latin typeface="+mn-lt"/>
              </a:rPr>
              <a:t>Suffix DE</a:t>
            </a:r>
          </a:p>
        </p:txBody>
      </p:sp>
      <p:sp>
        <p:nvSpPr>
          <p:cNvPr id="21507" name="Text Box 3"/>
          <p:cNvSpPr txBox="1">
            <a:spLocks noChangeArrowheads="1"/>
          </p:cNvSpPr>
          <p:nvPr/>
        </p:nvSpPr>
        <p:spPr bwMode="auto">
          <a:xfrm>
            <a:off x="4302125" y="4589462"/>
            <a:ext cx="43878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solidFill>
                  <a:srgbClr val="FF0000"/>
                </a:solidFill>
                <a:latin typeface="+mn-lt"/>
              </a:rPr>
              <a:t>We have reached the base of recursion.</a:t>
            </a:r>
          </a:p>
          <a:p>
            <a:pPr eaLnBrk="1" hangingPunct="1"/>
            <a:endParaRPr lang="en-US" sz="2400" dirty="0">
              <a:solidFill>
                <a:srgbClr val="FF0000"/>
              </a:solidFill>
              <a:latin typeface="+mn-lt"/>
            </a:endParaRPr>
          </a:p>
          <a:p>
            <a:pPr eaLnBrk="1" hangingPunct="1"/>
            <a:r>
              <a:rPr lang="en-US" sz="2400" dirty="0">
                <a:solidFill>
                  <a:srgbClr val="FF0000"/>
                </a:solidFill>
                <a:latin typeface="+mn-lt"/>
              </a:rPr>
              <a:t>FI: </a:t>
            </a:r>
            <a:r>
              <a:rPr lang="en-US" sz="2400" dirty="0">
                <a:latin typeface="+mn-lt"/>
              </a:rPr>
              <a:t>DE, ADE</a:t>
            </a:r>
            <a:r>
              <a:rPr lang="en-US" sz="2400" dirty="0">
                <a:solidFill>
                  <a:srgbClr val="FF0000"/>
                </a:solidFill>
                <a:latin typeface="+mn-lt"/>
              </a:rPr>
              <a:t>   </a:t>
            </a:r>
          </a:p>
        </p:txBody>
      </p:sp>
      <p:sp>
        <p:nvSpPr>
          <p:cNvPr id="21508" name="Text Box 4"/>
          <p:cNvSpPr txBox="1">
            <a:spLocks noChangeArrowheads="1"/>
          </p:cNvSpPr>
          <p:nvPr/>
        </p:nvSpPr>
        <p:spPr bwMode="auto">
          <a:xfrm>
            <a:off x="0" y="4338215"/>
            <a:ext cx="39687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from the E-conditional FP-Tree, ending in D.</a:t>
            </a:r>
          </a:p>
          <a:p>
            <a:pPr eaLnBrk="1" hangingPunct="1"/>
            <a:endParaRPr lang="en-US" sz="2400" dirty="0">
              <a:latin typeface="+mn-lt"/>
            </a:endParaRPr>
          </a:p>
          <a:p>
            <a:pPr eaLnBrk="1" hangingPunct="1"/>
            <a:r>
              <a:rPr lang="en-US" sz="2400" dirty="0">
                <a:latin typeface="+mn-lt"/>
              </a:rPr>
              <a:t>Insert each path (after truncating D) into a new tree. </a:t>
            </a:r>
          </a:p>
        </p:txBody>
      </p:sp>
      <p:sp>
        <p:nvSpPr>
          <p:cNvPr id="21509" name="Rectangle 5"/>
          <p:cNvSpPr>
            <a:spLocks noChangeArrowheads="1"/>
          </p:cNvSpPr>
          <p:nvPr/>
        </p:nvSpPr>
        <p:spPr bwMode="auto">
          <a:xfrm>
            <a:off x="4191001" y="2074862"/>
            <a:ext cx="952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1510" name="Rectangle 6"/>
          <p:cNvSpPr>
            <a:spLocks noChangeArrowheads="1"/>
          </p:cNvSpPr>
          <p:nvPr/>
        </p:nvSpPr>
        <p:spPr bwMode="auto">
          <a:xfrm>
            <a:off x="4765675" y="2074862"/>
            <a:ext cx="7938"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1511" name="Rectangle 7"/>
          <p:cNvSpPr>
            <a:spLocks noChangeArrowheads="1"/>
          </p:cNvSpPr>
          <p:nvPr/>
        </p:nvSpPr>
        <p:spPr bwMode="auto">
          <a:xfrm>
            <a:off x="6019801" y="2074862"/>
            <a:ext cx="952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1512" name="Text Box 8"/>
          <p:cNvSpPr txBox="1">
            <a:spLocks noChangeArrowheads="1"/>
          </p:cNvSpPr>
          <p:nvPr/>
        </p:nvSpPr>
        <p:spPr bwMode="auto">
          <a:xfrm>
            <a:off x="5954944" y="990354"/>
            <a:ext cx="255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dirty="0">
                <a:solidFill>
                  <a:schemeClr val="tx1"/>
                </a:solidFill>
              </a:rPr>
              <a:t>(New) Header table</a:t>
            </a:r>
          </a:p>
        </p:txBody>
      </p:sp>
      <p:sp>
        <p:nvSpPr>
          <p:cNvPr id="21513" name="Oval 9"/>
          <p:cNvSpPr>
            <a:spLocks noChangeArrowheads="1"/>
          </p:cNvSpPr>
          <p:nvPr/>
        </p:nvSpPr>
        <p:spPr bwMode="auto">
          <a:xfrm>
            <a:off x="6248400" y="3065462"/>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1514" name="Oval 10"/>
          <p:cNvSpPr>
            <a:spLocks noChangeArrowheads="1"/>
          </p:cNvSpPr>
          <p:nvPr/>
        </p:nvSpPr>
        <p:spPr bwMode="auto">
          <a:xfrm>
            <a:off x="6267450" y="3770312"/>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21515" name="Line 11"/>
          <p:cNvSpPr>
            <a:spLocks noChangeShapeType="1"/>
          </p:cNvSpPr>
          <p:nvPr/>
        </p:nvSpPr>
        <p:spPr bwMode="auto">
          <a:xfrm>
            <a:off x="6600825" y="3427412"/>
            <a:ext cx="0"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Text Box 12"/>
          <p:cNvSpPr txBox="1">
            <a:spLocks noChangeArrowheads="1"/>
          </p:cNvSpPr>
          <p:nvPr/>
        </p:nvSpPr>
        <p:spPr bwMode="auto">
          <a:xfrm>
            <a:off x="6170844" y="1922462"/>
            <a:ext cx="21209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conditional FP-Tree for suffix DE</a:t>
            </a:r>
          </a:p>
        </p:txBody>
      </p:sp>
      <p:graphicFrame>
        <p:nvGraphicFramePr>
          <p:cNvPr id="314381" name="Group 13"/>
          <p:cNvGraphicFramePr>
            <a:graphicFrameLocks noGrp="1"/>
          </p:cNvGraphicFramePr>
          <p:nvPr>
            <p:extLst>
              <p:ext uri="{D42A27DB-BD31-4B8C-83A1-F6EECF244321}">
                <p14:modId xmlns:p14="http://schemas.microsoft.com/office/powerpoint/2010/main" val="760635881"/>
              </p:ext>
            </p:extLst>
          </p:nvPr>
        </p:nvGraphicFramePr>
        <p:xfrm>
          <a:off x="6135919" y="1434854"/>
          <a:ext cx="1790700" cy="396875"/>
        </p:xfrm>
        <a:graphic>
          <a:graphicData uri="http://schemas.openxmlformats.org/drawingml/2006/table">
            <a:tbl>
              <a:tblPr/>
              <a:tblGrid>
                <a:gridCol w="895350"/>
                <a:gridCol w="895350"/>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A</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2</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 name="Group 2"/>
          <p:cNvGrpSpPr/>
          <p:nvPr/>
        </p:nvGrpSpPr>
        <p:grpSpPr>
          <a:xfrm>
            <a:off x="55951" y="1763594"/>
            <a:ext cx="2066925" cy="2371725"/>
            <a:chOff x="1019175" y="1731962"/>
            <a:chExt cx="2066925" cy="2371725"/>
          </a:xfrm>
        </p:grpSpPr>
        <p:sp>
          <p:nvSpPr>
            <p:cNvPr id="21525" name="Oval 21"/>
            <p:cNvSpPr>
              <a:spLocks noChangeArrowheads="1"/>
            </p:cNvSpPr>
            <p:nvPr/>
          </p:nvSpPr>
          <p:spPr bwMode="auto">
            <a:xfrm>
              <a:off x="1019175" y="1731962"/>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1526" name="Oval 22"/>
            <p:cNvSpPr>
              <a:spLocks noChangeArrowheads="1"/>
            </p:cNvSpPr>
            <p:nvPr/>
          </p:nvSpPr>
          <p:spPr bwMode="auto">
            <a:xfrm>
              <a:off x="1266825" y="2332037"/>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a:t>A:2</a:t>
              </a:r>
            </a:p>
          </p:txBody>
        </p:sp>
        <p:sp>
          <p:nvSpPr>
            <p:cNvPr id="21527" name="Oval 23"/>
            <p:cNvSpPr>
              <a:spLocks noChangeArrowheads="1"/>
            </p:cNvSpPr>
            <p:nvPr/>
          </p:nvSpPr>
          <p:spPr bwMode="auto">
            <a:xfrm>
              <a:off x="1276350" y="2989262"/>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1528" name="Oval 24"/>
            <p:cNvSpPr>
              <a:spLocks noChangeArrowheads="1"/>
            </p:cNvSpPr>
            <p:nvPr/>
          </p:nvSpPr>
          <p:spPr bwMode="auto">
            <a:xfrm>
              <a:off x="1276350" y="3722687"/>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21529" name="Line 25"/>
            <p:cNvSpPr>
              <a:spLocks noChangeShapeType="1"/>
            </p:cNvSpPr>
            <p:nvPr/>
          </p:nvSpPr>
          <p:spPr bwMode="auto">
            <a:xfrm>
              <a:off x="1485901" y="2103438"/>
              <a:ext cx="142875"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Line 26"/>
            <p:cNvSpPr>
              <a:spLocks noChangeShapeType="1"/>
            </p:cNvSpPr>
            <p:nvPr/>
          </p:nvSpPr>
          <p:spPr bwMode="auto">
            <a:xfrm>
              <a:off x="1657350" y="2713037"/>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27"/>
            <p:cNvSpPr>
              <a:spLocks noChangeShapeType="1"/>
            </p:cNvSpPr>
            <p:nvPr/>
          </p:nvSpPr>
          <p:spPr bwMode="auto">
            <a:xfrm>
              <a:off x="1647825" y="3360738"/>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Oval 28"/>
            <p:cNvSpPr>
              <a:spLocks noChangeArrowheads="1"/>
            </p:cNvSpPr>
            <p:nvPr/>
          </p:nvSpPr>
          <p:spPr bwMode="auto">
            <a:xfrm>
              <a:off x="2324100" y="2998787"/>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21533" name="Line 29"/>
            <p:cNvSpPr>
              <a:spLocks noChangeShapeType="1"/>
            </p:cNvSpPr>
            <p:nvPr/>
          </p:nvSpPr>
          <p:spPr bwMode="auto">
            <a:xfrm>
              <a:off x="1971676" y="2646362"/>
              <a:ext cx="581025"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Rectangle 22">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24" name="Straight Connector 23">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24"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6" name="Rectangle 25">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grpSp>
        <p:nvGrpSpPr>
          <p:cNvPr id="2" name="Group 1"/>
          <p:cNvGrpSpPr/>
          <p:nvPr/>
        </p:nvGrpSpPr>
        <p:grpSpPr>
          <a:xfrm>
            <a:off x="2817533" y="1304013"/>
            <a:ext cx="2752725" cy="3167061"/>
            <a:chOff x="7954285" y="3351390"/>
            <a:chExt cx="2752725" cy="3167061"/>
          </a:xfrm>
        </p:grpSpPr>
        <p:sp>
          <p:nvSpPr>
            <p:cNvPr id="27" name="Oval 6"/>
            <p:cNvSpPr>
              <a:spLocks noChangeArrowheads="1"/>
            </p:cNvSpPr>
            <p:nvPr/>
          </p:nvSpPr>
          <p:spPr bwMode="auto">
            <a:xfrm>
              <a:off x="7954285" y="475632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8" name="Oval 7"/>
            <p:cNvSpPr>
              <a:spLocks noChangeArrowheads="1"/>
            </p:cNvSpPr>
            <p:nvPr/>
          </p:nvSpPr>
          <p:spPr bwMode="auto">
            <a:xfrm>
              <a:off x="8640085" y="414672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9" name="Line 8"/>
            <p:cNvSpPr>
              <a:spLocks noChangeShapeType="1"/>
            </p:cNvSpPr>
            <p:nvPr/>
          </p:nvSpPr>
          <p:spPr bwMode="auto">
            <a:xfrm flipH="1">
              <a:off x="8487685" y="4527726"/>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Text Box 9"/>
            <p:cNvSpPr txBox="1">
              <a:spLocks noChangeArrowheads="1"/>
            </p:cNvSpPr>
            <p:nvPr/>
          </p:nvSpPr>
          <p:spPr bwMode="auto">
            <a:xfrm>
              <a:off x="8487685" y="3351390"/>
              <a:ext cx="1692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dirty="0">
                  <a:latin typeface="+mn-lt"/>
                </a:rPr>
                <a:t>Conditional FP-Tree for suffix E</a:t>
              </a:r>
            </a:p>
          </p:txBody>
        </p:sp>
        <p:sp>
          <p:nvSpPr>
            <p:cNvPr id="31" name="Oval 47"/>
            <p:cNvSpPr>
              <a:spLocks noChangeArrowheads="1"/>
            </p:cNvSpPr>
            <p:nvPr/>
          </p:nvSpPr>
          <p:spPr bwMode="auto">
            <a:xfrm>
              <a:off x="8887735" y="474680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a:t>A:2</a:t>
              </a:r>
            </a:p>
          </p:txBody>
        </p:sp>
        <p:sp>
          <p:nvSpPr>
            <p:cNvPr id="32" name="Oval 48"/>
            <p:cNvSpPr>
              <a:spLocks noChangeArrowheads="1"/>
            </p:cNvSpPr>
            <p:nvPr/>
          </p:nvSpPr>
          <p:spPr bwMode="auto">
            <a:xfrm>
              <a:off x="8897260" y="540402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33" name="Oval 49"/>
            <p:cNvSpPr>
              <a:spLocks noChangeArrowheads="1"/>
            </p:cNvSpPr>
            <p:nvPr/>
          </p:nvSpPr>
          <p:spPr bwMode="auto">
            <a:xfrm>
              <a:off x="8897260" y="613745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4" name="Line 50"/>
            <p:cNvSpPr>
              <a:spLocks noChangeShapeType="1"/>
            </p:cNvSpPr>
            <p:nvPr/>
          </p:nvSpPr>
          <p:spPr bwMode="auto">
            <a:xfrm>
              <a:off x="9106811" y="4518202"/>
              <a:ext cx="142875"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51"/>
            <p:cNvSpPr>
              <a:spLocks noChangeShapeType="1"/>
            </p:cNvSpPr>
            <p:nvPr/>
          </p:nvSpPr>
          <p:spPr bwMode="auto">
            <a:xfrm>
              <a:off x="9278260" y="5127801"/>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52"/>
            <p:cNvSpPr>
              <a:spLocks noChangeShapeType="1"/>
            </p:cNvSpPr>
            <p:nvPr/>
          </p:nvSpPr>
          <p:spPr bwMode="auto">
            <a:xfrm>
              <a:off x="9268735" y="5775502"/>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Oval 53"/>
            <p:cNvSpPr>
              <a:spLocks noChangeArrowheads="1"/>
            </p:cNvSpPr>
            <p:nvPr/>
          </p:nvSpPr>
          <p:spPr bwMode="auto">
            <a:xfrm>
              <a:off x="9945010" y="541355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8" name="Line 54"/>
            <p:cNvSpPr>
              <a:spLocks noChangeShapeType="1"/>
            </p:cNvSpPr>
            <p:nvPr/>
          </p:nvSpPr>
          <p:spPr bwMode="auto">
            <a:xfrm>
              <a:off x="9592586" y="5061126"/>
              <a:ext cx="581025"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0" y="857160"/>
              <a:ext cx="6912000" cy="4884840"/>
            </p14:xfrm>
          </p:contentPart>
        </mc:Choice>
        <mc:Fallback xmlns="">
          <p:pic>
            <p:nvPicPr>
              <p:cNvPr id="4" name="Ink 3"/>
              <p:cNvPicPr/>
              <p:nvPr/>
            </p:nvPicPr>
            <p:blipFill>
              <a:blip r:embed="rId4"/>
              <a:stretch>
                <a:fillRect/>
              </a:stretch>
            </p:blipFill>
            <p:spPr>
              <a:xfrm>
                <a:off x="-9360" y="847800"/>
                <a:ext cx="6930720" cy="4903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p14:cNvContentPartPr/>
              <p14:nvPr/>
            </p14:nvContentPartPr>
            <p14:xfrm>
              <a:off x="267840" y="196560"/>
              <a:ext cx="11787480" cy="6000840"/>
            </p14:xfrm>
          </p:contentPart>
        </mc:Choice>
        <mc:Fallback>
          <p:pic>
            <p:nvPicPr>
              <p:cNvPr id="5" name="Ink 4"/>
              <p:cNvPicPr/>
              <p:nvPr/>
            </p:nvPicPr>
            <p:blipFill>
              <a:blip r:embed="rId6"/>
              <a:stretch>
                <a:fillRect/>
              </a:stretch>
            </p:blipFill>
            <p:spPr>
              <a:xfrm>
                <a:off x="258480" y="187200"/>
                <a:ext cx="11806200" cy="6019560"/>
              </a:xfrm>
              <a:prstGeom prst="rect">
                <a:avLst/>
              </a:prstGeom>
            </p:spPr>
          </p:pic>
        </mc:Fallback>
      </mc:AlternateContent>
    </p:spTree>
    <p:extLst>
      <p:ext uri="{BB962C8B-B14F-4D97-AF65-F5344CB8AC3E}">
        <p14:creationId xmlns:p14="http://schemas.microsoft.com/office/powerpoint/2010/main" val="159150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98883" y="1052456"/>
            <a:ext cx="10515600" cy="1325563"/>
          </a:xfrm>
        </p:spPr>
        <p:txBody>
          <a:bodyPr>
            <a:normAutofit/>
          </a:bodyPr>
          <a:lstStyle/>
          <a:p>
            <a:pPr eaLnBrk="1" hangingPunct="1"/>
            <a:r>
              <a:rPr lang="en-US" sz="2400" b="1" dirty="0" smtClean="0">
                <a:latin typeface="+mn-lt"/>
              </a:rPr>
              <a:t>Base of Recursion</a:t>
            </a:r>
          </a:p>
        </p:txBody>
      </p:sp>
      <p:sp>
        <p:nvSpPr>
          <p:cNvPr id="22531" name="Rectangle 3"/>
          <p:cNvSpPr>
            <a:spLocks noGrp="1" noChangeArrowheads="1"/>
          </p:cNvSpPr>
          <p:nvPr>
            <p:ph type="body" idx="1"/>
          </p:nvPr>
        </p:nvSpPr>
        <p:spPr>
          <a:xfrm>
            <a:off x="143919" y="2269411"/>
            <a:ext cx="8147825" cy="4351338"/>
          </a:xfrm>
        </p:spPr>
        <p:txBody>
          <a:bodyPr>
            <a:normAutofit/>
          </a:bodyPr>
          <a:lstStyle/>
          <a:p>
            <a:pPr eaLnBrk="1" hangingPunct="1"/>
            <a:r>
              <a:rPr lang="en-US" sz="2400" dirty="0" smtClean="0"/>
              <a:t>We continue recursively on the conditional FP-Tree. </a:t>
            </a:r>
          </a:p>
          <a:p>
            <a:pPr eaLnBrk="1" hangingPunct="1"/>
            <a:endParaRPr lang="en-US" sz="2400" dirty="0" smtClean="0">
              <a:solidFill>
                <a:srgbClr val="FF0000"/>
              </a:solidFill>
            </a:endParaRPr>
          </a:p>
          <a:p>
            <a:pPr eaLnBrk="1" hangingPunct="1"/>
            <a:r>
              <a:rPr lang="en-US" sz="2400" dirty="0" smtClean="0">
                <a:solidFill>
                  <a:srgbClr val="FF0000"/>
                </a:solidFill>
              </a:rPr>
              <a:t>Base case of recursion:</a:t>
            </a:r>
            <a:r>
              <a:rPr lang="en-US" sz="2400" dirty="0" smtClean="0"/>
              <a:t> </a:t>
            </a:r>
            <a:r>
              <a:rPr lang="en-US" sz="2400" dirty="0" smtClean="0">
                <a:solidFill>
                  <a:srgbClr val="3333CC"/>
                </a:solidFill>
              </a:rPr>
              <a:t>when the tree is just a single path.</a:t>
            </a:r>
            <a:r>
              <a:rPr lang="en-US" sz="2400" dirty="0" smtClean="0"/>
              <a:t> </a:t>
            </a:r>
          </a:p>
          <a:p>
            <a:pPr lvl="1" eaLnBrk="1" hangingPunct="1"/>
            <a:r>
              <a:rPr lang="en-US" dirty="0" smtClean="0"/>
              <a:t>Then, we just produce all the subsets of the items on this path merged with the corresponding suffix.</a:t>
            </a:r>
          </a:p>
        </p:txBody>
      </p:sp>
      <p:sp>
        <p:nvSpPr>
          <p:cNvPr id="4" name="Rectangle 3">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486674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981200" y="228601"/>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4400" dirty="0">
                <a:latin typeface="Times New Roman" panose="02020603050405020304" pitchFamily="18" charset="0"/>
              </a:rPr>
              <a:t>Suffix CE</a:t>
            </a:r>
          </a:p>
        </p:txBody>
      </p:sp>
      <p:sp>
        <p:nvSpPr>
          <p:cNvPr id="23555" name="Text Box 3"/>
          <p:cNvSpPr txBox="1">
            <a:spLocks noChangeArrowheads="1"/>
          </p:cNvSpPr>
          <p:nvPr/>
        </p:nvSpPr>
        <p:spPr bwMode="auto">
          <a:xfrm>
            <a:off x="4188361" y="4397739"/>
            <a:ext cx="43878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solidFill>
                  <a:srgbClr val="FF0000"/>
                </a:solidFill>
                <a:latin typeface="+mn-lt"/>
              </a:rPr>
              <a:t>We have reached the base of recursion.</a:t>
            </a:r>
          </a:p>
          <a:p>
            <a:pPr eaLnBrk="1" hangingPunct="1"/>
            <a:endParaRPr lang="en-US" sz="2400" dirty="0">
              <a:solidFill>
                <a:srgbClr val="FF0000"/>
              </a:solidFill>
              <a:latin typeface="+mn-lt"/>
            </a:endParaRPr>
          </a:p>
          <a:p>
            <a:pPr eaLnBrk="1" hangingPunct="1"/>
            <a:r>
              <a:rPr lang="en-US" sz="2400" dirty="0">
                <a:solidFill>
                  <a:srgbClr val="FF0000"/>
                </a:solidFill>
                <a:latin typeface="+mn-lt"/>
              </a:rPr>
              <a:t>FI: </a:t>
            </a:r>
            <a:r>
              <a:rPr lang="en-US" sz="2400" dirty="0">
                <a:latin typeface="+mn-lt"/>
              </a:rPr>
              <a:t>CE</a:t>
            </a:r>
            <a:endParaRPr lang="en-US" sz="2400" dirty="0">
              <a:solidFill>
                <a:srgbClr val="FF0000"/>
              </a:solidFill>
              <a:latin typeface="+mn-lt"/>
            </a:endParaRPr>
          </a:p>
        </p:txBody>
      </p:sp>
      <p:sp>
        <p:nvSpPr>
          <p:cNvPr id="23556" name="Text Box 4"/>
          <p:cNvSpPr txBox="1">
            <a:spLocks noChangeArrowheads="1"/>
          </p:cNvSpPr>
          <p:nvPr/>
        </p:nvSpPr>
        <p:spPr bwMode="auto">
          <a:xfrm>
            <a:off x="7779" y="3640319"/>
            <a:ext cx="418058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from the E-conditional FP-Tree, ending in C.</a:t>
            </a:r>
          </a:p>
          <a:p>
            <a:pPr eaLnBrk="1" hangingPunct="1"/>
            <a:endParaRPr lang="en-US" sz="2400" dirty="0">
              <a:latin typeface="+mn-lt"/>
            </a:endParaRPr>
          </a:p>
          <a:p>
            <a:pPr eaLnBrk="1" hangingPunct="1"/>
            <a:r>
              <a:rPr lang="en-US" sz="2400" dirty="0">
                <a:latin typeface="+mn-lt"/>
              </a:rPr>
              <a:t>Insert each path (after truncating C) into a new tree. </a:t>
            </a:r>
          </a:p>
        </p:txBody>
      </p:sp>
      <p:sp>
        <p:nvSpPr>
          <p:cNvPr id="23557" name="Rectangle 5"/>
          <p:cNvSpPr>
            <a:spLocks noChangeArrowheads="1"/>
          </p:cNvSpPr>
          <p:nvPr/>
        </p:nvSpPr>
        <p:spPr bwMode="auto">
          <a:xfrm>
            <a:off x="4305837" y="2021253"/>
            <a:ext cx="952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3558" name="Rectangle 6"/>
          <p:cNvSpPr>
            <a:spLocks noChangeArrowheads="1"/>
          </p:cNvSpPr>
          <p:nvPr/>
        </p:nvSpPr>
        <p:spPr bwMode="auto">
          <a:xfrm>
            <a:off x="4880511" y="2021253"/>
            <a:ext cx="7938"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3559" name="Rectangle 7"/>
          <p:cNvSpPr>
            <a:spLocks noChangeArrowheads="1"/>
          </p:cNvSpPr>
          <p:nvPr/>
        </p:nvSpPr>
        <p:spPr bwMode="auto">
          <a:xfrm>
            <a:off x="6134637" y="2021253"/>
            <a:ext cx="952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3560" name="Text Box 8"/>
          <p:cNvSpPr txBox="1">
            <a:spLocks noChangeArrowheads="1"/>
          </p:cNvSpPr>
          <p:nvPr/>
        </p:nvSpPr>
        <p:spPr bwMode="auto">
          <a:xfrm>
            <a:off x="5848886" y="995823"/>
            <a:ext cx="255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dirty="0">
                <a:solidFill>
                  <a:schemeClr val="tx1"/>
                </a:solidFill>
              </a:rPr>
              <a:t>(New) Header table</a:t>
            </a:r>
          </a:p>
        </p:txBody>
      </p:sp>
      <p:sp>
        <p:nvSpPr>
          <p:cNvPr id="23561" name="Oval 9"/>
          <p:cNvSpPr>
            <a:spLocks noChangeArrowheads="1"/>
          </p:cNvSpPr>
          <p:nvPr/>
        </p:nvSpPr>
        <p:spPr bwMode="auto">
          <a:xfrm>
            <a:off x="6363236" y="301185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3562" name="Text Box 10"/>
          <p:cNvSpPr txBox="1">
            <a:spLocks noChangeArrowheads="1"/>
          </p:cNvSpPr>
          <p:nvPr/>
        </p:nvSpPr>
        <p:spPr bwMode="auto">
          <a:xfrm>
            <a:off x="6170844" y="1908906"/>
            <a:ext cx="21209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conditional FP-Tree for suffix CE</a:t>
            </a:r>
          </a:p>
        </p:txBody>
      </p:sp>
      <p:graphicFrame>
        <p:nvGraphicFramePr>
          <p:cNvPr id="315403" name="Group 11"/>
          <p:cNvGraphicFramePr>
            <a:graphicFrameLocks noGrp="1"/>
          </p:cNvGraphicFramePr>
          <p:nvPr>
            <p:extLst>
              <p:ext uri="{D42A27DB-BD31-4B8C-83A1-F6EECF244321}">
                <p14:modId xmlns:p14="http://schemas.microsoft.com/office/powerpoint/2010/main" val="1954124401"/>
              </p:ext>
            </p:extLst>
          </p:nvPr>
        </p:nvGraphicFramePr>
        <p:xfrm>
          <a:off x="6029861" y="1440323"/>
          <a:ext cx="1790700" cy="396875"/>
        </p:xfrm>
        <a:graphic>
          <a:graphicData uri="http://schemas.openxmlformats.org/drawingml/2006/table">
            <a:tbl>
              <a:tblPr/>
              <a:tblGrid>
                <a:gridCol w="895350"/>
                <a:gridCol w="895350"/>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71" name="Oval 19"/>
          <p:cNvSpPr>
            <a:spLocks noChangeArrowheads="1"/>
          </p:cNvSpPr>
          <p:nvPr/>
        </p:nvSpPr>
        <p:spPr bwMode="auto">
          <a:xfrm>
            <a:off x="448211" y="2287953"/>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3572" name="Oval 20"/>
          <p:cNvSpPr>
            <a:spLocks noChangeArrowheads="1"/>
          </p:cNvSpPr>
          <p:nvPr/>
        </p:nvSpPr>
        <p:spPr bwMode="auto">
          <a:xfrm>
            <a:off x="1134011" y="1678353"/>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3573" name="Line 21"/>
          <p:cNvSpPr>
            <a:spLocks noChangeShapeType="1"/>
          </p:cNvSpPr>
          <p:nvPr/>
        </p:nvSpPr>
        <p:spPr bwMode="auto">
          <a:xfrm flipH="1">
            <a:off x="981611" y="205935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4" name="Oval 22"/>
          <p:cNvSpPr>
            <a:spLocks noChangeArrowheads="1"/>
          </p:cNvSpPr>
          <p:nvPr/>
        </p:nvSpPr>
        <p:spPr bwMode="auto">
          <a:xfrm>
            <a:off x="1381661" y="2278428"/>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A:1</a:t>
            </a:r>
          </a:p>
        </p:txBody>
      </p:sp>
      <p:sp>
        <p:nvSpPr>
          <p:cNvPr id="23575" name="Oval 23"/>
          <p:cNvSpPr>
            <a:spLocks noChangeArrowheads="1"/>
          </p:cNvSpPr>
          <p:nvPr/>
        </p:nvSpPr>
        <p:spPr bwMode="auto">
          <a:xfrm>
            <a:off x="1391186" y="2935653"/>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3576" name="Line 25"/>
          <p:cNvSpPr>
            <a:spLocks noChangeShapeType="1"/>
          </p:cNvSpPr>
          <p:nvPr/>
        </p:nvSpPr>
        <p:spPr bwMode="auto">
          <a:xfrm>
            <a:off x="1600737" y="2049829"/>
            <a:ext cx="142875"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Line 26"/>
          <p:cNvSpPr>
            <a:spLocks noChangeShapeType="1"/>
          </p:cNvSpPr>
          <p:nvPr/>
        </p:nvSpPr>
        <p:spPr bwMode="auto">
          <a:xfrm>
            <a:off x="1772186" y="2659428"/>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1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20" name="Straight Connector 19">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Picture 20"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2" name="Rectangle 21">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grpSp>
        <p:nvGrpSpPr>
          <p:cNvPr id="23" name="Group 22"/>
          <p:cNvGrpSpPr/>
          <p:nvPr/>
        </p:nvGrpSpPr>
        <p:grpSpPr>
          <a:xfrm>
            <a:off x="2978006" y="1276534"/>
            <a:ext cx="2752725" cy="2363786"/>
            <a:chOff x="7954285" y="3351390"/>
            <a:chExt cx="2752725" cy="3167061"/>
          </a:xfrm>
        </p:grpSpPr>
        <p:sp>
          <p:nvSpPr>
            <p:cNvPr id="24" name="Oval 6"/>
            <p:cNvSpPr>
              <a:spLocks noChangeArrowheads="1"/>
            </p:cNvSpPr>
            <p:nvPr/>
          </p:nvSpPr>
          <p:spPr bwMode="auto">
            <a:xfrm>
              <a:off x="7954285" y="475632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5" name="Oval 7"/>
            <p:cNvSpPr>
              <a:spLocks noChangeArrowheads="1"/>
            </p:cNvSpPr>
            <p:nvPr/>
          </p:nvSpPr>
          <p:spPr bwMode="auto">
            <a:xfrm>
              <a:off x="8640085" y="414672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6" name="Line 8"/>
            <p:cNvSpPr>
              <a:spLocks noChangeShapeType="1"/>
            </p:cNvSpPr>
            <p:nvPr/>
          </p:nvSpPr>
          <p:spPr bwMode="auto">
            <a:xfrm flipH="1">
              <a:off x="8487685" y="4527726"/>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Text Box 9"/>
            <p:cNvSpPr txBox="1">
              <a:spLocks noChangeArrowheads="1"/>
            </p:cNvSpPr>
            <p:nvPr/>
          </p:nvSpPr>
          <p:spPr bwMode="auto">
            <a:xfrm>
              <a:off x="8487685" y="3351390"/>
              <a:ext cx="1692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dirty="0">
                  <a:latin typeface="+mn-lt"/>
                </a:rPr>
                <a:t>Conditional FP-Tree for suffix E</a:t>
              </a:r>
            </a:p>
          </p:txBody>
        </p:sp>
        <p:sp>
          <p:nvSpPr>
            <p:cNvPr id="28" name="Oval 47"/>
            <p:cNvSpPr>
              <a:spLocks noChangeArrowheads="1"/>
            </p:cNvSpPr>
            <p:nvPr/>
          </p:nvSpPr>
          <p:spPr bwMode="auto">
            <a:xfrm>
              <a:off x="8887735" y="474680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a:t>A:2</a:t>
              </a:r>
            </a:p>
          </p:txBody>
        </p:sp>
        <p:sp>
          <p:nvSpPr>
            <p:cNvPr id="29" name="Oval 48"/>
            <p:cNvSpPr>
              <a:spLocks noChangeArrowheads="1"/>
            </p:cNvSpPr>
            <p:nvPr/>
          </p:nvSpPr>
          <p:spPr bwMode="auto">
            <a:xfrm>
              <a:off x="8897260" y="540402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30" name="Oval 49"/>
            <p:cNvSpPr>
              <a:spLocks noChangeArrowheads="1"/>
            </p:cNvSpPr>
            <p:nvPr/>
          </p:nvSpPr>
          <p:spPr bwMode="auto">
            <a:xfrm>
              <a:off x="8897260" y="613745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1" name="Line 50"/>
            <p:cNvSpPr>
              <a:spLocks noChangeShapeType="1"/>
            </p:cNvSpPr>
            <p:nvPr/>
          </p:nvSpPr>
          <p:spPr bwMode="auto">
            <a:xfrm>
              <a:off x="9106811" y="4518202"/>
              <a:ext cx="142875"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51"/>
            <p:cNvSpPr>
              <a:spLocks noChangeShapeType="1"/>
            </p:cNvSpPr>
            <p:nvPr/>
          </p:nvSpPr>
          <p:spPr bwMode="auto">
            <a:xfrm>
              <a:off x="9278260" y="5127801"/>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52"/>
            <p:cNvSpPr>
              <a:spLocks noChangeShapeType="1"/>
            </p:cNvSpPr>
            <p:nvPr/>
          </p:nvSpPr>
          <p:spPr bwMode="auto">
            <a:xfrm>
              <a:off x="9268735" y="5775502"/>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Oval 53"/>
            <p:cNvSpPr>
              <a:spLocks noChangeArrowheads="1"/>
            </p:cNvSpPr>
            <p:nvPr/>
          </p:nvSpPr>
          <p:spPr bwMode="auto">
            <a:xfrm>
              <a:off x="9945010" y="541355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5" name="Line 54"/>
            <p:cNvSpPr>
              <a:spLocks noChangeShapeType="1"/>
            </p:cNvSpPr>
            <p:nvPr/>
          </p:nvSpPr>
          <p:spPr bwMode="auto">
            <a:xfrm>
              <a:off x="9592586" y="5061126"/>
              <a:ext cx="581025"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80320" y="250200"/>
              <a:ext cx="10091160" cy="5831280"/>
            </p14:xfrm>
          </p:contentPart>
        </mc:Choice>
        <mc:Fallback>
          <p:pic>
            <p:nvPicPr>
              <p:cNvPr id="2" name="Ink 1"/>
              <p:cNvPicPr/>
              <p:nvPr/>
            </p:nvPicPr>
            <p:blipFill>
              <a:blip r:embed="rId4"/>
              <a:stretch>
                <a:fillRect/>
              </a:stretch>
            </p:blipFill>
            <p:spPr>
              <a:xfrm>
                <a:off x="570960" y="240840"/>
                <a:ext cx="10109880" cy="5850000"/>
              </a:xfrm>
              <a:prstGeom prst="rect">
                <a:avLst/>
              </a:prstGeom>
            </p:spPr>
          </p:pic>
        </mc:Fallback>
      </mc:AlternateContent>
    </p:spTree>
    <p:extLst>
      <p:ext uri="{BB962C8B-B14F-4D97-AF65-F5344CB8AC3E}">
        <p14:creationId xmlns:p14="http://schemas.microsoft.com/office/powerpoint/2010/main" val="3870179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718168" y="1587498"/>
            <a:ext cx="3258535"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3600" dirty="0">
                <a:latin typeface="+mn-lt"/>
              </a:rPr>
              <a:t>Suffix AE</a:t>
            </a:r>
          </a:p>
        </p:txBody>
      </p:sp>
      <p:sp>
        <p:nvSpPr>
          <p:cNvPr id="24579" name="Text Box 3"/>
          <p:cNvSpPr txBox="1">
            <a:spLocks noChangeArrowheads="1"/>
          </p:cNvSpPr>
          <p:nvPr/>
        </p:nvSpPr>
        <p:spPr bwMode="auto">
          <a:xfrm>
            <a:off x="4302484" y="4588669"/>
            <a:ext cx="43878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solidFill>
                  <a:srgbClr val="FF0000"/>
                </a:solidFill>
                <a:latin typeface="+mn-lt"/>
              </a:rPr>
              <a:t>We have reached the base of recursion.</a:t>
            </a:r>
          </a:p>
          <a:p>
            <a:pPr eaLnBrk="1" hangingPunct="1"/>
            <a:endParaRPr lang="en-US" sz="2400" dirty="0">
              <a:solidFill>
                <a:srgbClr val="FF0000"/>
              </a:solidFill>
              <a:latin typeface="+mn-lt"/>
            </a:endParaRPr>
          </a:p>
          <a:p>
            <a:pPr eaLnBrk="1" hangingPunct="1"/>
            <a:r>
              <a:rPr lang="en-US" sz="2400" dirty="0">
                <a:solidFill>
                  <a:srgbClr val="FF0000"/>
                </a:solidFill>
                <a:latin typeface="+mn-lt"/>
              </a:rPr>
              <a:t>FI: </a:t>
            </a:r>
            <a:r>
              <a:rPr lang="en-US" sz="2400" dirty="0">
                <a:latin typeface="+mn-lt"/>
              </a:rPr>
              <a:t>AE</a:t>
            </a:r>
            <a:endParaRPr lang="en-US" sz="2400" dirty="0">
              <a:solidFill>
                <a:srgbClr val="FF0000"/>
              </a:solidFill>
              <a:latin typeface="+mn-lt"/>
            </a:endParaRPr>
          </a:p>
        </p:txBody>
      </p:sp>
      <p:sp>
        <p:nvSpPr>
          <p:cNvPr id="24580" name="Text Box 4"/>
          <p:cNvSpPr txBox="1">
            <a:spLocks noChangeArrowheads="1"/>
          </p:cNvSpPr>
          <p:nvPr/>
        </p:nvSpPr>
        <p:spPr bwMode="auto">
          <a:xfrm>
            <a:off x="172968" y="4314031"/>
            <a:ext cx="39687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from the E-conditional FP-Tree, ending in A.</a:t>
            </a:r>
          </a:p>
          <a:p>
            <a:pPr eaLnBrk="1" hangingPunct="1"/>
            <a:endParaRPr lang="en-US" sz="2400" dirty="0">
              <a:latin typeface="+mn-lt"/>
            </a:endParaRPr>
          </a:p>
          <a:p>
            <a:pPr eaLnBrk="1" hangingPunct="1"/>
            <a:r>
              <a:rPr lang="en-US" sz="2400" dirty="0">
                <a:latin typeface="+mn-lt"/>
              </a:rPr>
              <a:t>Insert each path (after truncating A) into a new tree. </a:t>
            </a:r>
          </a:p>
        </p:txBody>
      </p:sp>
      <p:sp>
        <p:nvSpPr>
          <p:cNvPr id="24581" name="Rectangle 5"/>
          <p:cNvSpPr>
            <a:spLocks noChangeArrowheads="1"/>
          </p:cNvSpPr>
          <p:nvPr/>
        </p:nvSpPr>
        <p:spPr bwMode="auto">
          <a:xfrm>
            <a:off x="4292959" y="2074862"/>
            <a:ext cx="952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4582" name="Rectangle 6"/>
          <p:cNvSpPr>
            <a:spLocks noChangeArrowheads="1"/>
          </p:cNvSpPr>
          <p:nvPr/>
        </p:nvSpPr>
        <p:spPr bwMode="auto">
          <a:xfrm>
            <a:off x="4867633" y="2074862"/>
            <a:ext cx="7938"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4583" name="Rectangle 7"/>
          <p:cNvSpPr>
            <a:spLocks noChangeArrowheads="1"/>
          </p:cNvSpPr>
          <p:nvPr/>
        </p:nvSpPr>
        <p:spPr bwMode="auto">
          <a:xfrm>
            <a:off x="6121759" y="2074862"/>
            <a:ext cx="9525" cy="15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4584" name="Text Box 8"/>
          <p:cNvSpPr txBox="1">
            <a:spLocks noChangeArrowheads="1"/>
          </p:cNvSpPr>
          <p:nvPr/>
        </p:nvSpPr>
        <p:spPr bwMode="auto">
          <a:xfrm>
            <a:off x="5918650" y="1027478"/>
            <a:ext cx="255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dirty="0">
                <a:solidFill>
                  <a:schemeClr val="tx1"/>
                </a:solidFill>
              </a:rPr>
              <a:t>(New) Header table</a:t>
            </a:r>
          </a:p>
        </p:txBody>
      </p:sp>
      <p:sp>
        <p:nvSpPr>
          <p:cNvPr id="24585" name="Oval 9"/>
          <p:cNvSpPr>
            <a:spLocks noChangeArrowheads="1"/>
          </p:cNvSpPr>
          <p:nvPr/>
        </p:nvSpPr>
        <p:spPr bwMode="auto">
          <a:xfrm>
            <a:off x="6350358" y="3065462"/>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4586" name="Text Box 10"/>
          <p:cNvSpPr txBox="1">
            <a:spLocks noChangeArrowheads="1"/>
          </p:cNvSpPr>
          <p:nvPr/>
        </p:nvSpPr>
        <p:spPr bwMode="auto">
          <a:xfrm>
            <a:off x="6170844" y="1962855"/>
            <a:ext cx="21209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conditional FP-Tree for suffix AE</a:t>
            </a:r>
          </a:p>
        </p:txBody>
      </p:sp>
      <p:graphicFrame>
        <p:nvGraphicFramePr>
          <p:cNvPr id="316427" name="Group 11"/>
          <p:cNvGraphicFramePr>
            <a:graphicFrameLocks noGrp="1"/>
          </p:cNvGraphicFramePr>
          <p:nvPr>
            <p:extLst>
              <p:ext uri="{D42A27DB-BD31-4B8C-83A1-F6EECF244321}">
                <p14:modId xmlns:p14="http://schemas.microsoft.com/office/powerpoint/2010/main" val="1102319539"/>
              </p:ext>
            </p:extLst>
          </p:nvPr>
        </p:nvGraphicFramePr>
        <p:xfrm>
          <a:off x="6099625" y="1471978"/>
          <a:ext cx="1790700" cy="396875"/>
        </p:xfrm>
        <a:graphic>
          <a:graphicData uri="http://schemas.openxmlformats.org/drawingml/2006/table">
            <a:tbl>
              <a:tblPr/>
              <a:tblGrid>
                <a:gridCol w="895350"/>
                <a:gridCol w="895350"/>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charset="0"/>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charset="0"/>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595" name="Oval 19"/>
          <p:cNvSpPr>
            <a:spLocks noChangeArrowheads="1"/>
          </p:cNvSpPr>
          <p:nvPr/>
        </p:nvSpPr>
        <p:spPr bwMode="auto">
          <a:xfrm>
            <a:off x="959208" y="2884487"/>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4596" name="Oval 20"/>
          <p:cNvSpPr>
            <a:spLocks noChangeArrowheads="1"/>
          </p:cNvSpPr>
          <p:nvPr/>
        </p:nvSpPr>
        <p:spPr bwMode="auto">
          <a:xfrm>
            <a:off x="1206858" y="3484562"/>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24597" name="Line 21"/>
          <p:cNvSpPr>
            <a:spLocks noChangeShapeType="1"/>
          </p:cNvSpPr>
          <p:nvPr/>
        </p:nvSpPr>
        <p:spPr bwMode="auto">
          <a:xfrm>
            <a:off x="1425934" y="3255963"/>
            <a:ext cx="142875"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Rectangle 14">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16" name="Straight Connector 15">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7" name="Picture 16"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8" name="Rectangle 17">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grpSp>
        <p:nvGrpSpPr>
          <p:cNvPr id="19" name="Group 18"/>
          <p:cNvGrpSpPr/>
          <p:nvPr/>
        </p:nvGrpSpPr>
        <p:grpSpPr>
          <a:xfrm>
            <a:off x="3355049" y="1300956"/>
            <a:ext cx="2752725" cy="3167061"/>
            <a:chOff x="7954285" y="3351390"/>
            <a:chExt cx="2752725" cy="3167061"/>
          </a:xfrm>
        </p:grpSpPr>
        <p:sp>
          <p:nvSpPr>
            <p:cNvPr id="20" name="Oval 6"/>
            <p:cNvSpPr>
              <a:spLocks noChangeArrowheads="1"/>
            </p:cNvSpPr>
            <p:nvPr/>
          </p:nvSpPr>
          <p:spPr bwMode="auto">
            <a:xfrm>
              <a:off x="7954285" y="475632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1" name="Oval 7"/>
            <p:cNvSpPr>
              <a:spLocks noChangeArrowheads="1"/>
            </p:cNvSpPr>
            <p:nvPr/>
          </p:nvSpPr>
          <p:spPr bwMode="auto">
            <a:xfrm>
              <a:off x="8640085" y="414672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2" name="Line 8"/>
            <p:cNvSpPr>
              <a:spLocks noChangeShapeType="1"/>
            </p:cNvSpPr>
            <p:nvPr/>
          </p:nvSpPr>
          <p:spPr bwMode="auto">
            <a:xfrm flipH="1">
              <a:off x="8487685" y="4527726"/>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9"/>
            <p:cNvSpPr txBox="1">
              <a:spLocks noChangeArrowheads="1"/>
            </p:cNvSpPr>
            <p:nvPr/>
          </p:nvSpPr>
          <p:spPr bwMode="auto">
            <a:xfrm>
              <a:off x="8487685" y="3351390"/>
              <a:ext cx="1692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dirty="0">
                  <a:latin typeface="+mn-lt"/>
                </a:rPr>
                <a:t>Conditional FP-Tree for suffix E</a:t>
              </a:r>
            </a:p>
          </p:txBody>
        </p:sp>
        <p:sp>
          <p:nvSpPr>
            <p:cNvPr id="24" name="Oval 47"/>
            <p:cNvSpPr>
              <a:spLocks noChangeArrowheads="1"/>
            </p:cNvSpPr>
            <p:nvPr/>
          </p:nvSpPr>
          <p:spPr bwMode="auto">
            <a:xfrm>
              <a:off x="8887735" y="474680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a:t>A:2</a:t>
              </a:r>
            </a:p>
          </p:txBody>
        </p:sp>
        <p:sp>
          <p:nvSpPr>
            <p:cNvPr id="25" name="Oval 48"/>
            <p:cNvSpPr>
              <a:spLocks noChangeArrowheads="1"/>
            </p:cNvSpPr>
            <p:nvPr/>
          </p:nvSpPr>
          <p:spPr bwMode="auto">
            <a:xfrm>
              <a:off x="8897260" y="540402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6" name="Oval 49"/>
            <p:cNvSpPr>
              <a:spLocks noChangeArrowheads="1"/>
            </p:cNvSpPr>
            <p:nvPr/>
          </p:nvSpPr>
          <p:spPr bwMode="auto">
            <a:xfrm>
              <a:off x="8897260" y="613745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27" name="Line 50"/>
            <p:cNvSpPr>
              <a:spLocks noChangeShapeType="1"/>
            </p:cNvSpPr>
            <p:nvPr/>
          </p:nvSpPr>
          <p:spPr bwMode="auto">
            <a:xfrm>
              <a:off x="9106811" y="4518202"/>
              <a:ext cx="142875"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51"/>
            <p:cNvSpPr>
              <a:spLocks noChangeShapeType="1"/>
            </p:cNvSpPr>
            <p:nvPr/>
          </p:nvSpPr>
          <p:spPr bwMode="auto">
            <a:xfrm>
              <a:off x="9278260" y="5127801"/>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52"/>
            <p:cNvSpPr>
              <a:spLocks noChangeShapeType="1"/>
            </p:cNvSpPr>
            <p:nvPr/>
          </p:nvSpPr>
          <p:spPr bwMode="auto">
            <a:xfrm>
              <a:off x="9268735" y="5775502"/>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Oval 53"/>
            <p:cNvSpPr>
              <a:spLocks noChangeArrowheads="1"/>
            </p:cNvSpPr>
            <p:nvPr/>
          </p:nvSpPr>
          <p:spPr bwMode="auto">
            <a:xfrm>
              <a:off x="9945010" y="541355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1" name="Line 54"/>
            <p:cNvSpPr>
              <a:spLocks noChangeShapeType="1"/>
            </p:cNvSpPr>
            <p:nvPr/>
          </p:nvSpPr>
          <p:spPr bwMode="auto">
            <a:xfrm>
              <a:off x="9592586" y="5061126"/>
              <a:ext cx="581025"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60960" y="2018160"/>
              <a:ext cx="7027920" cy="4188240"/>
            </p14:xfrm>
          </p:contentPart>
        </mc:Choice>
        <mc:Fallback>
          <p:pic>
            <p:nvPicPr>
              <p:cNvPr id="2" name="Ink 1"/>
              <p:cNvPicPr/>
              <p:nvPr/>
            </p:nvPicPr>
            <p:blipFill>
              <a:blip r:embed="rId4"/>
              <a:stretch>
                <a:fillRect/>
              </a:stretch>
            </p:blipFill>
            <p:spPr>
              <a:xfrm>
                <a:off x="651600" y="2008800"/>
                <a:ext cx="7046640" cy="4206960"/>
              </a:xfrm>
              <a:prstGeom prst="rect">
                <a:avLst/>
              </a:prstGeom>
            </p:spPr>
          </p:pic>
        </mc:Fallback>
      </mc:AlternateContent>
    </p:spTree>
    <p:extLst>
      <p:ext uri="{BB962C8B-B14F-4D97-AF65-F5344CB8AC3E}">
        <p14:creationId xmlns:p14="http://schemas.microsoft.com/office/powerpoint/2010/main" val="3527992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4687887" y="5355003"/>
            <a:ext cx="36734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solidFill>
                  <a:srgbClr val="FF0000"/>
                </a:solidFill>
                <a:latin typeface="+mn-lt"/>
              </a:rPr>
              <a:t>We continue recursively.</a:t>
            </a:r>
          </a:p>
          <a:p>
            <a:pPr eaLnBrk="1" hangingPunct="1"/>
            <a:r>
              <a:rPr lang="en-US" sz="2400" dirty="0">
                <a:solidFill>
                  <a:srgbClr val="FF0000"/>
                </a:solidFill>
                <a:latin typeface="+mn-lt"/>
              </a:rPr>
              <a:t>Base of recursion: When the tree has a single path only.</a:t>
            </a:r>
          </a:p>
          <a:p>
            <a:pPr eaLnBrk="1" hangingPunct="1"/>
            <a:endParaRPr lang="en-US" sz="2400" dirty="0">
              <a:solidFill>
                <a:srgbClr val="FF0000"/>
              </a:solidFill>
              <a:latin typeface="+mn-lt"/>
            </a:endParaRPr>
          </a:p>
          <a:p>
            <a:pPr eaLnBrk="1" hangingPunct="1"/>
            <a:r>
              <a:rPr lang="en-US" sz="2400" dirty="0">
                <a:solidFill>
                  <a:srgbClr val="FF0000"/>
                </a:solidFill>
                <a:latin typeface="+mn-lt"/>
              </a:rPr>
              <a:t>FI: </a:t>
            </a:r>
            <a:r>
              <a:rPr lang="en-US" sz="2400" dirty="0">
                <a:latin typeface="+mn-lt"/>
              </a:rPr>
              <a:t>D</a:t>
            </a:r>
          </a:p>
        </p:txBody>
      </p:sp>
      <p:sp>
        <p:nvSpPr>
          <p:cNvPr id="25604" name="Text Box 4"/>
          <p:cNvSpPr txBox="1">
            <a:spLocks noChangeArrowheads="1"/>
          </p:cNvSpPr>
          <p:nvPr/>
        </p:nvSpPr>
        <p:spPr bwMode="auto">
          <a:xfrm>
            <a:off x="200025" y="4993054"/>
            <a:ext cx="3968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ending in D.</a:t>
            </a:r>
          </a:p>
          <a:p>
            <a:pPr eaLnBrk="1" hangingPunct="1"/>
            <a:endParaRPr lang="en-US" sz="2400" dirty="0">
              <a:latin typeface="+mn-lt"/>
            </a:endParaRPr>
          </a:p>
          <a:p>
            <a:pPr eaLnBrk="1" hangingPunct="1"/>
            <a:r>
              <a:rPr lang="en-US" sz="2400" dirty="0">
                <a:latin typeface="+mn-lt"/>
              </a:rPr>
              <a:t>Insert each path (after truncating D) into a new tree. </a:t>
            </a:r>
          </a:p>
        </p:txBody>
      </p:sp>
      <p:sp>
        <p:nvSpPr>
          <p:cNvPr id="25605" name="Text Box 5"/>
          <p:cNvSpPr txBox="1">
            <a:spLocks noChangeArrowheads="1"/>
          </p:cNvSpPr>
          <p:nvPr/>
        </p:nvSpPr>
        <p:spPr bwMode="auto">
          <a:xfrm>
            <a:off x="4105276" y="1573579"/>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a:solidFill>
                  <a:schemeClr val="tx1"/>
                </a:solidFill>
              </a:rPr>
              <a:t>(New) Header table</a:t>
            </a:r>
          </a:p>
        </p:txBody>
      </p:sp>
      <p:graphicFrame>
        <p:nvGraphicFramePr>
          <p:cNvPr id="317456" name="Group 16"/>
          <p:cNvGraphicFramePr>
            <a:graphicFrameLocks noGrp="1"/>
          </p:cNvGraphicFramePr>
          <p:nvPr>
            <p:extLst>
              <p:ext uri="{D42A27DB-BD31-4B8C-83A1-F6EECF244321}">
                <p14:modId xmlns:p14="http://schemas.microsoft.com/office/powerpoint/2010/main" val="2570287010"/>
              </p:ext>
            </p:extLst>
          </p:nvPr>
        </p:nvGraphicFramePr>
        <p:xfrm>
          <a:off x="4438650" y="1999028"/>
          <a:ext cx="1295400" cy="1097202"/>
        </p:xfrm>
        <a:graphic>
          <a:graphicData uri="http://schemas.openxmlformats.org/drawingml/2006/table">
            <a:tbl>
              <a:tblPr/>
              <a:tblGrid>
                <a:gridCol w="647700"/>
                <a:gridCol w="647700"/>
              </a:tblGrid>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4</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B</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3</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3</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5630" name="Group 30"/>
          <p:cNvGrpSpPr>
            <a:grpSpLocks/>
          </p:cNvGrpSpPr>
          <p:nvPr/>
        </p:nvGrpSpPr>
        <p:grpSpPr bwMode="auto">
          <a:xfrm>
            <a:off x="0" y="1421179"/>
            <a:ext cx="4095750" cy="2886075"/>
            <a:chOff x="114" y="582"/>
            <a:chExt cx="2802" cy="1968"/>
          </a:xfrm>
        </p:grpSpPr>
        <p:sp>
          <p:nvSpPr>
            <p:cNvPr id="25635" name="Oval 31"/>
            <p:cNvSpPr>
              <a:spLocks noChangeArrowheads="1"/>
            </p:cNvSpPr>
            <p:nvPr/>
          </p:nvSpPr>
          <p:spPr bwMode="auto">
            <a:xfrm>
              <a:off x="1074" y="966"/>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B:3</a:t>
              </a:r>
            </a:p>
          </p:txBody>
        </p:sp>
        <p:sp>
          <p:nvSpPr>
            <p:cNvPr id="25636" name="Oval 32"/>
            <p:cNvSpPr>
              <a:spLocks noChangeArrowheads="1"/>
            </p:cNvSpPr>
            <p:nvPr/>
          </p:nvSpPr>
          <p:spPr bwMode="auto">
            <a:xfrm>
              <a:off x="642" y="1398"/>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25637" name="Oval 33"/>
            <p:cNvSpPr>
              <a:spLocks noChangeArrowheads="1"/>
            </p:cNvSpPr>
            <p:nvPr/>
          </p:nvSpPr>
          <p:spPr bwMode="auto">
            <a:xfrm>
              <a:off x="1506" y="582"/>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5638" name="Line 34"/>
            <p:cNvSpPr>
              <a:spLocks noChangeShapeType="1"/>
            </p:cNvSpPr>
            <p:nvPr/>
          </p:nvSpPr>
          <p:spPr bwMode="auto">
            <a:xfrm flipH="1">
              <a:off x="1410" y="822"/>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9" name="Line 35"/>
            <p:cNvSpPr>
              <a:spLocks noChangeShapeType="1"/>
            </p:cNvSpPr>
            <p:nvPr/>
          </p:nvSpPr>
          <p:spPr bwMode="auto">
            <a:xfrm flipH="1">
              <a:off x="978" y="120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0" name="Oval 36"/>
            <p:cNvSpPr>
              <a:spLocks noChangeArrowheads="1"/>
            </p:cNvSpPr>
            <p:nvPr/>
          </p:nvSpPr>
          <p:spPr bwMode="auto">
            <a:xfrm>
              <a:off x="1218" y="1398"/>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5641" name="Oval 37"/>
            <p:cNvSpPr>
              <a:spLocks noChangeArrowheads="1"/>
            </p:cNvSpPr>
            <p:nvPr/>
          </p:nvSpPr>
          <p:spPr bwMode="auto">
            <a:xfrm>
              <a:off x="1218" y="1878"/>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25642" name="Line 38"/>
            <p:cNvSpPr>
              <a:spLocks noChangeShapeType="1"/>
            </p:cNvSpPr>
            <p:nvPr/>
          </p:nvSpPr>
          <p:spPr bwMode="auto">
            <a:xfrm>
              <a:off x="1362" y="1206"/>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3" name="Oval 39"/>
            <p:cNvSpPr>
              <a:spLocks noChangeArrowheads="1"/>
            </p:cNvSpPr>
            <p:nvPr/>
          </p:nvSpPr>
          <p:spPr bwMode="auto">
            <a:xfrm>
              <a:off x="1968" y="966"/>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25644" name="Line 40"/>
            <p:cNvSpPr>
              <a:spLocks noChangeShapeType="1"/>
            </p:cNvSpPr>
            <p:nvPr/>
          </p:nvSpPr>
          <p:spPr bwMode="auto">
            <a:xfrm>
              <a:off x="1794" y="822"/>
              <a:ext cx="34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5" name="Oval 41"/>
            <p:cNvSpPr>
              <a:spLocks noChangeArrowheads="1"/>
            </p:cNvSpPr>
            <p:nvPr/>
          </p:nvSpPr>
          <p:spPr bwMode="auto">
            <a:xfrm>
              <a:off x="1872" y="1398"/>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5646" name="Oval 42"/>
            <p:cNvSpPr>
              <a:spLocks noChangeArrowheads="1"/>
            </p:cNvSpPr>
            <p:nvPr/>
          </p:nvSpPr>
          <p:spPr bwMode="auto">
            <a:xfrm>
              <a:off x="2064" y="1878"/>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25647" name="Line 43"/>
            <p:cNvSpPr>
              <a:spLocks noChangeShapeType="1"/>
            </p:cNvSpPr>
            <p:nvPr/>
          </p:nvSpPr>
          <p:spPr bwMode="auto">
            <a:xfrm flipH="1">
              <a:off x="2130" y="1206"/>
              <a:ext cx="7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8" name="Line 44"/>
            <p:cNvSpPr>
              <a:spLocks noChangeShapeType="1"/>
            </p:cNvSpPr>
            <p:nvPr/>
          </p:nvSpPr>
          <p:spPr bwMode="auto">
            <a:xfrm flipH="1">
              <a:off x="1458" y="1638"/>
              <a:ext cx="4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9" name="Line 45"/>
            <p:cNvSpPr>
              <a:spLocks noChangeShapeType="1"/>
            </p:cNvSpPr>
            <p:nvPr/>
          </p:nvSpPr>
          <p:spPr bwMode="auto">
            <a:xfrm>
              <a:off x="2118" y="1638"/>
              <a:ext cx="18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0" name="Oval 46"/>
            <p:cNvSpPr>
              <a:spLocks noChangeArrowheads="1"/>
            </p:cNvSpPr>
            <p:nvPr/>
          </p:nvSpPr>
          <p:spPr bwMode="auto">
            <a:xfrm>
              <a:off x="2436" y="1398"/>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25651" name="Line 47"/>
            <p:cNvSpPr>
              <a:spLocks noChangeShapeType="1"/>
            </p:cNvSpPr>
            <p:nvPr/>
          </p:nvSpPr>
          <p:spPr bwMode="auto">
            <a:xfrm>
              <a:off x="2400" y="1158"/>
              <a:ext cx="258" cy="2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2" name="Oval 48"/>
            <p:cNvSpPr>
              <a:spLocks noChangeArrowheads="1"/>
            </p:cNvSpPr>
            <p:nvPr/>
          </p:nvSpPr>
          <p:spPr bwMode="auto">
            <a:xfrm>
              <a:off x="114" y="1878"/>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5653" name="Line 49"/>
            <p:cNvSpPr>
              <a:spLocks noChangeShapeType="1"/>
            </p:cNvSpPr>
            <p:nvPr/>
          </p:nvSpPr>
          <p:spPr bwMode="auto">
            <a:xfrm flipH="1">
              <a:off x="402" y="1638"/>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4" name="Oval 50"/>
            <p:cNvSpPr>
              <a:spLocks noChangeArrowheads="1"/>
            </p:cNvSpPr>
            <p:nvPr/>
          </p:nvSpPr>
          <p:spPr bwMode="auto">
            <a:xfrm>
              <a:off x="114" y="2310"/>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25655" name="Line 51"/>
            <p:cNvSpPr>
              <a:spLocks noChangeShapeType="1"/>
            </p:cNvSpPr>
            <p:nvPr/>
          </p:nvSpPr>
          <p:spPr bwMode="auto">
            <a:xfrm>
              <a:off x="354" y="211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6" name="Oval 52"/>
            <p:cNvSpPr>
              <a:spLocks noChangeArrowheads="1"/>
            </p:cNvSpPr>
            <p:nvPr/>
          </p:nvSpPr>
          <p:spPr bwMode="auto">
            <a:xfrm>
              <a:off x="642" y="1878"/>
              <a:ext cx="48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25657" name="Line 53"/>
            <p:cNvSpPr>
              <a:spLocks noChangeShapeType="1"/>
            </p:cNvSpPr>
            <p:nvPr/>
          </p:nvSpPr>
          <p:spPr bwMode="auto">
            <a:xfrm>
              <a:off x="882" y="163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8" name="Line 54"/>
            <p:cNvSpPr>
              <a:spLocks noChangeShapeType="1"/>
            </p:cNvSpPr>
            <p:nvPr/>
          </p:nvSpPr>
          <p:spPr bwMode="auto">
            <a:xfrm flipV="1">
              <a:off x="2448" y="1620"/>
              <a:ext cx="210" cy="25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2"/>
          <p:cNvGrpSpPr/>
          <p:nvPr/>
        </p:nvGrpSpPr>
        <p:grpSpPr>
          <a:xfrm>
            <a:off x="4448175" y="1892611"/>
            <a:ext cx="3846378" cy="3433817"/>
            <a:chOff x="4448175" y="1892611"/>
            <a:chExt cx="3846378" cy="3433817"/>
          </a:xfrm>
        </p:grpSpPr>
        <p:sp>
          <p:nvSpPr>
            <p:cNvPr id="25606" name="Oval 6"/>
            <p:cNvSpPr>
              <a:spLocks noChangeArrowheads="1"/>
            </p:cNvSpPr>
            <p:nvPr/>
          </p:nvSpPr>
          <p:spPr bwMode="auto">
            <a:xfrm>
              <a:off x="5762625" y="362145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smtClean="0"/>
                <a:t>B:3</a:t>
              </a:r>
              <a:endParaRPr lang="en-US" dirty="0"/>
            </a:p>
          </p:txBody>
        </p:sp>
        <p:sp>
          <p:nvSpPr>
            <p:cNvPr id="25607" name="Oval 7"/>
            <p:cNvSpPr>
              <a:spLocks noChangeArrowheads="1"/>
            </p:cNvSpPr>
            <p:nvPr/>
          </p:nvSpPr>
          <p:spPr bwMode="auto">
            <a:xfrm>
              <a:off x="6448425" y="301185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5608" name="Line 8"/>
            <p:cNvSpPr>
              <a:spLocks noChangeShapeType="1"/>
            </p:cNvSpPr>
            <p:nvPr/>
          </p:nvSpPr>
          <p:spPr bwMode="auto">
            <a:xfrm flipH="1">
              <a:off x="6296025" y="339285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Oval 9"/>
            <p:cNvSpPr>
              <a:spLocks noChangeArrowheads="1"/>
            </p:cNvSpPr>
            <p:nvPr/>
          </p:nvSpPr>
          <p:spPr bwMode="auto">
            <a:xfrm>
              <a:off x="5210175" y="428820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a:t>A</a:t>
              </a:r>
              <a:r>
                <a:rPr lang="en-US" dirty="0" smtClean="0"/>
                <a:t>:2</a:t>
              </a:r>
              <a:endParaRPr lang="en-US" dirty="0"/>
            </a:p>
          </p:txBody>
        </p:sp>
        <p:sp>
          <p:nvSpPr>
            <p:cNvPr id="25610" name="Line 10"/>
            <p:cNvSpPr>
              <a:spLocks noChangeShapeType="1"/>
            </p:cNvSpPr>
            <p:nvPr/>
          </p:nvSpPr>
          <p:spPr bwMode="auto">
            <a:xfrm flipH="1">
              <a:off x="5638801" y="3992929"/>
              <a:ext cx="390525"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Oval 11"/>
            <p:cNvSpPr>
              <a:spLocks noChangeArrowheads="1"/>
            </p:cNvSpPr>
            <p:nvPr/>
          </p:nvSpPr>
          <p:spPr bwMode="auto">
            <a:xfrm>
              <a:off x="7096125" y="364050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smtClean="0"/>
                <a:t>A:2</a:t>
              </a:r>
              <a:endParaRPr lang="en-US" dirty="0"/>
            </a:p>
          </p:txBody>
        </p:sp>
        <p:sp>
          <p:nvSpPr>
            <p:cNvPr id="25612" name="Line 12"/>
            <p:cNvSpPr>
              <a:spLocks noChangeShapeType="1"/>
            </p:cNvSpPr>
            <p:nvPr/>
          </p:nvSpPr>
          <p:spPr bwMode="auto">
            <a:xfrm>
              <a:off x="6877050" y="3392853"/>
              <a:ext cx="533400"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Oval 13"/>
            <p:cNvSpPr>
              <a:spLocks noChangeArrowheads="1"/>
            </p:cNvSpPr>
            <p:nvPr/>
          </p:nvSpPr>
          <p:spPr bwMode="auto">
            <a:xfrm>
              <a:off x="7410450" y="439297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5614" name="Line 14"/>
            <p:cNvSpPr>
              <a:spLocks noChangeShapeType="1"/>
            </p:cNvSpPr>
            <p:nvPr/>
          </p:nvSpPr>
          <p:spPr bwMode="auto">
            <a:xfrm>
              <a:off x="7496176" y="4021504"/>
              <a:ext cx="295275"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Text Box 15"/>
            <p:cNvSpPr txBox="1">
              <a:spLocks noChangeArrowheads="1"/>
            </p:cNvSpPr>
            <p:nvPr/>
          </p:nvSpPr>
          <p:spPr bwMode="auto">
            <a:xfrm>
              <a:off x="6602278" y="1892611"/>
              <a:ext cx="1692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Conditional FP-Tree for suffix D</a:t>
              </a:r>
            </a:p>
          </p:txBody>
        </p:sp>
        <p:sp>
          <p:nvSpPr>
            <p:cNvPr id="25631" name="Oval 55"/>
            <p:cNvSpPr>
              <a:spLocks noChangeArrowheads="1"/>
            </p:cNvSpPr>
            <p:nvPr/>
          </p:nvSpPr>
          <p:spPr bwMode="auto">
            <a:xfrm>
              <a:off x="4448175" y="494542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5632" name="Line 56"/>
            <p:cNvSpPr>
              <a:spLocks noChangeShapeType="1"/>
            </p:cNvSpPr>
            <p:nvPr/>
          </p:nvSpPr>
          <p:spPr bwMode="auto">
            <a:xfrm flipH="1">
              <a:off x="4962526" y="4650154"/>
              <a:ext cx="390525"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3" name="Oval 57"/>
            <p:cNvSpPr>
              <a:spLocks noChangeArrowheads="1"/>
            </p:cNvSpPr>
            <p:nvPr/>
          </p:nvSpPr>
          <p:spPr bwMode="auto">
            <a:xfrm>
              <a:off x="6353175" y="434535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5634" name="Line 58"/>
            <p:cNvSpPr>
              <a:spLocks noChangeShapeType="1"/>
            </p:cNvSpPr>
            <p:nvPr/>
          </p:nvSpPr>
          <p:spPr bwMode="auto">
            <a:xfrm>
              <a:off x="6153150" y="3983403"/>
              <a:ext cx="590550"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 name="Rectangle 45">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47" name="Straight Connector 46">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48" name="Picture 47"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p:cNvSpPr/>
          <p:nvPr/>
        </p:nvSpPr>
        <p:spPr>
          <a:xfrm>
            <a:off x="5784178" y="655839"/>
            <a:ext cx="1664238" cy="646331"/>
          </a:xfrm>
          <a:prstGeom prst="rect">
            <a:avLst/>
          </a:prstGeom>
        </p:spPr>
        <p:txBody>
          <a:bodyPr wrap="none">
            <a:spAutoFit/>
          </a:bodyPr>
          <a:lstStyle/>
          <a:p>
            <a:r>
              <a:rPr lang="en-US" sz="3600" b="1" dirty="0"/>
              <a:t>Suffix D</a:t>
            </a:r>
          </a:p>
        </p:txBody>
      </p:sp>
      <p:sp>
        <p:nvSpPr>
          <p:cNvPr id="49" name="Rectangle 4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62640" y="1964520"/>
              <a:ext cx="10617480" cy="3429360"/>
            </p14:xfrm>
          </p:contentPart>
        </mc:Choice>
        <mc:Fallback>
          <p:pic>
            <p:nvPicPr>
              <p:cNvPr id="4" name="Ink 3"/>
              <p:cNvPicPr/>
              <p:nvPr/>
            </p:nvPicPr>
            <p:blipFill>
              <a:blip r:embed="rId4"/>
              <a:stretch>
                <a:fillRect/>
              </a:stretch>
            </p:blipFill>
            <p:spPr>
              <a:xfrm>
                <a:off x="53280" y="1955160"/>
                <a:ext cx="10636200" cy="3448080"/>
              </a:xfrm>
              <a:prstGeom prst="rect">
                <a:avLst/>
              </a:prstGeom>
            </p:spPr>
          </p:pic>
        </mc:Fallback>
      </mc:AlternateContent>
    </p:spTree>
    <p:extLst>
      <p:ext uri="{BB962C8B-B14F-4D97-AF65-F5344CB8AC3E}">
        <p14:creationId xmlns:p14="http://schemas.microsoft.com/office/powerpoint/2010/main" val="1105785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641734" y="307696"/>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3600" dirty="0">
                <a:latin typeface="+mn-lt"/>
              </a:rPr>
              <a:t>Suffix CD</a:t>
            </a:r>
          </a:p>
        </p:txBody>
      </p:sp>
      <p:sp>
        <p:nvSpPr>
          <p:cNvPr id="26627" name="Text Box 3"/>
          <p:cNvSpPr txBox="1">
            <a:spLocks noChangeArrowheads="1"/>
          </p:cNvSpPr>
          <p:nvPr/>
        </p:nvSpPr>
        <p:spPr bwMode="auto">
          <a:xfrm>
            <a:off x="5271327" y="4786835"/>
            <a:ext cx="36734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solidFill>
                  <a:srgbClr val="FF0000"/>
                </a:solidFill>
                <a:latin typeface="+mn-lt"/>
              </a:rPr>
              <a:t>We continue recursively.</a:t>
            </a:r>
          </a:p>
          <a:p>
            <a:pPr eaLnBrk="1" hangingPunct="1"/>
            <a:r>
              <a:rPr lang="en-US" sz="2400" dirty="0">
                <a:solidFill>
                  <a:srgbClr val="FF0000"/>
                </a:solidFill>
                <a:latin typeface="+mn-lt"/>
              </a:rPr>
              <a:t>Base of recursion: When the tree has a single path only.</a:t>
            </a:r>
          </a:p>
          <a:p>
            <a:pPr eaLnBrk="1" hangingPunct="1"/>
            <a:r>
              <a:rPr lang="en-US" sz="2400" dirty="0" smtClean="0">
                <a:solidFill>
                  <a:srgbClr val="FF0000"/>
                </a:solidFill>
                <a:latin typeface="+mn-lt"/>
              </a:rPr>
              <a:t>FI</a:t>
            </a:r>
            <a:r>
              <a:rPr lang="en-US" sz="2400" dirty="0">
                <a:solidFill>
                  <a:srgbClr val="FF0000"/>
                </a:solidFill>
                <a:latin typeface="+mn-lt"/>
              </a:rPr>
              <a:t>: </a:t>
            </a:r>
            <a:r>
              <a:rPr lang="en-US" sz="2400" dirty="0">
                <a:latin typeface="+mn-lt"/>
              </a:rPr>
              <a:t>CD</a:t>
            </a:r>
          </a:p>
        </p:txBody>
      </p:sp>
      <p:sp>
        <p:nvSpPr>
          <p:cNvPr id="26628" name="Text Box 4"/>
          <p:cNvSpPr txBox="1">
            <a:spLocks noChangeArrowheads="1"/>
          </p:cNvSpPr>
          <p:nvPr/>
        </p:nvSpPr>
        <p:spPr bwMode="auto">
          <a:xfrm>
            <a:off x="597728" y="4367735"/>
            <a:ext cx="4216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from </a:t>
            </a:r>
          </a:p>
          <a:p>
            <a:pPr eaLnBrk="1" hangingPunct="1"/>
            <a:r>
              <a:rPr lang="en-US" sz="2400" dirty="0">
                <a:latin typeface="+mn-lt"/>
              </a:rPr>
              <a:t>the D-conditional FP-Tree, ending in C.</a:t>
            </a:r>
          </a:p>
          <a:p>
            <a:pPr eaLnBrk="1" hangingPunct="1"/>
            <a:endParaRPr lang="en-US" sz="2400" dirty="0">
              <a:latin typeface="+mn-lt"/>
            </a:endParaRPr>
          </a:p>
          <a:p>
            <a:pPr eaLnBrk="1" hangingPunct="1"/>
            <a:r>
              <a:rPr lang="en-US" sz="2400" dirty="0">
                <a:latin typeface="+mn-lt"/>
              </a:rPr>
              <a:t>Insert each path (after truncating C) into a new tree. </a:t>
            </a:r>
          </a:p>
        </p:txBody>
      </p:sp>
      <p:sp>
        <p:nvSpPr>
          <p:cNvPr id="26629" name="Text Box 5"/>
          <p:cNvSpPr txBox="1">
            <a:spLocks noChangeArrowheads="1"/>
          </p:cNvSpPr>
          <p:nvPr/>
        </p:nvSpPr>
        <p:spPr bwMode="auto">
          <a:xfrm>
            <a:off x="6469891" y="924432"/>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dirty="0">
                <a:solidFill>
                  <a:schemeClr val="tx1"/>
                </a:solidFill>
              </a:rPr>
              <a:t>(New) Header table</a:t>
            </a:r>
          </a:p>
        </p:txBody>
      </p:sp>
      <p:sp>
        <p:nvSpPr>
          <p:cNvPr id="26637" name="Text Box 13"/>
          <p:cNvSpPr txBox="1">
            <a:spLocks noChangeArrowheads="1"/>
          </p:cNvSpPr>
          <p:nvPr/>
        </p:nvSpPr>
        <p:spPr bwMode="auto">
          <a:xfrm>
            <a:off x="6650865" y="2012500"/>
            <a:ext cx="1692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Conditional FP-Tree for suffix CD</a:t>
            </a:r>
          </a:p>
        </p:txBody>
      </p:sp>
      <p:graphicFrame>
        <p:nvGraphicFramePr>
          <p:cNvPr id="318478" name="Group 14"/>
          <p:cNvGraphicFramePr>
            <a:graphicFrameLocks noGrp="1"/>
          </p:cNvGraphicFramePr>
          <p:nvPr>
            <p:extLst>
              <p:ext uri="{D42A27DB-BD31-4B8C-83A1-F6EECF244321}">
                <p14:modId xmlns:p14="http://schemas.microsoft.com/office/powerpoint/2010/main" val="943468033"/>
              </p:ext>
            </p:extLst>
          </p:nvPr>
        </p:nvGraphicFramePr>
        <p:xfrm>
          <a:off x="6803265" y="1349881"/>
          <a:ext cx="1295400" cy="731838"/>
        </p:xfrm>
        <a:graphic>
          <a:graphicData uri="http://schemas.openxmlformats.org/drawingml/2006/table">
            <a:tbl>
              <a:tblPr/>
              <a:tblGrid>
                <a:gridCol w="647700"/>
                <a:gridCol w="647700"/>
              </a:tblGrid>
              <a:tr h="3659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9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B</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2</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 name="Group 2"/>
          <p:cNvGrpSpPr/>
          <p:nvPr/>
        </p:nvGrpSpPr>
        <p:grpSpPr>
          <a:xfrm>
            <a:off x="5717415" y="3129485"/>
            <a:ext cx="2352675" cy="1657350"/>
            <a:chOff x="5717415" y="3129485"/>
            <a:chExt cx="2352675" cy="1657350"/>
          </a:xfrm>
        </p:grpSpPr>
        <p:sp>
          <p:nvSpPr>
            <p:cNvPr id="26655" name="Oval 31"/>
            <p:cNvSpPr>
              <a:spLocks noChangeArrowheads="1"/>
            </p:cNvSpPr>
            <p:nvPr/>
          </p:nvSpPr>
          <p:spPr bwMode="auto">
            <a:xfrm>
              <a:off x="6269865" y="373908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smtClean="0"/>
                <a:t>B:3</a:t>
              </a:r>
              <a:endParaRPr lang="en-US" dirty="0"/>
            </a:p>
          </p:txBody>
        </p:sp>
        <p:sp>
          <p:nvSpPr>
            <p:cNvPr id="26656" name="Oval 32"/>
            <p:cNvSpPr>
              <a:spLocks noChangeArrowheads="1"/>
            </p:cNvSpPr>
            <p:nvPr/>
          </p:nvSpPr>
          <p:spPr bwMode="auto">
            <a:xfrm>
              <a:off x="6955665" y="312948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6657" name="Line 33"/>
            <p:cNvSpPr>
              <a:spLocks noChangeShapeType="1"/>
            </p:cNvSpPr>
            <p:nvPr/>
          </p:nvSpPr>
          <p:spPr bwMode="auto">
            <a:xfrm flipH="1">
              <a:off x="6803265" y="3510485"/>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8" name="Oval 34"/>
            <p:cNvSpPr>
              <a:spLocks noChangeArrowheads="1"/>
            </p:cNvSpPr>
            <p:nvPr/>
          </p:nvSpPr>
          <p:spPr bwMode="auto">
            <a:xfrm>
              <a:off x="5717415" y="440583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smtClean="0"/>
                <a:t>A:2</a:t>
              </a:r>
              <a:endParaRPr lang="en-US" dirty="0"/>
            </a:p>
          </p:txBody>
        </p:sp>
        <p:sp>
          <p:nvSpPr>
            <p:cNvPr id="26659" name="Line 35"/>
            <p:cNvSpPr>
              <a:spLocks noChangeShapeType="1"/>
            </p:cNvSpPr>
            <p:nvPr/>
          </p:nvSpPr>
          <p:spPr bwMode="auto">
            <a:xfrm flipH="1">
              <a:off x="6146041" y="4110561"/>
              <a:ext cx="390525"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0" name="Oval 36"/>
            <p:cNvSpPr>
              <a:spLocks noChangeArrowheads="1"/>
            </p:cNvSpPr>
            <p:nvPr/>
          </p:nvSpPr>
          <p:spPr bwMode="auto">
            <a:xfrm>
              <a:off x="7308090" y="375813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smtClean="0"/>
                <a:t>A:2</a:t>
              </a:r>
              <a:endParaRPr lang="en-US" dirty="0"/>
            </a:p>
          </p:txBody>
        </p:sp>
        <p:sp>
          <p:nvSpPr>
            <p:cNvPr id="26661" name="Line 37"/>
            <p:cNvSpPr>
              <a:spLocks noChangeShapeType="1"/>
            </p:cNvSpPr>
            <p:nvPr/>
          </p:nvSpPr>
          <p:spPr bwMode="auto">
            <a:xfrm>
              <a:off x="7384290" y="3510486"/>
              <a:ext cx="266700" cy="257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 name="Rectangle 27">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29" name="Straight Connector 28">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29"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1" name="Rectangle 30">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grpSp>
        <p:nvGrpSpPr>
          <p:cNvPr id="48" name="Group 47"/>
          <p:cNvGrpSpPr/>
          <p:nvPr/>
        </p:nvGrpSpPr>
        <p:grpSpPr>
          <a:xfrm>
            <a:off x="2208792" y="1175436"/>
            <a:ext cx="3846378" cy="2944649"/>
            <a:chOff x="4448175" y="1892611"/>
            <a:chExt cx="3846378" cy="3433817"/>
          </a:xfrm>
        </p:grpSpPr>
        <p:sp>
          <p:nvSpPr>
            <p:cNvPr id="49" name="Oval 6"/>
            <p:cNvSpPr>
              <a:spLocks noChangeArrowheads="1"/>
            </p:cNvSpPr>
            <p:nvPr/>
          </p:nvSpPr>
          <p:spPr bwMode="auto">
            <a:xfrm>
              <a:off x="5762625" y="362145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smtClean="0"/>
                <a:t>B:3</a:t>
              </a:r>
              <a:endParaRPr lang="en-US" dirty="0"/>
            </a:p>
          </p:txBody>
        </p:sp>
        <p:sp>
          <p:nvSpPr>
            <p:cNvPr id="50" name="Oval 7"/>
            <p:cNvSpPr>
              <a:spLocks noChangeArrowheads="1"/>
            </p:cNvSpPr>
            <p:nvPr/>
          </p:nvSpPr>
          <p:spPr bwMode="auto">
            <a:xfrm>
              <a:off x="6448425" y="301185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51" name="Line 8"/>
            <p:cNvSpPr>
              <a:spLocks noChangeShapeType="1"/>
            </p:cNvSpPr>
            <p:nvPr/>
          </p:nvSpPr>
          <p:spPr bwMode="auto">
            <a:xfrm flipH="1">
              <a:off x="6296025" y="339285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Oval 9"/>
            <p:cNvSpPr>
              <a:spLocks noChangeArrowheads="1"/>
            </p:cNvSpPr>
            <p:nvPr/>
          </p:nvSpPr>
          <p:spPr bwMode="auto">
            <a:xfrm>
              <a:off x="5210175" y="428820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a:t>A</a:t>
              </a:r>
              <a:r>
                <a:rPr lang="en-US" dirty="0" smtClean="0"/>
                <a:t>:2</a:t>
              </a:r>
              <a:endParaRPr lang="en-US" dirty="0"/>
            </a:p>
          </p:txBody>
        </p:sp>
        <p:sp>
          <p:nvSpPr>
            <p:cNvPr id="53" name="Line 10"/>
            <p:cNvSpPr>
              <a:spLocks noChangeShapeType="1"/>
            </p:cNvSpPr>
            <p:nvPr/>
          </p:nvSpPr>
          <p:spPr bwMode="auto">
            <a:xfrm flipH="1">
              <a:off x="5638801" y="3992929"/>
              <a:ext cx="390525"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Oval 11"/>
            <p:cNvSpPr>
              <a:spLocks noChangeArrowheads="1"/>
            </p:cNvSpPr>
            <p:nvPr/>
          </p:nvSpPr>
          <p:spPr bwMode="auto">
            <a:xfrm>
              <a:off x="7096125" y="364050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smtClean="0"/>
                <a:t>A:2</a:t>
              </a:r>
              <a:endParaRPr lang="en-US" dirty="0"/>
            </a:p>
          </p:txBody>
        </p:sp>
        <p:sp>
          <p:nvSpPr>
            <p:cNvPr id="55" name="Line 12"/>
            <p:cNvSpPr>
              <a:spLocks noChangeShapeType="1"/>
            </p:cNvSpPr>
            <p:nvPr/>
          </p:nvSpPr>
          <p:spPr bwMode="auto">
            <a:xfrm>
              <a:off x="6877050" y="3392853"/>
              <a:ext cx="533400"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Oval 13"/>
            <p:cNvSpPr>
              <a:spLocks noChangeArrowheads="1"/>
            </p:cNvSpPr>
            <p:nvPr/>
          </p:nvSpPr>
          <p:spPr bwMode="auto">
            <a:xfrm>
              <a:off x="7410450" y="439297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57" name="Line 14"/>
            <p:cNvSpPr>
              <a:spLocks noChangeShapeType="1"/>
            </p:cNvSpPr>
            <p:nvPr/>
          </p:nvSpPr>
          <p:spPr bwMode="auto">
            <a:xfrm>
              <a:off x="7496176" y="4021504"/>
              <a:ext cx="295275"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Text Box 15"/>
            <p:cNvSpPr txBox="1">
              <a:spLocks noChangeArrowheads="1"/>
            </p:cNvSpPr>
            <p:nvPr/>
          </p:nvSpPr>
          <p:spPr bwMode="auto">
            <a:xfrm>
              <a:off x="6602278" y="1892611"/>
              <a:ext cx="1692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Conditional FP-Tree for suffix D</a:t>
              </a:r>
            </a:p>
          </p:txBody>
        </p:sp>
        <p:sp>
          <p:nvSpPr>
            <p:cNvPr id="59" name="Oval 55"/>
            <p:cNvSpPr>
              <a:spLocks noChangeArrowheads="1"/>
            </p:cNvSpPr>
            <p:nvPr/>
          </p:nvSpPr>
          <p:spPr bwMode="auto">
            <a:xfrm>
              <a:off x="4448175" y="494542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60" name="Line 56"/>
            <p:cNvSpPr>
              <a:spLocks noChangeShapeType="1"/>
            </p:cNvSpPr>
            <p:nvPr/>
          </p:nvSpPr>
          <p:spPr bwMode="auto">
            <a:xfrm flipH="1">
              <a:off x="4962526" y="4650154"/>
              <a:ext cx="390525"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Oval 57"/>
            <p:cNvSpPr>
              <a:spLocks noChangeArrowheads="1"/>
            </p:cNvSpPr>
            <p:nvPr/>
          </p:nvSpPr>
          <p:spPr bwMode="auto">
            <a:xfrm>
              <a:off x="6353175" y="434535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62" name="Line 58"/>
            <p:cNvSpPr>
              <a:spLocks noChangeShapeType="1"/>
            </p:cNvSpPr>
            <p:nvPr/>
          </p:nvSpPr>
          <p:spPr bwMode="auto">
            <a:xfrm>
              <a:off x="6153150" y="3983403"/>
              <a:ext cx="590550"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419920" y="1500120"/>
              <a:ext cx="8438760" cy="5081400"/>
            </p14:xfrm>
          </p:contentPart>
        </mc:Choice>
        <mc:Fallback>
          <p:pic>
            <p:nvPicPr>
              <p:cNvPr id="2" name="Ink 1"/>
              <p:cNvPicPr/>
              <p:nvPr/>
            </p:nvPicPr>
            <p:blipFill>
              <a:blip r:embed="rId4"/>
              <a:stretch>
                <a:fillRect/>
              </a:stretch>
            </p:blipFill>
            <p:spPr>
              <a:xfrm>
                <a:off x="2410560" y="1490760"/>
                <a:ext cx="8457480" cy="5100120"/>
              </a:xfrm>
              <a:prstGeom prst="rect">
                <a:avLst/>
              </a:prstGeom>
            </p:spPr>
          </p:pic>
        </mc:Fallback>
      </mc:AlternateContent>
    </p:spTree>
    <p:extLst>
      <p:ext uri="{BB962C8B-B14F-4D97-AF65-F5344CB8AC3E}">
        <p14:creationId xmlns:p14="http://schemas.microsoft.com/office/powerpoint/2010/main" val="2761454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3" y="1801921"/>
            <a:ext cx="7497214" cy="646331"/>
          </a:xfrm>
          <a:prstGeom prst="rect">
            <a:avLst/>
          </a:prstGeom>
        </p:spPr>
        <p:txBody>
          <a:bodyPr wrap="square">
            <a:spAutoFit/>
          </a:bodyPr>
          <a:lstStyle/>
          <a:p>
            <a:r>
              <a:rPr lang="en-US" sz="3600" b="1" cap="all" dirty="0" smtClean="0"/>
              <a:t>MACHINE INTELLIGENCE</a:t>
            </a:r>
            <a:endParaRPr lang="en-US" sz="3600" b="1" cap="all" dirty="0"/>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Module 4 [Unsupervised Learning]</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and </a:t>
            </a:r>
            <a:r>
              <a:rPr lang="en-US" sz="2000" dirty="0"/>
              <a:t>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186189" y="513551"/>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4400" dirty="0">
                <a:latin typeface="Times New Roman" panose="02020603050405020304" pitchFamily="18" charset="0"/>
              </a:rPr>
              <a:t>Suffix BCD</a:t>
            </a:r>
          </a:p>
        </p:txBody>
      </p:sp>
      <p:sp>
        <p:nvSpPr>
          <p:cNvPr id="27651" name="Text Box 3"/>
          <p:cNvSpPr txBox="1">
            <a:spLocks noChangeArrowheads="1"/>
          </p:cNvSpPr>
          <p:nvPr/>
        </p:nvSpPr>
        <p:spPr bwMode="auto">
          <a:xfrm>
            <a:off x="4868351" y="4619902"/>
            <a:ext cx="342339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solidFill>
                  <a:srgbClr val="FF0000"/>
                </a:solidFill>
                <a:latin typeface="+mn-lt"/>
              </a:rPr>
              <a:t>We have reached the base of recursion.</a:t>
            </a:r>
          </a:p>
          <a:p>
            <a:pPr eaLnBrk="1" hangingPunct="1"/>
            <a:endParaRPr lang="en-US" sz="2400" dirty="0">
              <a:solidFill>
                <a:srgbClr val="FF0000"/>
              </a:solidFill>
              <a:latin typeface="+mn-lt"/>
            </a:endParaRPr>
          </a:p>
          <a:p>
            <a:pPr eaLnBrk="1" hangingPunct="1"/>
            <a:r>
              <a:rPr lang="en-US" sz="2400" dirty="0">
                <a:solidFill>
                  <a:srgbClr val="FF0000"/>
                </a:solidFill>
                <a:latin typeface="+mn-lt"/>
              </a:rPr>
              <a:t>FI: </a:t>
            </a:r>
            <a:r>
              <a:rPr lang="en-US" sz="2400" dirty="0">
                <a:latin typeface="+mn-lt"/>
              </a:rPr>
              <a:t>BCD</a:t>
            </a:r>
          </a:p>
        </p:txBody>
      </p:sp>
      <p:sp>
        <p:nvSpPr>
          <p:cNvPr id="27652" name="Text Box 4"/>
          <p:cNvSpPr txBox="1">
            <a:spLocks noChangeArrowheads="1"/>
          </p:cNvSpPr>
          <p:nvPr/>
        </p:nvSpPr>
        <p:spPr bwMode="auto">
          <a:xfrm>
            <a:off x="249439" y="4473881"/>
            <a:ext cx="44069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from </a:t>
            </a:r>
          </a:p>
          <a:p>
            <a:pPr eaLnBrk="1" hangingPunct="1"/>
            <a:r>
              <a:rPr lang="en-US" sz="2400" dirty="0">
                <a:latin typeface="+mn-lt"/>
              </a:rPr>
              <a:t>the CD-conditional FP-Tree, ending in B.</a:t>
            </a:r>
          </a:p>
          <a:p>
            <a:pPr eaLnBrk="1" hangingPunct="1"/>
            <a:endParaRPr lang="en-US" sz="2400" dirty="0">
              <a:latin typeface="+mn-lt"/>
            </a:endParaRPr>
          </a:p>
          <a:p>
            <a:pPr eaLnBrk="1" hangingPunct="1"/>
            <a:r>
              <a:rPr lang="en-US" sz="2400" dirty="0">
                <a:latin typeface="+mn-lt"/>
              </a:rPr>
              <a:t>Insert each path (after truncating B) into a new tree. </a:t>
            </a:r>
          </a:p>
        </p:txBody>
      </p:sp>
      <p:sp>
        <p:nvSpPr>
          <p:cNvPr id="27653" name="Text Box 5"/>
          <p:cNvSpPr txBox="1">
            <a:spLocks noChangeArrowheads="1"/>
          </p:cNvSpPr>
          <p:nvPr/>
        </p:nvSpPr>
        <p:spPr bwMode="auto">
          <a:xfrm>
            <a:off x="4110240" y="1685496"/>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a:solidFill>
                  <a:schemeClr val="tx1"/>
                </a:solidFill>
              </a:rPr>
              <a:t>(New) Header table</a:t>
            </a:r>
          </a:p>
        </p:txBody>
      </p:sp>
      <p:sp>
        <p:nvSpPr>
          <p:cNvPr id="27654" name="Text Box 6"/>
          <p:cNvSpPr txBox="1">
            <a:spLocks noChangeArrowheads="1"/>
          </p:cNvSpPr>
          <p:nvPr/>
        </p:nvSpPr>
        <p:spPr bwMode="auto">
          <a:xfrm>
            <a:off x="6300989" y="2000141"/>
            <a:ext cx="1692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Conditional FP-Tree for suffix </a:t>
            </a:r>
            <a:r>
              <a:rPr lang="en-US" sz="2400" dirty="0" smtClean="0">
                <a:latin typeface="+mn-lt"/>
              </a:rPr>
              <a:t>BCD</a:t>
            </a:r>
            <a:endParaRPr lang="en-US" sz="2400" dirty="0">
              <a:latin typeface="+mn-lt"/>
            </a:endParaRPr>
          </a:p>
        </p:txBody>
      </p:sp>
      <p:graphicFrame>
        <p:nvGraphicFramePr>
          <p:cNvPr id="319495" name="Group 7"/>
          <p:cNvGraphicFramePr>
            <a:graphicFrameLocks noGrp="1"/>
          </p:cNvGraphicFramePr>
          <p:nvPr>
            <p:extLst>
              <p:ext uri="{D42A27DB-BD31-4B8C-83A1-F6EECF244321}">
                <p14:modId xmlns:p14="http://schemas.microsoft.com/office/powerpoint/2010/main" val="1845491285"/>
              </p:ext>
            </p:extLst>
          </p:nvPr>
        </p:nvGraphicFramePr>
        <p:xfrm>
          <a:off x="4443614" y="2110945"/>
          <a:ext cx="1295400" cy="365602"/>
        </p:xfrm>
        <a:graphic>
          <a:graphicData uri="http://schemas.openxmlformats.org/drawingml/2006/table">
            <a:tbl>
              <a:tblPr/>
              <a:tblGrid>
                <a:gridCol w="647700"/>
                <a:gridCol w="647700"/>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charset="0"/>
                      </a:endParaRPr>
                    </a:p>
                  </a:txBody>
                  <a:tcPr marT="45641" marB="456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charset="0"/>
                      </a:endParaRPr>
                    </a:p>
                  </a:txBody>
                  <a:tcPr marT="45641" marB="456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63" name="Oval 15"/>
          <p:cNvSpPr>
            <a:spLocks noChangeArrowheads="1"/>
          </p:cNvSpPr>
          <p:nvPr/>
        </p:nvSpPr>
        <p:spPr bwMode="auto">
          <a:xfrm>
            <a:off x="6453389" y="3123770"/>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16" name="Rectangle 15">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17" name="Straight Connector 16">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17"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9" name="Rectangle 1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grpSp>
        <p:nvGrpSpPr>
          <p:cNvPr id="20" name="Group 19"/>
          <p:cNvGrpSpPr/>
          <p:nvPr/>
        </p:nvGrpSpPr>
        <p:grpSpPr>
          <a:xfrm>
            <a:off x="3262514" y="2685620"/>
            <a:ext cx="2352675" cy="1657350"/>
            <a:chOff x="5717415" y="3129485"/>
            <a:chExt cx="2352675" cy="1657350"/>
          </a:xfrm>
        </p:grpSpPr>
        <p:sp>
          <p:nvSpPr>
            <p:cNvPr id="21" name="Oval 31"/>
            <p:cNvSpPr>
              <a:spLocks noChangeArrowheads="1"/>
            </p:cNvSpPr>
            <p:nvPr/>
          </p:nvSpPr>
          <p:spPr bwMode="auto">
            <a:xfrm>
              <a:off x="6269865" y="373908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smtClean="0"/>
                <a:t>B:3</a:t>
              </a:r>
              <a:endParaRPr lang="en-US" dirty="0"/>
            </a:p>
          </p:txBody>
        </p:sp>
        <p:sp>
          <p:nvSpPr>
            <p:cNvPr id="22" name="Oval 32"/>
            <p:cNvSpPr>
              <a:spLocks noChangeArrowheads="1"/>
            </p:cNvSpPr>
            <p:nvPr/>
          </p:nvSpPr>
          <p:spPr bwMode="auto">
            <a:xfrm>
              <a:off x="6955665" y="312948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3" name="Line 33"/>
            <p:cNvSpPr>
              <a:spLocks noChangeShapeType="1"/>
            </p:cNvSpPr>
            <p:nvPr/>
          </p:nvSpPr>
          <p:spPr bwMode="auto">
            <a:xfrm flipH="1">
              <a:off x="6803265" y="3510485"/>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Oval 34"/>
            <p:cNvSpPr>
              <a:spLocks noChangeArrowheads="1"/>
            </p:cNvSpPr>
            <p:nvPr/>
          </p:nvSpPr>
          <p:spPr bwMode="auto">
            <a:xfrm>
              <a:off x="5717415" y="440583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smtClean="0"/>
                <a:t>A:2</a:t>
              </a:r>
              <a:endParaRPr lang="en-US" dirty="0"/>
            </a:p>
          </p:txBody>
        </p:sp>
        <p:sp>
          <p:nvSpPr>
            <p:cNvPr id="25" name="Line 35"/>
            <p:cNvSpPr>
              <a:spLocks noChangeShapeType="1"/>
            </p:cNvSpPr>
            <p:nvPr/>
          </p:nvSpPr>
          <p:spPr bwMode="auto">
            <a:xfrm flipH="1">
              <a:off x="6146041" y="4110561"/>
              <a:ext cx="390525"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36"/>
            <p:cNvSpPr>
              <a:spLocks noChangeArrowheads="1"/>
            </p:cNvSpPr>
            <p:nvPr/>
          </p:nvSpPr>
          <p:spPr bwMode="auto">
            <a:xfrm>
              <a:off x="7308090" y="375813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smtClean="0"/>
                <a:t>A:2</a:t>
              </a:r>
              <a:endParaRPr lang="en-US" dirty="0"/>
            </a:p>
          </p:txBody>
        </p:sp>
        <p:sp>
          <p:nvSpPr>
            <p:cNvPr id="27" name="Line 37"/>
            <p:cNvSpPr>
              <a:spLocks noChangeShapeType="1"/>
            </p:cNvSpPr>
            <p:nvPr/>
          </p:nvSpPr>
          <p:spPr bwMode="auto">
            <a:xfrm>
              <a:off x="7384290" y="3510486"/>
              <a:ext cx="266700" cy="257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393360" y="1107360"/>
              <a:ext cx="4223880" cy="3241800"/>
            </p14:xfrm>
          </p:contentPart>
        </mc:Choice>
        <mc:Fallback>
          <p:pic>
            <p:nvPicPr>
              <p:cNvPr id="2" name="Ink 1"/>
              <p:cNvPicPr/>
              <p:nvPr/>
            </p:nvPicPr>
            <p:blipFill>
              <a:blip r:embed="rId4"/>
              <a:stretch>
                <a:fillRect/>
              </a:stretch>
            </p:blipFill>
            <p:spPr>
              <a:xfrm>
                <a:off x="3384000" y="1098000"/>
                <a:ext cx="4242600" cy="3260520"/>
              </a:xfrm>
              <a:prstGeom prst="rect">
                <a:avLst/>
              </a:prstGeom>
            </p:spPr>
          </p:pic>
        </mc:Fallback>
      </mc:AlternateContent>
    </p:spTree>
    <p:extLst>
      <p:ext uri="{BB962C8B-B14F-4D97-AF65-F5344CB8AC3E}">
        <p14:creationId xmlns:p14="http://schemas.microsoft.com/office/powerpoint/2010/main" val="4093725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05178" y="3123034"/>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4400" dirty="0">
                <a:latin typeface="Times New Roman" panose="02020603050405020304" pitchFamily="18" charset="0"/>
              </a:rPr>
              <a:t>Suffix ACD</a:t>
            </a:r>
          </a:p>
        </p:txBody>
      </p:sp>
      <p:sp>
        <p:nvSpPr>
          <p:cNvPr id="28675" name="Text Box 3"/>
          <p:cNvSpPr txBox="1">
            <a:spLocks noChangeArrowheads="1"/>
          </p:cNvSpPr>
          <p:nvPr/>
        </p:nvSpPr>
        <p:spPr bwMode="auto">
          <a:xfrm>
            <a:off x="4698163" y="4616928"/>
            <a:ext cx="342625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solidFill>
                  <a:srgbClr val="FF0000"/>
                </a:solidFill>
                <a:latin typeface="+mn-lt"/>
              </a:rPr>
              <a:t>We have reached the base of recursion.</a:t>
            </a:r>
          </a:p>
          <a:p>
            <a:pPr eaLnBrk="1" hangingPunct="1"/>
            <a:endParaRPr lang="en-US" sz="2400" dirty="0">
              <a:solidFill>
                <a:srgbClr val="FF0000"/>
              </a:solidFill>
              <a:latin typeface="+mn-lt"/>
            </a:endParaRPr>
          </a:p>
          <a:p>
            <a:pPr eaLnBrk="1" hangingPunct="1"/>
            <a:r>
              <a:rPr lang="en-US" sz="2400" dirty="0">
                <a:solidFill>
                  <a:srgbClr val="FF0000"/>
                </a:solidFill>
                <a:latin typeface="+mn-lt"/>
              </a:rPr>
              <a:t>FI: </a:t>
            </a:r>
            <a:r>
              <a:rPr lang="en-US" sz="2400" dirty="0">
                <a:latin typeface="+mn-lt"/>
              </a:rPr>
              <a:t>ACD</a:t>
            </a:r>
            <a:r>
              <a:rPr lang="en-US" sz="2400" dirty="0">
                <a:solidFill>
                  <a:srgbClr val="FF0000"/>
                </a:solidFill>
                <a:latin typeface="+mn-lt"/>
              </a:rPr>
              <a:t>   </a:t>
            </a:r>
          </a:p>
        </p:txBody>
      </p:sp>
      <p:sp>
        <p:nvSpPr>
          <p:cNvPr id="28676" name="Text Box 4"/>
          <p:cNvSpPr txBox="1">
            <a:spLocks noChangeArrowheads="1"/>
          </p:cNvSpPr>
          <p:nvPr/>
        </p:nvSpPr>
        <p:spPr bwMode="auto">
          <a:xfrm>
            <a:off x="-35141" y="4289107"/>
            <a:ext cx="44069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from </a:t>
            </a:r>
          </a:p>
          <a:p>
            <a:pPr eaLnBrk="1" hangingPunct="1"/>
            <a:r>
              <a:rPr lang="en-US" sz="2400" dirty="0">
                <a:latin typeface="+mn-lt"/>
              </a:rPr>
              <a:t>the CD-conditional FP-Tree, ending in A.</a:t>
            </a:r>
          </a:p>
          <a:p>
            <a:pPr eaLnBrk="1" hangingPunct="1"/>
            <a:endParaRPr lang="en-US" sz="2400" dirty="0">
              <a:latin typeface="+mn-lt"/>
            </a:endParaRPr>
          </a:p>
          <a:p>
            <a:pPr eaLnBrk="1" hangingPunct="1"/>
            <a:r>
              <a:rPr lang="en-US" sz="2400" dirty="0">
                <a:latin typeface="+mn-lt"/>
              </a:rPr>
              <a:t>Insert each path (after truncating B) into a new tree. </a:t>
            </a:r>
          </a:p>
        </p:txBody>
      </p:sp>
      <p:sp>
        <p:nvSpPr>
          <p:cNvPr id="28677" name="Text Box 5"/>
          <p:cNvSpPr txBox="1">
            <a:spLocks noChangeArrowheads="1"/>
          </p:cNvSpPr>
          <p:nvPr/>
        </p:nvSpPr>
        <p:spPr bwMode="auto">
          <a:xfrm>
            <a:off x="3905251" y="1573579"/>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dirty="0">
                <a:solidFill>
                  <a:schemeClr val="tx1"/>
                </a:solidFill>
              </a:rPr>
              <a:t>(New) Header table</a:t>
            </a:r>
          </a:p>
        </p:txBody>
      </p:sp>
      <p:sp>
        <p:nvSpPr>
          <p:cNvPr id="28678" name="Text Box 6"/>
          <p:cNvSpPr txBox="1">
            <a:spLocks noChangeArrowheads="1"/>
          </p:cNvSpPr>
          <p:nvPr/>
        </p:nvSpPr>
        <p:spPr bwMode="auto">
          <a:xfrm>
            <a:off x="6164262" y="1867114"/>
            <a:ext cx="1692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Conditional FP-Tree for suffix ACD</a:t>
            </a:r>
          </a:p>
        </p:txBody>
      </p:sp>
      <p:graphicFrame>
        <p:nvGraphicFramePr>
          <p:cNvPr id="320519" name="Group 7"/>
          <p:cNvGraphicFramePr>
            <a:graphicFrameLocks noGrp="1"/>
          </p:cNvGraphicFramePr>
          <p:nvPr>
            <p:extLst>
              <p:ext uri="{D42A27DB-BD31-4B8C-83A1-F6EECF244321}">
                <p14:modId xmlns:p14="http://schemas.microsoft.com/office/powerpoint/2010/main" val="2176054477"/>
              </p:ext>
            </p:extLst>
          </p:nvPr>
        </p:nvGraphicFramePr>
        <p:xfrm>
          <a:off x="4238625" y="1999028"/>
          <a:ext cx="1295400" cy="365602"/>
        </p:xfrm>
        <a:graphic>
          <a:graphicData uri="http://schemas.openxmlformats.org/drawingml/2006/table">
            <a:tbl>
              <a:tblPr/>
              <a:tblGrid>
                <a:gridCol w="647700"/>
                <a:gridCol w="647700"/>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charset="0"/>
                      </a:endParaRPr>
                    </a:p>
                  </a:txBody>
                  <a:tcPr marT="45641" marB="456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charset="0"/>
                      </a:endParaRPr>
                    </a:p>
                  </a:txBody>
                  <a:tcPr marT="45641" marB="456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687" name="Oval 15"/>
          <p:cNvSpPr>
            <a:spLocks noChangeArrowheads="1"/>
          </p:cNvSpPr>
          <p:nvPr/>
        </p:nvSpPr>
        <p:spPr bwMode="auto">
          <a:xfrm>
            <a:off x="6248400" y="301185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8688" name="Oval 16"/>
          <p:cNvSpPr>
            <a:spLocks noChangeArrowheads="1"/>
          </p:cNvSpPr>
          <p:nvPr/>
        </p:nvSpPr>
        <p:spPr bwMode="auto">
          <a:xfrm>
            <a:off x="1552575" y="1964103"/>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10" name="Rectangle 9">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11" name="Straight Connector 10">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3" name="Rectangle 12">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grpSp>
        <p:nvGrpSpPr>
          <p:cNvPr id="14" name="Group 13"/>
          <p:cNvGrpSpPr/>
          <p:nvPr/>
        </p:nvGrpSpPr>
        <p:grpSpPr>
          <a:xfrm>
            <a:off x="8030758" y="2564178"/>
            <a:ext cx="2352675" cy="1657350"/>
            <a:chOff x="5717415" y="3129485"/>
            <a:chExt cx="2352675" cy="1657350"/>
          </a:xfrm>
        </p:grpSpPr>
        <p:sp>
          <p:nvSpPr>
            <p:cNvPr id="15" name="Oval 31"/>
            <p:cNvSpPr>
              <a:spLocks noChangeArrowheads="1"/>
            </p:cNvSpPr>
            <p:nvPr/>
          </p:nvSpPr>
          <p:spPr bwMode="auto">
            <a:xfrm>
              <a:off x="6269865" y="373908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smtClean="0"/>
                <a:t>B:3</a:t>
              </a:r>
              <a:endParaRPr lang="en-US" dirty="0"/>
            </a:p>
          </p:txBody>
        </p:sp>
        <p:sp>
          <p:nvSpPr>
            <p:cNvPr id="16" name="Oval 32"/>
            <p:cNvSpPr>
              <a:spLocks noChangeArrowheads="1"/>
            </p:cNvSpPr>
            <p:nvPr/>
          </p:nvSpPr>
          <p:spPr bwMode="auto">
            <a:xfrm>
              <a:off x="6955665" y="312948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17" name="Line 33"/>
            <p:cNvSpPr>
              <a:spLocks noChangeShapeType="1"/>
            </p:cNvSpPr>
            <p:nvPr/>
          </p:nvSpPr>
          <p:spPr bwMode="auto">
            <a:xfrm flipH="1">
              <a:off x="6803265" y="3510485"/>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Oval 34"/>
            <p:cNvSpPr>
              <a:spLocks noChangeArrowheads="1"/>
            </p:cNvSpPr>
            <p:nvPr/>
          </p:nvSpPr>
          <p:spPr bwMode="auto">
            <a:xfrm>
              <a:off x="5717415" y="440583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smtClean="0"/>
                <a:t>A:2</a:t>
              </a:r>
              <a:endParaRPr lang="en-US" dirty="0"/>
            </a:p>
          </p:txBody>
        </p:sp>
        <p:sp>
          <p:nvSpPr>
            <p:cNvPr id="19" name="Line 35"/>
            <p:cNvSpPr>
              <a:spLocks noChangeShapeType="1"/>
            </p:cNvSpPr>
            <p:nvPr/>
          </p:nvSpPr>
          <p:spPr bwMode="auto">
            <a:xfrm flipH="1">
              <a:off x="6146041" y="4110561"/>
              <a:ext cx="390525" cy="31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36"/>
            <p:cNvSpPr>
              <a:spLocks noChangeArrowheads="1"/>
            </p:cNvSpPr>
            <p:nvPr/>
          </p:nvSpPr>
          <p:spPr bwMode="auto">
            <a:xfrm>
              <a:off x="7308090" y="375813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smtClean="0"/>
                <a:t>A:2</a:t>
              </a:r>
              <a:endParaRPr lang="en-US" dirty="0"/>
            </a:p>
          </p:txBody>
        </p:sp>
        <p:sp>
          <p:nvSpPr>
            <p:cNvPr id="21" name="Line 37"/>
            <p:cNvSpPr>
              <a:spLocks noChangeShapeType="1"/>
            </p:cNvSpPr>
            <p:nvPr/>
          </p:nvSpPr>
          <p:spPr bwMode="auto">
            <a:xfrm>
              <a:off x="7384290" y="3510486"/>
              <a:ext cx="266700" cy="257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196960" y="2196720"/>
              <a:ext cx="6117480" cy="4081320"/>
            </p14:xfrm>
          </p:contentPart>
        </mc:Choice>
        <mc:Fallback>
          <p:pic>
            <p:nvPicPr>
              <p:cNvPr id="2" name="Ink 1"/>
              <p:cNvPicPr/>
              <p:nvPr/>
            </p:nvPicPr>
            <p:blipFill>
              <a:blip r:embed="rId4"/>
              <a:stretch>
                <a:fillRect/>
              </a:stretch>
            </p:blipFill>
            <p:spPr>
              <a:xfrm>
                <a:off x="5187600" y="2187360"/>
                <a:ext cx="6136200" cy="4100040"/>
              </a:xfrm>
              <a:prstGeom prst="rect">
                <a:avLst/>
              </a:prstGeom>
            </p:spPr>
          </p:pic>
        </mc:Fallback>
      </mc:AlternateContent>
    </p:spTree>
    <p:extLst>
      <p:ext uri="{BB962C8B-B14F-4D97-AF65-F5344CB8AC3E}">
        <p14:creationId xmlns:p14="http://schemas.microsoft.com/office/powerpoint/2010/main" val="957909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9898" y="1341437"/>
            <a:ext cx="10515600" cy="1325563"/>
          </a:xfrm>
        </p:spPr>
        <p:txBody>
          <a:bodyPr>
            <a:normAutofit/>
          </a:bodyPr>
          <a:lstStyle/>
          <a:p>
            <a:pPr eaLnBrk="1" hangingPunct="1"/>
            <a:r>
              <a:rPr lang="en-US" sz="2400" b="1" dirty="0" smtClean="0">
                <a:latin typeface="+mn-lt"/>
              </a:rPr>
              <a:t>Suffix C</a:t>
            </a:r>
          </a:p>
        </p:txBody>
      </p:sp>
      <p:sp>
        <p:nvSpPr>
          <p:cNvPr id="29699" name="Text Box 3"/>
          <p:cNvSpPr txBox="1">
            <a:spLocks noChangeArrowheads="1"/>
          </p:cNvSpPr>
          <p:nvPr/>
        </p:nvSpPr>
        <p:spPr bwMode="auto">
          <a:xfrm>
            <a:off x="4891783" y="4773611"/>
            <a:ext cx="339996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solidFill>
                  <a:srgbClr val="FF0000"/>
                </a:solidFill>
                <a:latin typeface="+mn-lt"/>
              </a:rPr>
              <a:t>We continue recursively.</a:t>
            </a:r>
          </a:p>
          <a:p>
            <a:pPr eaLnBrk="1" hangingPunct="1"/>
            <a:r>
              <a:rPr lang="en-US" sz="2400" dirty="0">
                <a:solidFill>
                  <a:srgbClr val="FF0000"/>
                </a:solidFill>
                <a:latin typeface="+mn-lt"/>
              </a:rPr>
              <a:t>Base of recursion: When the tree has a single path only.</a:t>
            </a:r>
          </a:p>
          <a:p>
            <a:pPr eaLnBrk="1" hangingPunct="1"/>
            <a:r>
              <a:rPr lang="en-US" sz="2400" dirty="0" smtClean="0">
                <a:solidFill>
                  <a:srgbClr val="FF0000"/>
                </a:solidFill>
                <a:latin typeface="+mn-lt"/>
              </a:rPr>
              <a:t>FI</a:t>
            </a:r>
            <a:r>
              <a:rPr lang="en-US" sz="2400" dirty="0">
                <a:solidFill>
                  <a:srgbClr val="FF0000"/>
                </a:solidFill>
                <a:latin typeface="+mn-lt"/>
              </a:rPr>
              <a:t>: </a:t>
            </a:r>
            <a:r>
              <a:rPr lang="en-US" sz="2400" dirty="0">
                <a:latin typeface="+mn-lt"/>
              </a:rPr>
              <a:t>C</a:t>
            </a:r>
          </a:p>
        </p:txBody>
      </p:sp>
      <p:sp>
        <p:nvSpPr>
          <p:cNvPr id="29700" name="Text Box 4"/>
          <p:cNvSpPr txBox="1">
            <a:spLocks noChangeArrowheads="1"/>
          </p:cNvSpPr>
          <p:nvPr/>
        </p:nvSpPr>
        <p:spPr bwMode="auto">
          <a:xfrm>
            <a:off x="153096" y="4773611"/>
            <a:ext cx="3968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ending in C.</a:t>
            </a:r>
          </a:p>
          <a:p>
            <a:pPr eaLnBrk="1" hangingPunct="1"/>
            <a:endParaRPr lang="en-US" sz="2400" dirty="0">
              <a:latin typeface="+mn-lt"/>
            </a:endParaRPr>
          </a:p>
          <a:p>
            <a:pPr eaLnBrk="1" hangingPunct="1"/>
            <a:r>
              <a:rPr lang="en-US" sz="2400" dirty="0">
                <a:latin typeface="+mn-lt"/>
              </a:rPr>
              <a:t>Insert each path (after truncating C) into a new tree. </a:t>
            </a:r>
          </a:p>
        </p:txBody>
      </p:sp>
      <p:sp>
        <p:nvSpPr>
          <p:cNvPr id="29701" name="Text Box 5"/>
          <p:cNvSpPr txBox="1">
            <a:spLocks noChangeArrowheads="1"/>
          </p:cNvSpPr>
          <p:nvPr/>
        </p:nvSpPr>
        <p:spPr bwMode="auto">
          <a:xfrm>
            <a:off x="4137722" y="1820861"/>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a:solidFill>
                  <a:schemeClr val="tx1"/>
                </a:solidFill>
              </a:rPr>
              <a:t>(New) Header table</a:t>
            </a:r>
          </a:p>
        </p:txBody>
      </p:sp>
      <p:sp>
        <p:nvSpPr>
          <p:cNvPr id="29702" name="Text Box 6"/>
          <p:cNvSpPr txBox="1">
            <a:spLocks noChangeArrowheads="1"/>
          </p:cNvSpPr>
          <p:nvPr/>
        </p:nvSpPr>
        <p:spPr bwMode="auto">
          <a:xfrm>
            <a:off x="6599469" y="2063568"/>
            <a:ext cx="1692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Conditional FP-Tree for suffix C</a:t>
            </a:r>
          </a:p>
        </p:txBody>
      </p:sp>
      <p:graphicFrame>
        <p:nvGraphicFramePr>
          <p:cNvPr id="321543" name="Group 7"/>
          <p:cNvGraphicFramePr>
            <a:graphicFrameLocks noGrp="1"/>
          </p:cNvGraphicFramePr>
          <p:nvPr>
            <p:extLst>
              <p:ext uri="{D42A27DB-BD31-4B8C-83A1-F6EECF244321}">
                <p14:modId xmlns:p14="http://schemas.microsoft.com/office/powerpoint/2010/main" val="1185745023"/>
              </p:ext>
            </p:extLst>
          </p:nvPr>
        </p:nvGraphicFramePr>
        <p:xfrm>
          <a:off x="4471096" y="2246310"/>
          <a:ext cx="1295400" cy="731838"/>
        </p:xfrm>
        <a:graphic>
          <a:graphicData uri="http://schemas.openxmlformats.org/drawingml/2006/table">
            <a:tbl>
              <a:tblPr/>
              <a:tblGrid>
                <a:gridCol w="647700"/>
                <a:gridCol w="647700"/>
              </a:tblGrid>
              <a:tr h="3659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B</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6</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9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14" name="Oval 18"/>
          <p:cNvSpPr>
            <a:spLocks noChangeArrowheads="1"/>
          </p:cNvSpPr>
          <p:nvPr/>
        </p:nvSpPr>
        <p:spPr bwMode="auto">
          <a:xfrm>
            <a:off x="1451671" y="2344735"/>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B:6</a:t>
            </a:r>
          </a:p>
        </p:txBody>
      </p:sp>
      <p:sp>
        <p:nvSpPr>
          <p:cNvPr id="29715" name="Oval 19"/>
          <p:cNvSpPr>
            <a:spLocks noChangeArrowheads="1"/>
          </p:cNvSpPr>
          <p:nvPr/>
        </p:nvSpPr>
        <p:spPr bwMode="auto">
          <a:xfrm>
            <a:off x="765871" y="3030535"/>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A:3</a:t>
            </a:r>
          </a:p>
        </p:txBody>
      </p:sp>
      <p:sp>
        <p:nvSpPr>
          <p:cNvPr id="29716" name="Oval 20"/>
          <p:cNvSpPr>
            <a:spLocks noChangeArrowheads="1"/>
          </p:cNvSpPr>
          <p:nvPr/>
        </p:nvSpPr>
        <p:spPr bwMode="auto">
          <a:xfrm>
            <a:off x="2137471" y="1735135"/>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9717" name="Line 21"/>
          <p:cNvSpPr>
            <a:spLocks noChangeShapeType="1"/>
          </p:cNvSpPr>
          <p:nvPr/>
        </p:nvSpPr>
        <p:spPr bwMode="auto">
          <a:xfrm flipH="1">
            <a:off x="1985071" y="2116135"/>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8" name="Line 22"/>
          <p:cNvSpPr>
            <a:spLocks noChangeShapeType="1"/>
          </p:cNvSpPr>
          <p:nvPr/>
        </p:nvSpPr>
        <p:spPr bwMode="auto">
          <a:xfrm flipH="1">
            <a:off x="1299271" y="2725735"/>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9" name="Oval 23"/>
          <p:cNvSpPr>
            <a:spLocks noChangeArrowheads="1"/>
          </p:cNvSpPr>
          <p:nvPr/>
        </p:nvSpPr>
        <p:spPr bwMode="auto">
          <a:xfrm>
            <a:off x="1680271" y="3030535"/>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C:3</a:t>
            </a:r>
          </a:p>
        </p:txBody>
      </p:sp>
      <p:sp>
        <p:nvSpPr>
          <p:cNvPr id="29720" name="Line 24"/>
          <p:cNvSpPr>
            <a:spLocks noChangeShapeType="1"/>
          </p:cNvSpPr>
          <p:nvPr/>
        </p:nvSpPr>
        <p:spPr bwMode="auto">
          <a:xfrm>
            <a:off x="1908871" y="2725735"/>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1" name="Oval 25"/>
          <p:cNvSpPr>
            <a:spLocks noChangeArrowheads="1"/>
          </p:cNvSpPr>
          <p:nvPr/>
        </p:nvSpPr>
        <p:spPr bwMode="auto">
          <a:xfrm>
            <a:off x="2861371" y="2354260"/>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A:1</a:t>
            </a:r>
          </a:p>
        </p:txBody>
      </p:sp>
      <p:sp>
        <p:nvSpPr>
          <p:cNvPr id="29722" name="Line 26"/>
          <p:cNvSpPr>
            <a:spLocks noChangeShapeType="1"/>
          </p:cNvSpPr>
          <p:nvPr/>
        </p:nvSpPr>
        <p:spPr bwMode="auto">
          <a:xfrm>
            <a:off x="2594671" y="2116135"/>
            <a:ext cx="552450" cy="247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3" name="Oval 27"/>
          <p:cNvSpPr>
            <a:spLocks noChangeArrowheads="1"/>
          </p:cNvSpPr>
          <p:nvPr/>
        </p:nvSpPr>
        <p:spPr bwMode="auto">
          <a:xfrm>
            <a:off x="3013771" y="3040060"/>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29724" name="Line 28"/>
          <p:cNvSpPr>
            <a:spLocks noChangeShapeType="1"/>
          </p:cNvSpPr>
          <p:nvPr/>
        </p:nvSpPr>
        <p:spPr bwMode="auto">
          <a:xfrm>
            <a:off x="3242371" y="273526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5" name="Oval 29"/>
          <p:cNvSpPr>
            <a:spLocks noChangeArrowheads="1"/>
          </p:cNvSpPr>
          <p:nvPr/>
        </p:nvSpPr>
        <p:spPr bwMode="auto">
          <a:xfrm>
            <a:off x="13396" y="3792535"/>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a:t>C:3</a:t>
            </a:r>
          </a:p>
        </p:txBody>
      </p:sp>
      <p:sp>
        <p:nvSpPr>
          <p:cNvPr id="29726" name="Line 30"/>
          <p:cNvSpPr>
            <a:spLocks noChangeShapeType="1"/>
          </p:cNvSpPr>
          <p:nvPr/>
        </p:nvSpPr>
        <p:spPr bwMode="auto">
          <a:xfrm flipH="1">
            <a:off x="384871" y="3411535"/>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7" name="Oval 31"/>
          <p:cNvSpPr>
            <a:spLocks noChangeArrowheads="1"/>
          </p:cNvSpPr>
          <p:nvPr/>
        </p:nvSpPr>
        <p:spPr bwMode="auto">
          <a:xfrm>
            <a:off x="6042721" y="379253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B:6</a:t>
            </a:r>
          </a:p>
        </p:txBody>
      </p:sp>
      <p:sp>
        <p:nvSpPr>
          <p:cNvPr id="29728" name="Oval 32"/>
          <p:cNvSpPr>
            <a:spLocks noChangeArrowheads="1"/>
          </p:cNvSpPr>
          <p:nvPr/>
        </p:nvSpPr>
        <p:spPr bwMode="auto">
          <a:xfrm>
            <a:off x="5356921" y="447833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A:3</a:t>
            </a:r>
          </a:p>
        </p:txBody>
      </p:sp>
      <p:sp>
        <p:nvSpPr>
          <p:cNvPr id="29729" name="Oval 33"/>
          <p:cNvSpPr>
            <a:spLocks noChangeArrowheads="1"/>
          </p:cNvSpPr>
          <p:nvPr/>
        </p:nvSpPr>
        <p:spPr bwMode="auto">
          <a:xfrm>
            <a:off x="6728521" y="3182935"/>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29730" name="Line 34"/>
          <p:cNvSpPr>
            <a:spLocks noChangeShapeType="1"/>
          </p:cNvSpPr>
          <p:nvPr/>
        </p:nvSpPr>
        <p:spPr bwMode="auto">
          <a:xfrm flipH="1">
            <a:off x="6576121" y="3563935"/>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1" name="Line 35"/>
          <p:cNvSpPr>
            <a:spLocks noChangeShapeType="1"/>
          </p:cNvSpPr>
          <p:nvPr/>
        </p:nvSpPr>
        <p:spPr bwMode="auto">
          <a:xfrm flipH="1">
            <a:off x="5890321" y="4173535"/>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2" name="Oval 36"/>
          <p:cNvSpPr>
            <a:spLocks noChangeArrowheads="1"/>
          </p:cNvSpPr>
          <p:nvPr/>
        </p:nvSpPr>
        <p:spPr bwMode="auto">
          <a:xfrm>
            <a:off x="7452421" y="3802060"/>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A:1</a:t>
            </a:r>
          </a:p>
        </p:txBody>
      </p:sp>
      <p:sp>
        <p:nvSpPr>
          <p:cNvPr id="29733" name="Line 37"/>
          <p:cNvSpPr>
            <a:spLocks noChangeShapeType="1"/>
          </p:cNvSpPr>
          <p:nvPr/>
        </p:nvSpPr>
        <p:spPr bwMode="auto">
          <a:xfrm>
            <a:off x="7185721" y="3563935"/>
            <a:ext cx="552450" cy="247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Rectangle 27">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29" name="Straight Connector 28">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29"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1" name="Rectangle 30">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96600" y="303480"/>
              <a:ext cx="10323000" cy="4635000"/>
            </p14:xfrm>
          </p:contentPart>
        </mc:Choice>
        <mc:Fallback>
          <p:pic>
            <p:nvPicPr>
              <p:cNvPr id="2" name="Ink 1"/>
              <p:cNvPicPr/>
              <p:nvPr/>
            </p:nvPicPr>
            <p:blipFill>
              <a:blip r:embed="rId4"/>
              <a:stretch>
                <a:fillRect/>
              </a:stretch>
            </p:blipFill>
            <p:spPr>
              <a:xfrm>
                <a:off x="687240" y="294120"/>
                <a:ext cx="10341720" cy="4653720"/>
              </a:xfrm>
              <a:prstGeom prst="rect">
                <a:avLst/>
              </a:prstGeom>
            </p:spPr>
          </p:pic>
        </mc:Fallback>
      </mc:AlternateContent>
    </p:spTree>
    <p:extLst>
      <p:ext uri="{BB962C8B-B14F-4D97-AF65-F5344CB8AC3E}">
        <p14:creationId xmlns:p14="http://schemas.microsoft.com/office/powerpoint/2010/main" val="3641835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308" y="1222374"/>
            <a:ext cx="2056588" cy="1325563"/>
          </a:xfrm>
          <a:noFill/>
        </p:spPr>
        <p:txBody>
          <a:bodyPr>
            <a:normAutofit/>
          </a:bodyPr>
          <a:lstStyle/>
          <a:p>
            <a:pPr eaLnBrk="1" hangingPunct="1"/>
            <a:r>
              <a:rPr lang="en-US" sz="3600" dirty="0" smtClean="0">
                <a:latin typeface="+mn-lt"/>
              </a:rPr>
              <a:t>Suffix AC</a:t>
            </a:r>
          </a:p>
        </p:txBody>
      </p:sp>
      <p:sp>
        <p:nvSpPr>
          <p:cNvPr id="30723" name="Text Box 3"/>
          <p:cNvSpPr txBox="1">
            <a:spLocks noChangeArrowheads="1"/>
          </p:cNvSpPr>
          <p:nvPr/>
        </p:nvSpPr>
        <p:spPr bwMode="auto">
          <a:xfrm>
            <a:off x="4993092" y="4440544"/>
            <a:ext cx="3673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solidFill>
                  <a:srgbClr val="FF0000"/>
                </a:solidFill>
                <a:latin typeface="+mn-lt"/>
              </a:rPr>
              <a:t>We have reached the base of recursion.</a:t>
            </a:r>
          </a:p>
          <a:p>
            <a:pPr eaLnBrk="1" hangingPunct="1"/>
            <a:endParaRPr lang="en-US" sz="2400" dirty="0">
              <a:solidFill>
                <a:srgbClr val="FF0000"/>
              </a:solidFill>
              <a:latin typeface="+mn-lt"/>
            </a:endParaRPr>
          </a:p>
          <a:p>
            <a:pPr eaLnBrk="1" hangingPunct="1"/>
            <a:r>
              <a:rPr lang="en-US" sz="2400" dirty="0">
                <a:solidFill>
                  <a:srgbClr val="FF0000"/>
                </a:solidFill>
                <a:latin typeface="+mn-lt"/>
              </a:rPr>
              <a:t>FI: </a:t>
            </a:r>
            <a:r>
              <a:rPr lang="en-US" sz="2400" dirty="0">
                <a:latin typeface="+mn-lt"/>
              </a:rPr>
              <a:t>AC, BAC</a:t>
            </a:r>
            <a:r>
              <a:rPr lang="en-US" sz="2400" dirty="0">
                <a:solidFill>
                  <a:srgbClr val="FF0000"/>
                </a:solidFill>
                <a:latin typeface="+mn-lt"/>
              </a:rPr>
              <a:t>   </a:t>
            </a:r>
          </a:p>
        </p:txBody>
      </p:sp>
      <p:sp>
        <p:nvSpPr>
          <p:cNvPr id="30724" name="Text Box 4"/>
          <p:cNvSpPr txBox="1">
            <a:spLocks noChangeArrowheads="1"/>
          </p:cNvSpPr>
          <p:nvPr/>
        </p:nvSpPr>
        <p:spPr bwMode="auto">
          <a:xfrm>
            <a:off x="273455" y="4058731"/>
            <a:ext cx="415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from </a:t>
            </a:r>
          </a:p>
          <a:p>
            <a:pPr eaLnBrk="1" hangingPunct="1"/>
            <a:r>
              <a:rPr lang="en-US" sz="2400" dirty="0">
                <a:latin typeface="+mn-lt"/>
              </a:rPr>
              <a:t>the C-conditional FP-Tree, ending in A.</a:t>
            </a:r>
          </a:p>
          <a:p>
            <a:pPr eaLnBrk="1" hangingPunct="1"/>
            <a:endParaRPr lang="en-US" sz="2400" dirty="0">
              <a:latin typeface="+mn-lt"/>
            </a:endParaRPr>
          </a:p>
          <a:p>
            <a:pPr eaLnBrk="1" hangingPunct="1"/>
            <a:r>
              <a:rPr lang="en-US" sz="2400" dirty="0">
                <a:latin typeface="+mn-lt"/>
              </a:rPr>
              <a:t>Insert each path (after truncating A) into a new tree. </a:t>
            </a:r>
          </a:p>
        </p:txBody>
      </p:sp>
      <p:sp>
        <p:nvSpPr>
          <p:cNvPr id="30725" name="Text Box 5"/>
          <p:cNvSpPr txBox="1">
            <a:spLocks noChangeArrowheads="1"/>
          </p:cNvSpPr>
          <p:nvPr/>
        </p:nvSpPr>
        <p:spPr bwMode="auto">
          <a:xfrm>
            <a:off x="4239031" y="1502140"/>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a:solidFill>
                  <a:schemeClr val="tx1"/>
                </a:solidFill>
              </a:rPr>
              <a:t>(New) Header table</a:t>
            </a:r>
          </a:p>
        </p:txBody>
      </p:sp>
      <p:sp>
        <p:nvSpPr>
          <p:cNvPr id="30726" name="Text Box 6"/>
          <p:cNvSpPr txBox="1">
            <a:spLocks noChangeArrowheads="1"/>
          </p:cNvSpPr>
          <p:nvPr/>
        </p:nvSpPr>
        <p:spPr bwMode="auto">
          <a:xfrm>
            <a:off x="6534556" y="1806939"/>
            <a:ext cx="1692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Conditional FP-Tree for suffix AC</a:t>
            </a:r>
          </a:p>
        </p:txBody>
      </p:sp>
      <p:graphicFrame>
        <p:nvGraphicFramePr>
          <p:cNvPr id="322567" name="Group 7"/>
          <p:cNvGraphicFramePr>
            <a:graphicFrameLocks noGrp="1"/>
          </p:cNvGraphicFramePr>
          <p:nvPr>
            <p:extLst>
              <p:ext uri="{D42A27DB-BD31-4B8C-83A1-F6EECF244321}">
                <p14:modId xmlns:p14="http://schemas.microsoft.com/office/powerpoint/2010/main" val="2591229550"/>
              </p:ext>
            </p:extLst>
          </p:nvPr>
        </p:nvGraphicFramePr>
        <p:xfrm>
          <a:off x="4572405" y="1927589"/>
          <a:ext cx="1295400" cy="365602"/>
        </p:xfrm>
        <a:graphic>
          <a:graphicData uri="http://schemas.openxmlformats.org/drawingml/2006/table">
            <a:tbl>
              <a:tblPr/>
              <a:tblGrid>
                <a:gridCol w="647700"/>
                <a:gridCol w="647700"/>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B</a:t>
                      </a:r>
                    </a:p>
                  </a:txBody>
                  <a:tcPr marT="45641" marB="456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3</a:t>
                      </a:r>
                    </a:p>
                  </a:txBody>
                  <a:tcPr marT="45641" marB="456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35" name="Oval 15"/>
          <p:cNvSpPr>
            <a:spLocks noChangeArrowheads="1"/>
          </p:cNvSpPr>
          <p:nvPr/>
        </p:nvSpPr>
        <p:spPr bwMode="auto">
          <a:xfrm>
            <a:off x="6144030" y="3473814"/>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B:3</a:t>
            </a:r>
          </a:p>
        </p:txBody>
      </p:sp>
      <p:sp>
        <p:nvSpPr>
          <p:cNvPr id="30736" name="Oval 16"/>
          <p:cNvSpPr>
            <a:spLocks noChangeArrowheads="1"/>
          </p:cNvSpPr>
          <p:nvPr/>
        </p:nvSpPr>
        <p:spPr bwMode="auto">
          <a:xfrm>
            <a:off x="6829830" y="2864214"/>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0737" name="Line 17"/>
          <p:cNvSpPr>
            <a:spLocks noChangeShapeType="1"/>
          </p:cNvSpPr>
          <p:nvPr/>
        </p:nvSpPr>
        <p:spPr bwMode="auto">
          <a:xfrm flipH="1">
            <a:off x="6677430" y="3245214"/>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8" name="Oval 18"/>
          <p:cNvSpPr>
            <a:spLocks noChangeArrowheads="1"/>
          </p:cNvSpPr>
          <p:nvPr/>
        </p:nvSpPr>
        <p:spPr bwMode="auto">
          <a:xfrm>
            <a:off x="1210080" y="222603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B:6</a:t>
            </a:r>
          </a:p>
        </p:txBody>
      </p:sp>
      <p:sp>
        <p:nvSpPr>
          <p:cNvPr id="30739" name="Oval 19"/>
          <p:cNvSpPr>
            <a:spLocks noChangeArrowheads="1"/>
          </p:cNvSpPr>
          <p:nvPr/>
        </p:nvSpPr>
        <p:spPr bwMode="auto">
          <a:xfrm>
            <a:off x="524280" y="291183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A:3</a:t>
            </a:r>
          </a:p>
        </p:txBody>
      </p:sp>
      <p:sp>
        <p:nvSpPr>
          <p:cNvPr id="30740" name="Oval 20"/>
          <p:cNvSpPr>
            <a:spLocks noChangeArrowheads="1"/>
          </p:cNvSpPr>
          <p:nvPr/>
        </p:nvSpPr>
        <p:spPr bwMode="auto">
          <a:xfrm>
            <a:off x="1895880" y="161643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0741" name="Line 21"/>
          <p:cNvSpPr>
            <a:spLocks noChangeShapeType="1"/>
          </p:cNvSpPr>
          <p:nvPr/>
        </p:nvSpPr>
        <p:spPr bwMode="auto">
          <a:xfrm flipH="1">
            <a:off x="1743480" y="1997439"/>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2" name="Line 22"/>
          <p:cNvSpPr>
            <a:spLocks noChangeShapeType="1"/>
          </p:cNvSpPr>
          <p:nvPr/>
        </p:nvSpPr>
        <p:spPr bwMode="auto">
          <a:xfrm flipH="1">
            <a:off x="1057680" y="2607039"/>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3" name="Oval 23"/>
          <p:cNvSpPr>
            <a:spLocks noChangeArrowheads="1"/>
          </p:cNvSpPr>
          <p:nvPr/>
        </p:nvSpPr>
        <p:spPr bwMode="auto">
          <a:xfrm>
            <a:off x="2619780" y="2235564"/>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A:1</a:t>
            </a:r>
          </a:p>
        </p:txBody>
      </p:sp>
      <p:sp>
        <p:nvSpPr>
          <p:cNvPr id="30744" name="Line 24"/>
          <p:cNvSpPr>
            <a:spLocks noChangeShapeType="1"/>
          </p:cNvSpPr>
          <p:nvPr/>
        </p:nvSpPr>
        <p:spPr bwMode="auto">
          <a:xfrm>
            <a:off x="2353080" y="1997439"/>
            <a:ext cx="552450" cy="247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Rectangle 17">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19" name="Straight Connector 18">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0" name="Picture 19"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1" name="Rectangle 20">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73400" y="214200"/>
              <a:ext cx="10358640" cy="3920760"/>
            </p14:xfrm>
          </p:contentPart>
        </mc:Choice>
        <mc:Fallback>
          <p:pic>
            <p:nvPicPr>
              <p:cNvPr id="2" name="Ink 1"/>
              <p:cNvPicPr/>
              <p:nvPr/>
            </p:nvPicPr>
            <p:blipFill>
              <a:blip r:embed="rId4"/>
              <a:stretch>
                <a:fillRect/>
              </a:stretch>
            </p:blipFill>
            <p:spPr>
              <a:xfrm>
                <a:off x="464040" y="204840"/>
                <a:ext cx="10377360" cy="3939480"/>
              </a:xfrm>
              <a:prstGeom prst="rect">
                <a:avLst/>
              </a:prstGeom>
            </p:spPr>
          </p:pic>
        </mc:Fallback>
      </mc:AlternateContent>
    </p:spTree>
    <p:extLst>
      <p:ext uri="{BB962C8B-B14F-4D97-AF65-F5344CB8AC3E}">
        <p14:creationId xmlns:p14="http://schemas.microsoft.com/office/powerpoint/2010/main" val="1866718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981200" y="228601"/>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3600" dirty="0">
                <a:latin typeface="+mn-lt"/>
              </a:rPr>
              <a:t>Suffix BC</a:t>
            </a:r>
          </a:p>
        </p:txBody>
      </p:sp>
      <p:sp>
        <p:nvSpPr>
          <p:cNvPr id="31747" name="Text Box 3"/>
          <p:cNvSpPr txBox="1">
            <a:spLocks noChangeArrowheads="1"/>
          </p:cNvSpPr>
          <p:nvPr/>
        </p:nvSpPr>
        <p:spPr bwMode="auto">
          <a:xfrm>
            <a:off x="4618269" y="3826292"/>
            <a:ext cx="3673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solidFill>
                  <a:srgbClr val="FF0000"/>
                </a:solidFill>
                <a:latin typeface="+mn-lt"/>
              </a:rPr>
              <a:t>We have reached the base of recursion.</a:t>
            </a:r>
          </a:p>
          <a:p>
            <a:pPr eaLnBrk="1" hangingPunct="1"/>
            <a:endParaRPr lang="en-US" sz="2400" dirty="0">
              <a:solidFill>
                <a:srgbClr val="FF0000"/>
              </a:solidFill>
              <a:latin typeface="+mn-lt"/>
            </a:endParaRPr>
          </a:p>
          <a:p>
            <a:pPr eaLnBrk="1" hangingPunct="1"/>
            <a:r>
              <a:rPr lang="en-US" sz="2400" dirty="0">
                <a:solidFill>
                  <a:srgbClr val="FF0000"/>
                </a:solidFill>
                <a:latin typeface="+mn-lt"/>
              </a:rPr>
              <a:t>FI: </a:t>
            </a:r>
            <a:r>
              <a:rPr lang="en-US" sz="2400" dirty="0">
                <a:latin typeface="+mn-lt"/>
              </a:rPr>
              <a:t>BC</a:t>
            </a:r>
            <a:r>
              <a:rPr lang="en-US" sz="2400" dirty="0">
                <a:solidFill>
                  <a:srgbClr val="FF0000"/>
                </a:solidFill>
                <a:latin typeface="+mn-lt"/>
              </a:rPr>
              <a:t>   </a:t>
            </a:r>
          </a:p>
        </p:txBody>
      </p:sp>
      <p:sp>
        <p:nvSpPr>
          <p:cNvPr id="31748" name="Text Box 4"/>
          <p:cNvSpPr txBox="1">
            <a:spLocks noChangeArrowheads="1"/>
          </p:cNvSpPr>
          <p:nvPr/>
        </p:nvSpPr>
        <p:spPr bwMode="auto">
          <a:xfrm>
            <a:off x="-17532" y="3409410"/>
            <a:ext cx="415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from </a:t>
            </a:r>
          </a:p>
          <a:p>
            <a:pPr eaLnBrk="1" hangingPunct="1"/>
            <a:r>
              <a:rPr lang="en-US" sz="2400" dirty="0">
                <a:latin typeface="+mn-lt"/>
              </a:rPr>
              <a:t>the C-conditional FP-Tree, ending in B.</a:t>
            </a:r>
          </a:p>
          <a:p>
            <a:pPr eaLnBrk="1" hangingPunct="1"/>
            <a:endParaRPr lang="en-US" sz="2400" dirty="0">
              <a:latin typeface="+mn-lt"/>
            </a:endParaRPr>
          </a:p>
          <a:p>
            <a:pPr eaLnBrk="1" hangingPunct="1"/>
            <a:r>
              <a:rPr lang="en-US" sz="2400" dirty="0">
                <a:latin typeface="+mn-lt"/>
              </a:rPr>
              <a:t>Insert each path (after truncating B) into a new tree. </a:t>
            </a:r>
          </a:p>
        </p:txBody>
      </p:sp>
      <p:sp>
        <p:nvSpPr>
          <p:cNvPr id="31749" name="Text Box 5"/>
          <p:cNvSpPr txBox="1">
            <a:spLocks noChangeArrowheads="1"/>
          </p:cNvSpPr>
          <p:nvPr/>
        </p:nvSpPr>
        <p:spPr bwMode="auto">
          <a:xfrm>
            <a:off x="3827694" y="1316458"/>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a:solidFill>
                  <a:schemeClr val="tx1"/>
                </a:solidFill>
              </a:rPr>
              <a:t>(New) Header table</a:t>
            </a:r>
          </a:p>
        </p:txBody>
      </p:sp>
      <p:sp>
        <p:nvSpPr>
          <p:cNvPr id="31750" name="Text Box 6"/>
          <p:cNvSpPr txBox="1">
            <a:spLocks noChangeArrowheads="1"/>
          </p:cNvSpPr>
          <p:nvPr/>
        </p:nvSpPr>
        <p:spPr bwMode="auto">
          <a:xfrm>
            <a:off x="6334355" y="1566856"/>
            <a:ext cx="1692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Conditional FP-Tree for suffix BC</a:t>
            </a:r>
          </a:p>
        </p:txBody>
      </p:sp>
      <p:graphicFrame>
        <p:nvGraphicFramePr>
          <p:cNvPr id="323591" name="Group 7"/>
          <p:cNvGraphicFramePr>
            <a:graphicFrameLocks noGrp="1"/>
          </p:cNvGraphicFramePr>
          <p:nvPr>
            <p:extLst>
              <p:ext uri="{D42A27DB-BD31-4B8C-83A1-F6EECF244321}">
                <p14:modId xmlns:p14="http://schemas.microsoft.com/office/powerpoint/2010/main" val="2065387257"/>
              </p:ext>
            </p:extLst>
          </p:nvPr>
        </p:nvGraphicFramePr>
        <p:xfrm>
          <a:off x="4161068" y="1741907"/>
          <a:ext cx="1295400" cy="365602"/>
        </p:xfrm>
        <a:graphic>
          <a:graphicData uri="http://schemas.openxmlformats.org/drawingml/2006/table">
            <a:tbl>
              <a:tblPr/>
              <a:tblGrid>
                <a:gridCol w="647700"/>
                <a:gridCol w="647700"/>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B</a:t>
                      </a:r>
                    </a:p>
                  </a:txBody>
                  <a:tcPr marT="45641" marB="456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3</a:t>
                      </a:r>
                    </a:p>
                  </a:txBody>
                  <a:tcPr marT="45641" marB="456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59" name="Oval 15"/>
          <p:cNvSpPr>
            <a:spLocks noChangeArrowheads="1"/>
          </p:cNvSpPr>
          <p:nvPr/>
        </p:nvSpPr>
        <p:spPr bwMode="auto">
          <a:xfrm>
            <a:off x="6418493" y="2678532"/>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1760" name="Oval 16"/>
          <p:cNvSpPr>
            <a:spLocks noChangeArrowheads="1"/>
          </p:cNvSpPr>
          <p:nvPr/>
        </p:nvSpPr>
        <p:spPr bwMode="auto">
          <a:xfrm>
            <a:off x="798743" y="2040357"/>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B:6</a:t>
            </a:r>
          </a:p>
        </p:txBody>
      </p:sp>
      <p:sp>
        <p:nvSpPr>
          <p:cNvPr id="31761" name="Oval 17"/>
          <p:cNvSpPr>
            <a:spLocks noChangeArrowheads="1"/>
          </p:cNvSpPr>
          <p:nvPr/>
        </p:nvSpPr>
        <p:spPr bwMode="auto">
          <a:xfrm>
            <a:off x="1484543" y="1430757"/>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1762" name="Line 18"/>
          <p:cNvSpPr>
            <a:spLocks noChangeShapeType="1"/>
          </p:cNvSpPr>
          <p:nvPr/>
        </p:nvSpPr>
        <p:spPr bwMode="auto">
          <a:xfrm flipH="1">
            <a:off x="1332143" y="1811757"/>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Rectangle 1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13" name="Straight Connector 12">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5" name="Rectangle 14">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545440" y="1901880"/>
              <a:ext cx="2188080" cy="3590280"/>
            </p14:xfrm>
          </p:contentPart>
        </mc:Choice>
        <mc:Fallback>
          <p:pic>
            <p:nvPicPr>
              <p:cNvPr id="2" name="Ink 1"/>
              <p:cNvPicPr/>
              <p:nvPr/>
            </p:nvPicPr>
            <p:blipFill>
              <a:blip r:embed="rId4"/>
              <a:stretch>
                <a:fillRect/>
              </a:stretch>
            </p:blipFill>
            <p:spPr>
              <a:xfrm>
                <a:off x="5536080" y="1892520"/>
                <a:ext cx="2206800" cy="3609000"/>
              </a:xfrm>
              <a:prstGeom prst="rect">
                <a:avLst/>
              </a:prstGeom>
            </p:spPr>
          </p:pic>
        </mc:Fallback>
      </mc:AlternateContent>
    </p:spTree>
    <p:extLst>
      <p:ext uri="{BB962C8B-B14F-4D97-AF65-F5344CB8AC3E}">
        <p14:creationId xmlns:p14="http://schemas.microsoft.com/office/powerpoint/2010/main" val="883770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981200" y="228601"/>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4400">
                <a:latin typeface="Times New Roman" panose="02020603050405020304" pitchFamily="18" charset="0"/>
              </a:rPr>
              <a:t>Suffix A</a:t>
            </a:r>
          </a:p>
        </p:txBody>
      </p:sp>
      <p:sp>
        <p:nvSpPr>
          <p:cNvPr id="32771" name="Text Box 3"/>
          <p:cNvSpPr txBox="1">
            <a:spLocks noChangeArrowheads="1"/>
          </p:cNvSpPr>
          <p:nvPr/>
        </p:nvSpPr>
        <p:spPr bwMode="auto">
          <a:xfrm>
            <a:off x="5738991" y="4518574"/>
            <a:ext cx="3673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solidFill>
                  <a:srgbClr val="FF0000"/>
                </a:solidFill>
                <a:latin typeface="+mn-lt"/>
              </a:rPr>
              <a:t>We have reached the base of recursion.</a:t>
            </a:r>
          </a:p>
          <a:p>
            <a:pPr eaLnBrk="1" hangingPunct="1"/>
            <a:endParaRPr lang="en-US" sz="2400" dirty="0">
              <a:solidFill>
                <a:srgbClr val="FF0000"/>
              </a:solidFill>
              <a:latin typeface="+mn-lt"/>
            </a:endParaRPr>
          </a:p>
          <a:p>
            <a:pPr eaLnBrk="1" hangingPunct="1"/>
            <a:r>
              <a:rPr lang="en-US" sz="2400" dirty="0">
                <a:solidFill>
                  <a:srgbClr val="FF0000"/>
                </a:solidFill>
                <a:latin typeface="+mn-lt"/>
              </a:rPr>
              <a:t>FI: </a:t>
            </a:r>
            <a:r>
              <a:rPr lang="en-US" sz="2400" dirty="0">
                <a:latin typeface="+mn-lt"/>
              </a:rPr>
              <a:t>A, BA</a:t>
            </a:r>
            <a:r>
              <a:rPr lang="en-US" sz="2400" dirty="0">
                <a:solidFill>
                  <a:srgbClr val="FF0000"/>
                </a:solidFill>
                <a:latin typeface="+mn-lt"/>
              </a:rPr>
              <a:t>   </a:t>
            </a:r>
          </a:p>
        </p:txBody>
      </p:sp>
      <p:sp>
        <p:nvSpPr>
          <p:cNvPr id="32772" name="Text Box 4"/>
          <p:cNvSpPr txBox="1">
            <a:spLocks noChangeArrowheads="1"/>
          </p:cNvSpPr>
          <p:nvPr/>
        </p:nvSpPr>
        <p:spPr bwMode="auto">
          <a:xfrm>
            <a:off x="605665" y="4186881"/>
            <a:ext cx="3968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ending in A.</a:t>
            </a:r>
          </a:p>
          <a:p>
            <a:pPr eaLnBrk="1" hangingPunct="1"/>
            <a:endParaRPr lang="en-US" sz="2400" dirty="0">
              <a:latin typeface="+mn-lt"/>
            </a:endParaRPr>
          </a:p>
          <a:p>
            <a:pPr eaLnBrk="1" hangingPunct="1"/>
            <a:r>
              <a:rPr lang="en-US" sz="2400" dirty="0">
                <a:latin typeface="+mn-lt"/>
              </a:rPr>
              <a:t>Insert each path (after truncating A) into a new tree. </a:t>
            </a:r>
          </a:p>
        </p:txBody>
      </p:sp>
      <p:sp>
        <p:nvSpPr>
          <p:cNvPr id="32773" name="Text Box 5"/>
          <p:cNvSpPr txBox="1">
            <a:spLocks noChangeArrowheads="1"/>
          </p:cNvSpPr>
          <p:nvPr/>
        </p:nvSpPr>
        <p:spPr bwMode="auto">
          <a:xfrm>
            <a:off x="4908730" y="1999196"/>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a:solidFill>
                  <a:schemeClr val="tx1"/>
                </a:solidFill>
              </a:rPr>
              <a:t>(New) Header table</a:t>
            </a:r>
          </a:p>
        </p:txBody>
      </p:sp>
      <p:sp>
        <p:nvSpPr>
          <p:cNvPr id="32774" name="Text Box 6"/>
          <p:cNvSpPr txBox="1">
            <a:spLocks noChangeArrowheads="1"/>
          </p:cNvSpPr>
          <p:nvPr/>
        </p:nvSpPr>
        <p:spPr bwMode="auto">
          <a:xfrm>
            <a:off x="6937151" y="2268795"/>
            <a:ext cx="1692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Conditional FP-Tree for suffix A</a:t>
            </a:r>
          </a:p>
        </p:txBody>
      </p:sp>
      <p:graphicFrame>
        <p:nvGraphicFramePr>
          <p:cNvPr id="324615" name="Group 7"/>
          <p:cNvGraphicFramePr>
            <a:graphicFrameLocks noGrp="1"/>
          </p:cNvGraphicFramePr>
          <p:nvPr>
            <p:extLst>
              <p:ext uri="{D42A27DB-BD31-4B8C-83A1-F6EECF244321}">
                <p14:modId xmlns:p14="http://schemas.microsoft.com/office/powerpoint/2010/main" val="4267938806"/>
              </p:ext>
            </p:extLst>
          </p:nvPr>
        </p:nvGraphicFramePr>
        <p:xfrm>
          <a:off x="5242104" y="2424645"/>
          <a:ext cx="1295400" cy="365602"/>
        </p:xfrm>
        <a:graphic>
          <a:graphicData uri="http://schemas.openxmlformats.org/drawingml/2006/table">
            <a:tbl>
              <a:tblPr/>
              <a:tblGrid>
                <a:gridCol w="647700"/>
                <a:gridCol w="647700"/>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B</a:t>
                      </a:r>
                    </a:p>
                  </a:txBody>
                  <a:tcPr marT="45641" marB="456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5</a:t>
                      </a:r>
                    </a:p>
                  </a:txBody>
                  <a:tcPr marT="45641" marB="456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83" name="Oval 15"/>
          <p:cNvSpPr>
            <a:spLocks noChangeArrowheads="1"/>
          </p:cNvSpPr>
          <p:nvPr/>
        </p:nvSpPr>
        <p:spPr bwMode="auto">
          <a:xfrm>
            <a:off x="6813729" y="3970870"/>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B:5</a:t>
            </a:r>
          </a:p>
        </p:txBody>
      </p:sp>
      <p:sp>
        <p:nvSpPr>
          <p:cNvPr id="32784" name="Oval 16"/>
          <p:cNvSpPr>
            <a:spLocks noChangeArrowheads="1"/>
          </p:cNvSpPr>
          <p:nvPr/>
        </p:nvSpPr>
        <p:spPr bwMode="auto">
          <a:xfrm>
            <a:off x="7499529" y="3361270"/>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2785" name="Line 17"/>
          <p:cNvSpPr>
            <a:spLocks noChangeShapeType="1"/>
          </p:cNvSpPr>
          <p:nvPr/>
        </p:nvSpPr>
        <p:spPr bwMode="auto">
          <a:xfrm flipH="1">
            <a:off x="7347129" y="374227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Oval 18"/>
          <p:cNvSpPr>
            <a:spLocks noChangeArrowheads="1"/>
          </p:cNvSpPr>
          <p:nvPr/>
        </p:nvSpPr>
        <p:spPr bwMode="auto">
          <a:xfrm>
            <a:off x="1679754" y="2523070"/>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B:5</a:t>
            </a:r>
          </a:p>
        </p:txBody>
      </p:sp>
      <p:sp>
        <p:nvSpPr>
          <p:cNvPr id="32787" name="Oval 19"/>
          <p:cNvSpPr>
            <a:spLocks noChangeArrowheads="1"/>
          </p:cNvSpPr>
          <p:nvPr/>
        </p:nvSpPr>
        <p:spPr bwMode="auto">
          <a:xfrm>
            <a:off x="993954" y="3208870"/>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A:5</a:t>
            </a:r>
          </a:p>
        </p:txBody>
      </p:sp>
      <p:sp>
        <p:nvSpPr>
          <p:cNvPr id="32788" name="Oval 20"/>
          <p:cNvSpPr>
            <a:spLocks noChangeArrowheads="1"/>
          </p:cNvSpPr>
          <p:nvPr/>
        </p:nvSpPr>
        <p:spPr bwMode="auto">
          <a:xfrm>
            <a:off x="2365554" y="1913470"/>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2789" name="Line 21"/>
          <p:cNvSpPr>
            <a:spLocks noChangeShapeType="1"/>
          </p:cNvSpPr>
          <p:nvPr/>
        </p:nvSpPr>
        <p:spPr bwMode="auto">
          <a:xfrm flipH="1">
            <a:off x="2213154" y="229447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Line 22"/>
          <p:cNvSpPr>
            <a:spLocks noChangeShapeType="1"/>
          </p:cNvSpPr>
          <p:nvPr/>
        </p:nvSpPr>
        <p:spPr bwMode="auto">
          <a:xfrm flipH="1">
            <a:off x="1527354" y="290407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1" name="Oval 23"/>
          <p:cNvSpPr>
            <a:spLocks noChangeArrowheads="1"/>
          </p:cNvSpPr>
          <p:nvPr/>
        </p:nvSpPr>
        <p:spPr bwMode="auto">
          <a:xfrm>
            <a:off x="3737154" y="2523070"/>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32792" name="Line 24"/>
          <p:cNvSpPr>
            <a:spLocks noChangeShapeType="1"/>
          </p:cNvSpPr>
          <p:nvPr/>
        </p:nvSpPr>
        <p:spPr bwMode="auto">
          <a:xfrm>
            <a:off x="2822754" y="2294470"/>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Rectangle 17">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19" name="Straight Connector 18">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0" name="Picture 19"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1" name="Rectangle 20">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286240" y="884160"/>
              <a:ext cx="5385240" cy="3429360"/>
            </p14:xfrm>
          </p:contentPart>
        </mc:Choice>
        <mc:Fallback>
          <p:pic>
            <p:nvPicPr>
              <p:cNvPr id="2" name="Ink 1"/>
              <p:cNvPicPr/>
              <p:nvPr/>
            </p:nvPicPr>
            <p:blipFill>
              <a:blip r:embed="rId4"/>
              <a:stretch>
                <a:fillRect/>
              </a:stretch>
            </p:blipFill>
            <p:spPr>
              <a:xfrm>
                <a:off x="5276880" y="874800"/>
                <a:ext cx="5403960" cy="3448080"/>
              </a:xfrm>
              <a:prstGeom prst="rect">
                <a:avLst/>
              </a:prstGeom>
            </p:spPr>
          </p:pic>
        </mc:Fallback>
      </mc:AlternateContent>
    </p:spTree>
    <p:extLst>
      <p:ext uri="{BB962C8B-B14F-4D97-AF65-F5344CB8AC3E}">
        <p14:creationId xmlns:p14="http://schemas.microsoft.com/office/powerpoint/2010/main" val="16585988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981200" y="228601"/>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4400">
                <a:latin typeface="Times New Roman" panose="02020603050405020304" pitchFamily="18" charset="0"/>
              </a:rPr>
              <a:t>Suffix B</a:t>
            </a:r>
          </a:p>
        </p:txBody>
      </p:sp>
      <p:sp>
        <p:nvSpPr>
          <p:cNvPr id="33795" name="Text Box 3"/>
          <p:cNvSpPr txBox="1">
            <a:spLocks noChangeArrowheads="1"/>
          </p:cNvSpPr>
          <p:nvPr/>
        </p:nvSpPr>
        <p:spPr bwMode="auto">
          <a:xfrm>
            <a:off x="4853193" y="4348083"/>
            <a:ext cx="3673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solidFill>
                  <a:srgbClr val="FF0000"/>
                </a:solidFill>
                <a:latin typeface="+mn-lt"/>
              </a:rPr>
              <a:t>We have reached the base of recursion.</a:t>
            </a:r>
          </a:p>
          <a:p>
            <a:pPr eaLnBrk="1" hangingPunct="1"/>
            <a:endParaRPr lang="en-US" sz="2400" dirty="0">
              <a:solidFill>
                <a:srgbClr val="FF0000"/>
              </a:solidFill>
              <a:latin typeface="+mn-lt"/>
            </a:endParaRPr>
          </a:p>
          <a:p>
            <a:pPr eaLnBrk="1" hangingPunct="1"/>
            <a:r>
              <a:rPr lang="en-US" sz="2400" dirty="0">
                <a:solidFill>
                  <a:srgbClr val="FF0000"/>
                </a:solidFill>
                <a:latin typeface="+mn-lt"/>
              </a:rPr>
              <a:t>FI: </a:t>
            </a:r>
            <a:r>
              <a:rPr lang="en-US" sz="2400" dirty="0">
                <a:latin typeface="+mn-lt"/>
              </a:rPr>
              <a:t>B</a:t>
            </a:r>
            <a:r>
              <a:rPr lang="en-US" sz="2400" dirty="0">
                <a:solidFill>
                  <a:srgbClr val="FF0000"/>
                </a:solidFill>
                <a:latin typeface="+mn-lt"/>
              </a:rPr>
              <a:t>   </a:t>
            </a:r>
          </a:p>
        </p:txBody>
      </p:sp>
      <p:sp>
        <p:nvSpPr>
          <p:cNvPr id="33796" name="Text Box 4"/>
          <p:cNvSpPr txBox="1">
            <a:spLocks noChangeArrowheads="1"/>
          </p:cNvSpPr>
          <p:nvPr/>
        </p:nvSpPr>
        <p:spPr bwMode="auto">
          <a:xfrm>
            <a:off x="209756" y="4531034"/>
            <a:ext cx="3968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ending in B.</a:t>
            </a:r>
          </a:p>
          <a:p>
            <a:pPr eaLnBrk="1" hangingPunct="1"/>
            <a:endParaRPr lang="en-US" sz="2400" dirty="0">
              <a:latin typeface="+mn-lt"/>
            </a:endParaRPr>
          </a:p>
          <a:p>
            <a:pPr eaLnBrk="1" hangingPunct="1"/>
            <a:r>
              <a:rPr lang="en-US" sz="2400" dirty="0">
                <a:latin typeface="+mn-lt"/>
              </a:rPr>
              <a:t>Insert each path (after truncating B) into a new tree. </a:t>
            </a:r>
          </a:p>
        </p:txBody>
      </p:sp>
      <p:sp>
        <p:nvSpPr>
          <p:cNvPr id="33797" name="Text Box 5"/>
          <p:cNvSpPr txBox="1">
            <a:spLocks noChangeArrowheads="1"/>
          </p:cNvSpPr>
          <p:nvPr/>
        </p:nvSpPr>
        <p:spPr bwMode="auto">
          <a:xfrm>
            <a:off x="4099132" y="1868853"/>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dirty="0">
                <a:solidFill>
                  <a:schemeClr val="tx1"/>
                </a:solidFill>
              </a:rPr>
              <a:t>(New) Header table</a:t>
            </a:r>
          </a:p>
        </p:txBody>
      </p:sp>
      <p:sp>
        <p:nvSpPr>
          <p:cNvPr id="33798" name="Text Box 6"/>
          <p:cNvSpPr txBox="1">
            <a:spLocks noChangeArrowheads="1"/>
          </p:cNvSpPr>
          <p:nvPr/>
        </p:nvSpPr>
        <p:spPr bwMode="auto">
          <a:xfrm>
            <a:off x="6605793" y="2320360"/>
            <a:ext cx="16922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dirty="0"/>
              <a:t>Conditional FP-Tree for suffix B</a:t>
            </a:r>
          </a:p>
        </p:txBody>
      </p:sp>
      <p:sp>
        <p:nvSpPr>
          <p:cNvPr id="33799" name="Oval 7"/>
          <p:cNvSpPr>
            <a:spLocks noChangeArrowheads="1"/>
          </p:cNvSpPr>
          <p:nvPr/>
        </p:nvSpPr>
        <p:spPr bwMode="auto">
          <a:xfrm>
            <a:off x="6689931" y="323092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3800" name="Oval 8"/>
          <p:cNvSpPr>
            <a:spLocks noChangeArrowheads="1"/>
          </p:cNvSpPr>
          <p:nvPr/>
        </p:nvSpPr>
        <p:spPr bwMode="auto">
          <a:xfrm>
            <a:off x="1127331" y="3611927"/>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B:8</a:t>
            </a:r>
          </a:p>
        </p:txBody>
      </p:sp>
      <p:sp>
        <p:nvSpPr>
          <p:cNvPr id="33801" name="Oval 9"/>
          <p:cNvSpPr>
            <a:spLocks noChangeArrowheads="1"/>
          </p:cNvSpPr>
          <p:nvPr/>
        </p:nvSpPr>
        <p:spPr bwMode="auto">
          <a:xfrm>
            <a:off x="1813131" y="3002327"/>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3802" name="Line 10"/>
          <p:cNvSpPr>
            <a:spLocks noChangeShapeType="1"/>
          </p:cNvSpPr>
          <p:nvPr/>
        </p:nvSpPr>
        <p:spPr bwMode="auto">
          <a:xfrm flipH="1">
            <a:off x="1660731" y="3383327"/>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325643" name="Group 11"/>
          <p:cNvGraphicFramePr>
            <a:graphicFrameLocks noGrp="1"/>
          </p:cNvGraphicFramePr>
          <p:nvPr>
            <p:extLst>
              <p:ext uri="{D42A27DB-BD31-4B8C-83A1-F6EECF244321}">
                <p14:modId xmlns:p14="http://schemas.microsoft.com/office/powerpoint/2010/main" val="3431034024"/>
              </p:ext>
            </p:extLst>
          </p:nvPr>
        </p:nvGraphicFramePr>
        <p:xfrm>
          <a:off x="4222956" y="2360978"/>
          <a:ext cx="1790700" cy="396875"/>
        </p:xfrm>
        <a:graphic>
          <a:graphicData uri="http://schemas.openxmlformats.org/drawingml/2006/table">
            <a:tbl>
              <a:tblPr/>
              <a:tblGrid>
                <a:gridCol w="895350"/>
                <a:gridCol w="895350"/>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charset="0"/>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charset="0"/>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Rectangle 1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13" name="Straight Connector 12">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5" name="Rectangle 14">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098680" y="928800"/>
              <a:ext cx="2947320" cy="5179320"/>
            </p14:xfrm>
          </p:contentPart>
        </mc:Choice>
        <mc:Fallback>
          <p:pic>
            <p:nvPicPr>
              <p:cNvPr id="2" name="Ink 1"/>
              <p:cNvPicPr/>
              <p:nvPr/>
            </p:nvPicPr>
            <p:blipFill>
              <a:blip r:embed="rId4"/>
              <a:stretch>
                <a:fillRect/>
              </a:stretch>
            </p:blipFill>
            <p:spPr>
              <a:xfrm>
                <a:off x="5089320" y="919440"/>
                <a:ext cx="2966040" cy="5198040"/>
              </a:xfrm>
              <a:prstGeom prst="rect">
                <a:avLst/>
              </a:prstGeom>
            </p:spPr>
          </p:pic>
        </mc:Fallback>
      </mc:AlternateContent>
    </p:spTree>
    <p:extLst>
      <p:ext uri="{BB962C8B-B14F-4D97-AF65-F5344CB8AC3E}">
        <p14:creationId xmlns:p14="http://schemas.microsoft.com/office/powerpoint/2010/main" val="3348259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98883" y="1052456"/>
            <a:ext cx="10515600" cy="1325563"/>
          </a:xfrm>
        </p:spPr>
        <p:txBody>
          <a:bodyPr>
            <a:normAutofit/>
          </a:bodyPr>
          <a:lstStyle/>
          <a:p>
            <a:pPr eaLnBrk="1" hangingPunct="1"/>
            <a:r>
              <a:rPr lang="en-US" sz="2400" b="1" dirty="0" smtClean="0">
                <a:latin typeface="+mn-lt"/>
              </a:rPr>
              <a:t>FREQUENT ITEM SETS:</a:t>
            </a:r>
          </a:p>
        </p:txBody>
      </p:sp>
      <p:sp>
        <p:nvSpPr>
          <p:cNvPr id="22531" name="Rectangle 3"/>
          <p:cNvSpPr>
            <a:spLocks noGrp="1" noChangeArrowheads="1"/>
          </p:cNvSpPr>
          <p:nvPr>
            <p:ph type="body" idx="1"/>
          </p:nvPr>
        </p:nvSpPr>
        <p:spPr>
          <a:xfrm>
            <a:off x="598883" y="2027364"/>
            <a:ext cx="8147825" cy="4351338"/>
          </a:xfrm>
        </p:spPr>
        <p:txBody>
          <a:bodyPr>
            <a:normAutofit fontScale="85000" lnSpcReduction="20000"/>
          </a:bodyPr>
          <a:lstStyle/>
          <a:p>
            <a:r>
              <a:rPr lang="en-US" dirty="0">
                <a:solidFill>
                  <a:srgbClr val="FF0000"/>
                </a:solidFill>
              </a:rPr>
              <a:t>FI: </a:t>
            </a:r>
            <a:r>
              <a:rPr lang="en-US" dirty="0" smtClean="0">
                <a:solidFill>
                  <a:srgbClr val="FF0000"/>
                </a:solidFill>
              </a:rPr>
              <a:t>E, </a:t>
            </a:r>
            <a:r>
              <a:rPr lang="en-US" dirty="0" smtClean="0"/>
              <a:t>DE</a:t>
            </a:r>
            <a:r>
              <a:rPr lang="en-US" dirty="0"/>
              <a:t>, </a:t>
            </a:r>
            <a:r>
              <a:rPr lang="en-US" dirty="0" smtClean="0"/>
              <a:t>ADE</a:t>
            </a:r>
          </a:p>
          <a:p>
            <a:r>
              <a:rPr lang="en-US" dirty="0">
                <a:solidFill>
                  <a:srgbClr val="FF0000"/>
                </a:solidFill>
              </a:rPr>
              <a:t>FI: </a:t>
            </a:r>
            <a:r>
              <a:rPr lang="en-US" dirty="0"/>
              <a:t>CE</a:t>
            </a:r>
            <a:endParaRPr lang="en-US" dirty="0">
              <a:solidFill>
                <a:srgbClr val="FF0000"/>
              </a:solidFill>
            </a:endParaRPr>
          </a:p>
          <a:p>
            <a:r>
              <a:rPr lang="en-US" dirty="0" smtClean="0">
                <a:solidFill>
                  <a:srgbClr val="FF0000"/>
                </a:solidFill>
              </a:rPr>
              <a:t>FI</a:t>
            </a:r>
            <a:r>
              <a:rPr lang="en-US" dirty="0">
                <a:solidFill>
                  <a:srgbClr val="FF0000"/>
                </a:solidFill>
              </a:rPr>
              <a:t>: </a:t>
            </a:r>
            <a:r>
              <a:rPr lang="en-US" dirty="0" smtClean="0"/>
              <a:t>AE</a:t>
            </a:r>
          </a:p>
          <a:p>
            <a:r>
              <a:rPr lang="en-US" dirty="0">
                <a:solidFill>
                  <a:srgbClr val="FF0000"/>
                </a:solidFill>
              </a:rPr>
              <a:t>FI: </a:t>
            </a:r>
            <a:r>
              <a:rPr lang="en-US" dirty="0" smtClean="0">
                <a:solidFill>
                  <a:srgbClr val="FF0000"/>
                </a:solidFill>
              </a:rPr>
              <a:t>D, </a:t>
            </a:r>
            <a:r>
              <a:rPr lang="en-US" dirty="0" smtClean="0"/>
              <a:t>CD</a:t>
            </a:r>
          </a:p>
          <a:p>
            <a:r>
              <a:rPr lang="en-US" dirty="0">
                <a:solidFill>
                  <a:srgbClr val="FF0000"/>
                </a:solidFill>
              </a:rPr>
              <a:t>FI: </a:t>
            </a:r>
            <a:r>
              <a:rPr lang="en-US" dirty="0" smtClean="0"/>
              <a:t>BCD</a:t>
            </a:r>
          </a:p>
          <a:p>
            <a:r>
              <a:rPr lang="en-US" dirty="0">
                <a:solidFill>
                  <a:srgbClr val="FF0000"/>
                </a:solidFill>
              </a:rPr>
              <a:t>FI: </a:t>
            </a:r>
            <a:r>
              <a:rPr lang="en-US" dirty="0"/>
              <a:t>ACD</a:t>
            </a:r>
            <a:r>
              <a:rPr lang="en-US" dirty="0">
                <a:solidFill>
                  <a:srgbClr val="FF0000"/>
                </a:solidFill>
              </a:rPr>
              <a:t>  </a:t>
            </a:r>
            <a:endParaRPr lang="en-US" dirty="0" smtClean="0">
              <a:solidFill>
                <a:srgbClr val="FF0000"/>
              </a:solidFill>
            </a:endParaRPr>
          </a:p>
          <a:p>
            <a:r>
              <a:rPr lang="en-US" dirty="0">
                <a:solidFill>
                  <a:srgbClr val="FF0000"/>
                </a:solidFill>
              </a:rPr>
              <a:t>FI: </a:t>
            </a:r>
            <a:r>
              <a:rPr lang="en-US" dirty="0" smtClean="0"/>
              <a:t>C</a:t>
            </a:r>
          </a:p>
          <a:p>
            <a:r>
              <a:rPr lang="en-US" dirty="0">
                <a:solidFill>
                  <a:srgbClr val="FF0000"/>
                </a:solidFill>
              </a:rPr>
              <a:t>FI: </a:t>
            </a:r>
            <a:r>
              <a:rPr lang="en-US" dirty="0"/>
              <a:t>AC, </a:t>
            </a:r>
            <a:r>
              <a:rPr lang="en-US" dirty="0" smtClean="0"/>
              <a:t>BAC</a:t>
            </a:r>
          </a:p>
          <a:p>
            <a:r>
              <a:rPr lang="en-US" dirty="0">
                <a:solidFill>
                  <a:srgbClr val="FF0000"/>
                </a:solidFill>
              </a:rPr>
              <a:t>FI: </a:t>
            </a:r>
            <a:r>
              <a:rPr lang="en-US" dirty="0"/>
              <a:t>B</a:t>
            </a:r>
            <a:r>
              <a:rPr lang="en-US" dirty="0">
                <a:solidFill>
                  <a:srgbClr val="FF0000"/>
                </a:solidFill>
              </a:rPr>
              <a:t>   </a:t>
            </a:r>
          </a:p>
          <a:p>
            <a:r>
              <a:rPr lang="en-US" dirty="0" smtClean="0">
                <a:solidFill>
                  <a:srgbClr val="FF0000"/>
                </a:solidFill>
              </a:rPr>
              <a:t>FI</a:t>
            </a:r>
            <a:r>
              <a:rPr lang="en-US" dirty="0">
                <a:solidFill>
                  <a:srgbClr val="FF0000"/>
                </a:solidFill>
              </a:rPr>
              <a:t>: </a:t>
            </a:r>
            <a:r>
              <a:rPr lang="en-US" dirty="0"/>
              <a:t>BC</a:t>
            </a:r>
            <a:r>
              <a:rPr lang="en-US" dirty="0">
                <a:solidFill>
                  <a:srgbClr val="FF0000"/>
                </a:solidFill>
              </a:rPr>
              <a:t>   </a:t>
            </a:r>
            <a:endParaRPr lang="en-US" dirty="0" smtClean="0">
              <a:solidFill>
                <a:srgbClr val="FF0000"/>
              </a:solidFill>
            </a:endParaRPr>
          </a:p>
          <a:p>
            <a:r>
              <a:rPr lang="en-US" dirty="0">
                <a:solidFill>
                  <a:srgbClr val="FF0000"/>
                </a:solidFill>
              </a:rPr>
              <a:t>FI: </a:t>
            </a:r>
            <a:r>
              <a:rPr lang="en-US" dirty="0"/>
              <a:t>A, BA</a:t>
            </a:r>
            <a:r>
              <a:rPr lang="en-US" dirty="0">
                <a:solidFill>
                  <a:srgbClr val="FF0000"/>
                </a:solidFill>
              </a:rPr>
              <a:t> </a:t>
            </a:r>
            <a:endParaRPr lang="en-US" dirty="0" smtClean="0">
              <a:solidFill>
                <a:srgbClr val="FF0000"/>
              </a:solidFill>
            </a:endParaRPr>
          </a:p>
          <a:p>
            <a:pPr marL="0" indent="0">
              <a:buNone/>
            </a:pPr>
            <a:endParaRPr lang="en-US" dirty="0"/>
          </a:p>
          <a:p>
            <a:endParaRPr lang="en-US" dirty="0"/>
          </a:p>
          <a:p>
            <a:endParaRPr lang="en-US" dirty="0">
              <a:solidFill>
                <a:srgbClr val="FF0000"/>
              </a:solidFill>
            </a:endParaRPr>
          </a:p>
          <a:p>
            <a:endParaRPr lang="en-US" dirty="0">
              <a:solidFill>
                <a:srgbClr val="FF0000"/>
              </a:solidFill>
            </a:endParaRPr>
          </a:p>
          <a:p>
            <a:pPr eaLnBrk="1" hangingPunct="1"/>
            <a:endParaRPr lang="en-US" dirty="0" smtClean="0"/>
          </a:p>
        </p:txBody>
      </p:sp>
      <p:sp>
        <p:nvSpPr>
          <p:cNvPr id="4" name="Rectangle 3">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53680" y="1018080"/>
              <a:ext cx="3232800" cy="5411520"/>
            </p14:xfrm>
          </p:contentPart>
        </mc:Choice>
        <mc:Fallback>
          <p:pic>
            <p:nvPicPr>
              <p:cNvPr id="2" name="Ink 1"/>
              <p:cNvPicPr/>
              <p:nvPr/>
            </p:nvPicPr>
            <p:blipFill>
              <a:blip r:embed="rId4"/>
              <a:stretch>
                <a:fillRect/>
              </a:stretch>
            </p:blipFill>
            <p:spPr>
              <a:xfrm>
                <a:off x="544320" y="1008720"/>
                <a:ext cx="3251520" cy="5430240"/>
              </a:xfrm>
              <a:prstGeom prst="rect">
                <a:avLst/>
              </a:prstGeom>
            </p:spPr>
          </p:pic>
        </mc:Fallback>
      </mc:AlternateContent>
    </p:spTree>
    <p:extLst>
      <p:ext uri="{BB962C8B-B14F-4D97-AF65-F5344CB8AC3E}">
        <p14:creationId xmlns:p14="http://schemas.microsoft.com/office/powerpoint/2010/main" val="539744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599238" y="2492062"/>
            <a:ext cx="7772400" cy="1143000"/>
          </a:xfrm>
        </p:spPr>
        <p:txBody>
          <a:bodyPr>
            <a:normAutofit/>
          </a:bodyPr>
          <a:lstStyle/>
          <a:p>
            <a:pPr eaLnBrk="1" hangingPunct="1"/>
            <a:r>
              <a:rPr lang="en-US" sz="3600" dirty="0" smtClean="0">
                <a:latin typeface="+mn-lt"/>
              </a:rPr>
              <a:t>Array Technique</a:t>
            </a:r>
          </a:p>
        </p:txBody>
      </p:sp>
      <p:sp>
        <p:nvSpPr>
          <p:cNvPr id="3" name="Rectangle 2">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4" name="Straight Connector 3">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6" name="Rectangle 5">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181719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2744110" y="2497864"/>
            <a:ext cx="5137597" cy="1325563"/>
          </a:xfrm>
        </p:spPr>
        <p:txBody>
          <a:bodyPr>
            <a:normAutofit/>
          </a:bodyPr>
          <a:lstStyle/>
          <a:p>
            <a:pPr eaLnBrk="1" hangingPunct="1"/>
            <a:r>
              <a:rPr lang="en-US" sz="3600" b="1" dirty="0" smtClean="0">
                <a:latin typeface="+mn-lt"/>
              </a:rPr>
              <a:t>FP-Tree Construction</a:t>
            </a:r>
          </a:p>
        </p:txBody>
      </p:sp>
      <p:graphicFrame>
        <p:nvGraphicFramePr>
          <p:cNvPr id="4098" name="Object 3"/>
          <p:cNvGraphicFramePr>
            <a:graphicFrameLocks noChangeAspect="1"/>
          </p:cNvGraphicFramePr>
          <p:nvPr>
            <p:extLst>
              <p:ext uri="{D42A27DB-BD31-4B8C-83A1-F6EECF244321}">
                <p14:modId xmlns:p14="http://schemas.microsoft.com/office/powerpoint/2010/main" val="1696043213"/>
              </p:ext>
            </p:extLst>
          </p:nvPr>
        </p:nvGraphicFramePr>
        <p:xfrm>
          <a:off x="371880" y="1464971"/>
          <a:ext cx="1690688" cy="2819400"/>
        </p:xfrm>
        <a:graphic>
          <a:graphicData uri="http://schemas.openxmlformats.org/presentationml/2006/ole">
            <mc:AlternateContent xmlns:mc="http://schemas.openxmlformats.org/markup-compatibility/2006">
              <mc:Choice xmlns:v="urn:schemas-microsoft-com:vml" Requires="v">
                <p:oleObj spid="_x0000_s15424" name="Worksheet" r:id="rId3" imgW="1952887" imgH="3257967" progId="Excel.Sheet.8">
                  <p:embed/>
                </p:oleObj>
              </mc:Choice>
              <mc:Fallback>
                <p:oleObj name="Worksheet" r:id="rId3" imgW="1952887" imgH="325796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80" y="1464971"/>
                        <a:ext cx="16906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Text Box 4"/>
          <p:cNvSpPr txBox="1">
            <a:spLocks noChangeArrowheads="1"/>
          </p:cNvSpPr>
          <p:nvPr/>
        </p:nvSpPr>
        <p:spPr bwMode="auto">
          <a:xfrm>
            <a:off x="2200679" y="1541171"/>
            <a:ext cx="2229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Transaction Database</a:t>
            </a:r>
          </a:p>
        </p:txBody>
      </p:sp>
      <p:sp>
        <p:nvSpPr>
          <p:cNvPr id="4101" name="Text Box 5"/>
          <p:cNvSpPr txBox="1">
            <a:spLocks noChangeArrowheads="1"/>
          </p:cNvSpPr>
          <p:nvPr/>
        </p:nvSpPr>
        <p:spPr bwMode="auto">
          <a:xfrm>
            <a:off x="371880" y="4436772"/>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a:solidFill>
                  <a:schemeClr val="tx1"/>
                </a:solidFill>
              </a:rPr>
              <a:t>Header table</a:t>
            </a:r>
          </a:p>
        </p:txBody>
      </p:sp>
      <p:graphicFrame>
        <p:nvGraphicFramePr>
          <p:cNvPr id="327686" name="Group 6"/>
          <p:cNvGraphicFramePr>
            <a:graphicFrameLocks noGrp="1"/>
          </p:cNvGraphicFramePr>
          <p:nvPr>
            <p:extLst>
              <p:ext uri="{D42A27DB-BD31-4B8C-83A1-F6EECF244321}">
                <p14:modId xmlns:p14="http://schemas.microsoft.com/office/powerpoint/2010/main" val="234493410"/>
              </p:ext>
            </p:extLst>
          </p:nvPr>
        </p:nvGraphicFramePr>
        <p:xfrm>
          <a:off x="438555" y="4843171"/>
          <a:ext cx="1295400" cy="1828800"/>
        </p:xfrm>
        <a:graphic>
          <a:graphicData uri="http://schemas.openxmlformats.org/drawingml/2006/table">
            <a:tbl>
              <a:tblPr/>
              <a:tblGrid>
                <a:gridCol w="647700"/>
                <a:gridCol w="647700"/>
              </a:tblGrid>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22" name="Text Box 26"/>
          <p:cNvSpPr txBox="1">
            <a:spLocks noChangeArrowheads="1"/>
          </p:cNvSpPr>
          <p:nvPr/>
        </p:nvSpPr>
        <p:spPr bwMode="auto">
          <a:xfrm>
            <a:off x="1888288" y="4570090"/>
            <a:ext cx="66632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solidFill>
                  <a:srgbClr val="FF0000"/>
                </a:solidFill>
                <a:latin typeface="+mn-lt"/>
              </a:rPr>
              <a:t>First pass</a:t>
            </a:r>
            <a:r>
              <a:rPr lang="en-US" sz="2400" dirty="0">
                <a:latin typeface="+mn-lt"/>
              </a:rPr>
              <a:t> on DB: Determine the header. Then sort it.</a:t>
            </a:r>
          </a:p>
          <a:p>
            <a:pPr eaLnBrk="1" hangingPunct="1"/>
            <a:endParaRPr lang="en-US" sz="2400" dirty="0">
              <a:latin typeface="+mn-lt"/>
            </a:endParaRPr>
          </a:p>
          <a:p>
            <a:pPr eaLnBrk="1" hangingPunct="1"/>
            <a:r>
              <a:rPr lang="en-US" sz="2400" dirty="0">
                <a:solidFill>
                  <a:srgbClr val="FF0000"/>
                </a:solidFill>
                <a:latin typeface="+mn-lt"/>
              </a:rPr>
              <a:t>Second pass</a:t>
            </a:r>
            <a:r>
              <a:rPr lang="en-US" sz="2400" dirty="0">
                <a:latin typeface="+mn-lt"/>
              </a:rPr>
              <a:t> on DB: Build the FP-Tree. Also build an array of counts.</a:t>
            </a:r>
          </a:p>
        </p:txBody>
      </p:sp>
      <p:sp>
        <p:nvSpPr>
          <p:cNvPr id="8" name="Rectangle 7">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9" name="Straight Connector 8">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1" name="Rectangle 10">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66987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a:t>
            </a:r>
            <a:endParaRPr lang="en-IN" sz="2400" b="1" dirty="0">
              <a:solidFill>
                <a:srgbClr val="DFA267"/>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911658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371880" y="1316458"/>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dirty="0">
                <a:latin typeface="+mn-lt"/>
              </a:rPr>
              <a:t>FP-Tree Construction – Reading </a:t>
            </a:r>
            <a:r>
              <a:rPr lang="en-US" sz="2400" dirty="0">
                <a:solidFill>
                  <a:srgbClr val="FF0000"/>
                </a:solidFill>
                <a:latin typeface="+mn-lt"/>
              </a:rPr>
              <a:t>1</a:t>
            </a:r>
          </a:p>
        </p:txBody>
      </p:sp>
      <p:graphicFrame>
        <p:nvGraphicFramePr>
          <p:cNvPr id="5122" name="Object 3"/>
          <p:cNvGraphicFramePr>
            <a:graphicFrameLocks noChangeAspect="1"/>
          </p:cNvGraphicFramePr>
          <p:nvPr>
            <p:extLst>
              <p:ext uri="{D42A27DB-BD31-4B8C-83A1-F6EECF244321}">
                <p14:modId xmlns:p14="http://schemas.microsoft.com/office/powerpoint/2010/main" val="687027311"/>
              </p:ext>
            </p:extLst>
          </p:nvPr>
        </p:nvGraphicFramePr>
        <p:xfrm>
          <a:off x="295680" y="2230857"/>
          <a:ext cx="1690688" cy="2819400"/>
        </p:xfrm>
        <a:graphic>
          <a:graphicData uri="http://schemas.openxmlformats.org/presentationml/2006/ole">
            <mc:AlternateContent xmlns:mc="http://schemas.openxmlformats.org/markup-compatibility/2006">
              <mc:Choice xmlns:v="urn:schemas-microsoft-com:vml" Requires="v">
                <p:oleObj spid="_x0000_s16448" name="Worksheet" r:id="rId3" imgW="1952887" imgH="3257967" progId="Excel.Sheet.8">
                  <p:embed/>
                </p:oleObj>
              </mc:Choice>
              <mc:Fallback>
                <p:oleObj name="Worksheet" r:id="rId3" imgW="1952887" imgH="325796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680" y="2230857"/>
                        <a:ext cx="16906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 Box 4"/>
          <p:cNvSpPr txBox="1">
            <a:spLocks noChangeArrowheads="1"/>
          </p:cNvSpPr>
          <p:nvPr/>
        </p:nvSpPr>
        <p:spPr bwMode="auto">
          <a:xfrm>
            <a:off x="2124480" y="2307057"/>
            <a:ext cx="1981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Transaction Database</a:t>
            </a:r>
          </a:p>
        </p:txBody>
      </p:sp>
      <p:sp>
        <p:nvSpPr>
          <p:cNvPr id="5125" name="Text Box 5"/>
          <p:cNvSpPr txBox="1">
            <a:spLocks noChangeArrowheads="1"/>
          </p:cNvSpPr>
          <p:nvPr/>
        </p:nvSpPr>
        <p:spPr bwMode="auto">
          <a:xfrm>
            <a:off x="295680" y="5202658"/>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Header table</a:t>
            </a:r>
          </a:p>
        </p:txBody>
      </p:sp>
      <p:sp>
        <p:nvSpPr>
          <p:cNvPr id="5126" name="Oval 6"/>
          <p:cNvSpPr>
            <a:spLocks noChangeArrowheads="1"/>
          </p:cNvSpPr>
          <p:nvPr/>
        </p:nvSpPr>
        <p:spPr bwMode="auto">
          <a:xfrm>
            <a:off x="4867680" y="30690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B:1</a:t>
            </a:r>
          </a:p>
        </p:txBody>
      </p:sp>
      <p:sp>
        <p:nvSpPr>
          <p:cNvPr id="5127" name="Oval 7"/>
          <p:cNvSpPr>
            <a:spLocks noChangeArrowheads="1"/>
          </p:cNvSpPr>
          <p:nvPr/>
        </p:nvSpPr>
        <p:spPr bwMode="auto">
          <a:xfrm>
            <a:off x="4181880" y="37548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A:1</a:t>
            </a:r>
          </a:p>
        </p:txBody>
      </p:sp>
      <p:sp>
        <p:nvSpPr>
          <p:cNvPr id="5128" name="Oval 8"/>
          <p:cNvSpPr>
            <a:spLocks noChangeArrowheads="1"/>
          </p:cNvSpPr>
          <p:nvPr/>
        </p:nvSpPr>
        <p:spPr bwMode="auto">
          <a:xfrm>
            <a:off x="5553480" y="24594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5129" name="Line 9"/>
          <p:cNvSpPr>
            <a:spLocks noChangeShapeType="1"/>
          </p:cNvSpPr>
          <p:nvPr/>
        </p:nvSpPr>
        <p:spPr bwMode="auto">
          <a:xfrm flipH="1">
            <a:off x="5401080" y="2840457"/>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 name="Line 10"/>
          <p:cNvSpPr>
            <a:spLocks noChangeShapeType="1"/>
          </p:cNvSpPr>
          <p:nvPr/>
        </p:nvSpPr>
        <p:spPr bwMode="auto">
          <a:xfrm flipH="1">
            <a:off x="4715280" y="3450057"/>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328715" name="Group 11"/>
          <p:cNvGraphicFramePr>
            <a:graphicFrameLocks noGrp="1"/>
          </p:cNvGraphicFramePr>
          <p:nvPr>
            <p:extLst>
              <p:ext uri="{D42A27DB-BD31-4B8C-83A1-F6EECF244321}">
                <p14:modId xmlns:p14="http://schemas.microsoft.com/office/powerpoint/2010/main" val="2493446571"/>
              </p:ext>
            </p:extLst>
          </p:nvPr>
        </p:nvGraphicFramePr>
        <p:xfrm>
          <a:off x="2048280" y="5029200"/>
          <a:ext cx="1295400" cy="1828800"/>
        </p:xfrm>
        <a:graphic>
          <a:graphicData uri="http://schemas.openxmlformats.org/drawingml/2006/table">
            <a:tbl>
              <a:tblPr/>
              <a:tblGrid>
                <a:gridCol w="647700"/>
                <a:gridCol w="647700"/>
              </a:tblGrid>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8735" name="Group 31"/>
          <p:cNvGraphicFramePr>
            <a:graphicFrameLocks noGrp="1"/>
          </p:cNvGraphicFramePr>
          <p:nvPr>
            <p:extLst>
              <p:ext uri="{D42A27DB-BD31-4B8C-83A1-F6EECF244321}">
                <p14:modId xmlns:p14="http://schemas.microsoft.com/office/powerpoint/2010/main" val="3704092658"/>
              </p:ext>
            </p:extLst>
          </p:nvPr>
        </p:nvGraphicFramePr>
        <p:xfrm>
          <a:off x="5345811" y="4135857"/>
          <a:ext cx="2166938" cy="1676400"/>
        </p:xfrm>
        <a:graphic>
          <a:graphicData uri="http://schemas.openxmlformats.org/drawingml/2006/table">
            <a:tbl>
              <a:tblPr/>
              <a:tblGrid>
                <a:gridCol w="433388"/>
                <a:gridCol w="433387"/>
                <a:gridCol w="433388"/>
                <a:gridCol w="433387"/>
                <a:gridCol w="433388"/>
              </a:tblGrid>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Rectangle 12">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6" name="Rectangle 15">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191638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371880" y="115289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dirty="0">
                <a:latin typeface="+mn-lt"/>
              </a:rPr>
              <a:t>FP-Tree Construction – Reading </a:t>
            </a:r>
            <a:r>
              <a:rPr lang="en-US" sz="2400" dirty="0">
                <a:solidFill>
                  <a:srgbClr val="FF0000"/>
                </a:solidFill>
                <a:latin typeface="+mn-lt"/>
              </a:rPr>
              <a:t>2</a:t>
            </a:r>
          </a:p>
        </p:txBody>
      </p:sp>
      <p:graphicFrame>
        <p:nvGraphicFramePr>
          <p:cNvPr id="6146" name="Object 3"/>
          <p:cNvGraphicFramePr>
            <a:graphicFrameLocks noChangeAspect="1"/>
          </p:cNvGraphicFramePr>
          <p:nvPr>
            <p:extLst>
              <p:ext uri="{D42A27DB-BD31-4B8C-83A1-F6EECF244321}">
                <p14:modId xmlns:p14="http://schemas.microsoft.com/office/powerpoint/2010/main" val="213870184"/>
              </p:ext>
            </p:extLst>
          </p:nvPr>
        </p:nvGraphicFramePr>
        <p:xfrm>
          <a:off x="295680" y="2067289"/>
          <a:ext cx="1690688" cy="2819400"/>
        </p:xfrm>
        <a:graphic>
          <a:graphicData uri="http://schemas.openxmlformats.org/presentationml/2006/ole">
            <mc:AlternateContent xmlns:mc="http://schemas.openxmlformats.org/markup-compatibility/2006">
              <mc:Choice xmlns:v="urn:schemas-microsoft-com:vml" Requires="v">
                <p:oleObj spid="_x0000_s17472" name="Worksheet" r:id="rId3" imgW="1952887" imgH="3257967" progId="Excel.Sheet.8">
                  <p:embed/>
                </p:oleObj>
              </mc:Choice>
              <mc:Fallback>
                <p:oleObj name="Worksheet" r:id="rId3" imgW="1952887" imgH="325796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680" y="2067289"/>
                        <a:ext cx="16906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4"/>
          <p:cNvSpPr txBox="1">
            <a:spLocks noChangeArrowheads="1"/>
          </p:cNvSpPr>
          <p:nvPr/>
        </p:nvSpPr>
        <p:spPr bwMode="auto">
          <a:xfrm>
            <a:off x="2124480" y="2143489"/>
            <a:ext cx="2057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Transaction Database</a:t>
            </a:r>
          </a:p>
        </p:txBody>
      </p:sp>
      <p:sp>
        <p:nvSpPr>
          <p:cNvPr id="6149" name="Text Box 5"/>
          <p:cNvSpPr txBox="1">
            <a:spLocks noChangeArrowheads="1"/>
          </p:cNvSpPr>
          <p:nvPr/>
        </p:nvSpPr>
        <p:spPr bwMode="auto">
          <a:xfrm>
            <a:off x="295680" y="5039090"/>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Header table</a:t>
            </a:r>
          </a:p>
        </p:txBody>
      </p:sp>
      <p:graphicFrame>
        <p:nvGraphicFramePr>
          <p:cNvPr id="329734" name="Group 6"/>
          <p:cNvGraphicFramePr>
            <a:graphicFrameLocks noGrp="1"/>
          </p:cNvGraphicFramePr>
          <p:nvPr>
            <p:extLst>
              <p:ext uri="{D42A27DB-BD31-4B8C-83A1-F6EECF244321}">
                <p14:modId xmlns:p14="http://schemas.microsoft.com/office/powerpoint/2010/main" val="388179948"/>
              </p:ext>
            </p:extLst>
          </p:nvPr>
        </p:nvGraphicFramePr>
        <p:xfrm>
          <a:off x="1986368" y="5012997"/>
          <a:ext cx="1295400" cy="1828800"/>
        </p:xfrm>
        <a:graphic>
          <a:graphicData uri="http://schemas.openxmlformats.org/drawingml/2006/table">
            <a:tbl>
              <a:tblPr/>
              <a:tblGrid>
                <a:gridCol w="647700"/>
                <a:gridCol w="647700"/>
              </a:tblGrid>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9754" name="Group 26"/>
          <p:cNvGraphicFramePr>
            <a:graphicFrameLocks noGrp="1"/>
          </p:cNvGraphicFramePr>
          <p:nvPr>
            <p:extLst>
              <p:ext uri="{D42A27DB-BD31-4B8C-83A1-F6EECF244321}">
                <p14:modId xmlns:p14="http://schemas.microsoft.com/office/powerpoint/2010/main" val="401979190"/>
              </p:ext>
            </p:extLst>
          </p:nvPr>
        </p:nvGraphicFramePr>
        <p:xfrm>
          <a:off x="4715280" y="5039090"/>
          <a:ext cx="2166938" cy="1676400"/>
        </p:xfrm>
        <a:graphic>
          <a:graphicData uri="http://schemas.openxmlformats.org/drawingml/2006/table">
            <a:tbl>
              <a:tblPr/>
              <a:tblGrid>
                <a:gridCol w="433388"/>
                <a:gridCol w="433387"/>
                <a:gridCol w="433388"/>
                <a:gridCol w="433387"/>
                <a:gridCol w="433388"/>
              </a:tblGrid>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08" name="Oval 64"/>
          <p:cNvSpPr>
            <a:spLocks noChangeArrowheads="1"/>
          </p:cNvSpPr>
          <p:nvPr/>
        </p:nvSpPr>
        <p:spPr bwMode="auto">
          <a:xfrm>
            <a:off x="4867680" y="290548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B:2</a:t>
            </a:r>
          </a:p>
        </p:txBody>
      </p:sp>
      <p:sp>
        <p:nvSpPr>
          <p:cNvPr id="6209" name="Oval 65"/>
          <p:cNvSpPr>
            <a:spLocks noChangeArrowheads="1"/>
          </p:cNvSpPr>
          <p:nvPr/>
        </p:nvSpPr>
        <p:spPr bwMode="auto">
          <a:xfrm>
            <a:off x="4181880" y="359128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A:1</a:t>
            </a:r>
          </a:p>
        </p:txBody>
      </p:sp>
      <p:sp>
        <p:nvSpPr>
          <p:cNvPr id="6210" name="Oval 66"/>
          <p:cNvSpPr>
            <a:spLocks noChangeArrowheads="1"/>
          </p:cNvSpPr>
          <p:nvPr/>
        </p:nvSpPr>
        <p:spPr bwMode="auto">
          <a:xfrm>
            <a:off x="5553480" y="229588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6211" name="Line 67"/>
          <p:cNvSpPr>
            <a:spLocks noChangeShapeType="1"/>
          </p:cNvSpPr>
          <p:nvPr/>
        </p:nvSpPr>
        <p:spPr bwMode="auto">
          <a:xfrm flipH="1">
            <a:off x="5401080" y="2676889"/>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2" name="Line 68"/>
          <p:cNvSpPr>
            <a:spLocks noChangeShapeType="1"/>
          </p:cNvSpPr>
          <p:nvPr/>
        </p:nvSpPr>
        <p:spPr bwMode="auto">
          <a:xfrm flipH="1">
            <a:off x="4715280" y="3286489"/>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3" name="Oval 69"/>
          <p:cNvSpPr>
            <a:spLocks noChangeArrowheads="1"/>
          </p:cNvSpPr>
          <p:nvPr/>
        </p:nvSpPr>
        <p:spPr bwMode="auto">
          <a:xfrm>
            <a:off x="5096280" y="359128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6214" name="Oval 70"/>
          <p:cNvSpPr>
            <a:spLocks noChangeArrowheads="1"/>
          </p:cNvSpPr>
          <p:nvPr/>
        </p:nvSpPr>
        <p:spPr bwMode="auto">
          <a:xfrm>
            <a:off x="5096280" y="435328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6215" name="Line 71"/>
          <p:cNvSpPr>
            <a:spLocks noChangeShapeType="1"/>
          </p:cNvSpPr>
          <p:nvPr/>
        </p:nvSpPr>
        <p:spPr bwMode="auto">
          <a:xfrm>
            <a:off x="5324880" y="3286489"/>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6" name="Line 72"/>
          <p:cNvSpPr>
            <a:spLocks noChangeShapeType="1"/>
          </p:cNvSpPr>
          <p:nvPr/>
        </p:nvSpPr>
        <p:spPr bwMode="auto">
          <a:xfrm flipH="1">
            <a:off x="5477280" y="3972289"/>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18" name="Straight Connector 1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18"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0" name="Rectangle 1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158666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371880" y="1316458"/>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dirty="0">
                <a:latin typeface="+mn-lt"/>
              </a:rPr>
              <a:t>FP-Tree Construction – Reading </a:t>
            </a:r>
            <a:r>
              <a:rPr lang="en-US" sz="2400" dirty="0">
                <a:solidFill>
                  <a:srgbClr val="FF0000"/>
                </a:solidFill>
                <a:latin typeface="+mn-lt"/>
              </a:rPr>
              <a:t>3</a:t>
            </a:r>
          </a:p>
        </p:txBody>
      </p:sp>
      <p:graphicFrame>
        <p:nvGraphicFramePr>
          <p:cNvPr id="7170" name="Object 3"/>
          <p:cNvGraphicFramePr>
            <a:graphicFrameLocks noChangeAspect="1"/>
          </p:cNvGraphicFramePr>
          <p:nvPr>
            <p:extLst>
              <p:ext uri="{D42A27DB-BD31-4B8C-83A1-F6EECF244321}">
                <p14:modId xmlns:p14="http://schemas.microsoft.com/office/powerpoint/2010/main" val="1784539478"/>
              </p:ext>
            </p:extLst>
          </p:nvPr>
        </p:nvGraphicFramePr>
        <p:xfrm>
          <a:off x="295680" y="2230857"/>
          <a:ext cx="1690688" cy="2819400"/>
        </p:xfrm>
        <a:graphic>
          <a:graphicData uri="http://schemas.openxmlformats.org/presentationml/2006/ole">
            <mc:AlternateContent xmlns:mc="http://schemas.openxmlformats.org/markup-compatibility/2006">
              <mc:Choice xmlns:v="urn:schemas-microsoft-com:vml" Requires="v">
                <p:oleObj spid="_x0000_s18496" name="Worksheet" r:id="rId3" imgW="1952515" imgH="3257590" progId="Excel.Sheet.8">
                  <p:embed/>
                </p:oleObj>
              </mc:Choice>
              <mc:Fallback>
                <p:oleObj name="Worksheet" r:id="rId3" imgW="1952515" imgH="3257590" progId="Excel.Sheet.8">
                  <p:embed/>
                  <p:pic>
                    <p:nvPicPr>
                      <p:cNvPr id="0" name=""/>
                      <p:cNvPicPr>
                        <a:picLocks noChangeAspect="1" noChangeArrowheads="1"/>
                      </p:cNvPicPr>
                      <p:nvPr/>
                    </p:nvPicPr>
                    <p:blipFill>
                      <a:blip r:embed="rId4"/>
                      <a:srcRect/>
                      <a:stretch>
                        <a:fillRect/>
                      </a:stretch>
                    </p:blipFill>
                    <p:spPr bwMode="auto">
                      <a:xfrm>
                        <a:off x="295680" y="2230857"/>
                        <a:ext cx="16906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Text Box 4"/>
          <p:cNvSpPr txBox="1">
            <a:spLocks noChangeArrowheads="1"/>
          </p:cNvSpPr>
          <p:nvPr/>
        </p:nvSpPr>
        <p:spPr bwMode="auto">
          <a:xfrm>
            <a:off x="2124479" y="2307057"/>
            <a:ext cx="17906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Transaction Database</a:t>
            </a:r>
          </a:p>
        </p:txBody>
      </p:sp>
      <p:sp>
        <p:nvSpPr>
          <p:cNvPr id="7173" name="Text Box 5"/>
          <p:cNvSpPr txBox="1">
            <a:spLocks noChangeArrowheads="1"/>
          </p:cNvSpPr>
          <p:nvPr/>
        </p:nvSpPr>
        <p:spPr bwMode="auto">
          <a:xfrm>
            <a:off x="579016" y="5240757"/>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Header table</a:t>
            </a:r>
          </a:p>
        </p:txBody>
      </p:sp>
      <p:graphicFrame>
        <p:nvGraphicFramePr>
          <p:cNvPr id="330758" name="Group 6"/>
          <p:cNvGraphicFramePr>
            <a:graphicFrameLocks noGrp="1"/>
          </p:cNvGraphicFramePr>
          <p:nvPr>
            <p:extLst>
              <p:ext uri="{D42A27DB-BD31-4B8C-83A1-F6EECF244321}">
                <p14:modId xmlns:p14="http://schemas.microsoft.com/office/powerpoint/2010/main" val="3248073506"/>
              </p:ext>
            </p:extLst>
          </p:nvPr>
        </p:nvGraphicFramePr>
        <p:xfrm>
          <a:off x="2124480" y="5009140"/>
          <a:ext cx="1295400" cy="1828800"/>
        </p:xfrm>
        <a:graphic>
          <a:graphicData uri="http://schemas.openxmlformats.org/drawingml/2006/table">
            <a:tbl>
              <a:tblPr/>
              <a:tblGrid>
                <a:gridCol w="647700"/>
                <a:gridCol w="647700"/>
              </a:tblGrid>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0778" name="Group 26"/>
          <p:cNvGraphicFramePr>
            <a:graphicFrameLocks noGrp="1"/>
          </p:cNvGraphicFramePr>
          <p:nvPr>
            <p:extLst>
              <p:ext uri="{D42A27DB-BD31-4B8C-83A1-F6EECF244321}">
                <p14:modId xmlns:p14="http://schemas.microsoft.com/office/powerpoint/2010/main" val="2029476330"/>
              </p:ext>
            </p:extLst>
          </p:nvPr>
        </p:nvGraphicFramePr>
        <p:xfrm>
          <a:off x="4034242" y="5050257"/>
          <a:ext cx="2166938" cy="1676400"/>
        </p:xfrm>
        <a:graphic>
          <a:graphicData uri="http://schemas.openxmlformats.org/drawingml/2006/table">
            <a:tbl>
              <a:tblPr/>
              <a:tblGrid>
                <a:gridCol w="433388"/>
                <a:gridCol w="433387"/>
                <a:gridCol w="433388"/>
                <a:gridCol w="433387"/>
                <a:gridCol w="433388"/>
              </a:tblGrid>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32" name="Oval 64"/>
          <p:cNvSpPr>
            <a:spLocks noChangeArrowheads="1"/>
          </p:cNvSpPr>
          <p:nvPr/>
        </p:nvSpPr>
        <p:spPr bwMode="auto">
          <a:xfrm>
            <a:off x="4810530" y="2907132"/>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B:2</a:t>
            </a:r>
          </a:p>
        </p:txBody>
      </p:sp>
      <p:sp>
        <p:nvSpPr>
          <p:cNvPr id="7233" name="Oval 65"/>
          <p:cNvSpPr>
            <a:spLocks noChangeArrowheads="1"/>
          </p:cNvSpPr>
          <p:nvPr/>
        </p:nvSpPr>
        <p:spPr bwMode="auto">
          <a:xfrm>
            <a:off x="4124730" y="3592932"/>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A:1</a:t>
            </a:r>
          </a:p>
        </p:txBody>
      </p:sp>
      <p:sp>
        <p:nvSpPr>
          <p:cNvPr id="7234" name="Line 66"/>
          <p:cNvSpPr>
            <a:spLocks noChangeShapeType="1"/>
          </p:cNvSpPr>
          <p:nvPr/>
        </p:nvSpPr>
        <p:spPr bwMode="auto">
          <a:xfrm flipH="1">
            <a:off x="5343930" y="2678532"/>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5" name="Line 67"/>
          <p:cNvSpPr>
            <a:spLocks noChangeShapeType="1"/>
          </p:cNvSpPr>
          <p:nvPr/>
        </p:nvSpPr>
        <p:spPr bwMode="auto">
          <a:xfrm flipH="1">
            <a:off x="4658130" y="3288132"/>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6" name="Oval 68"/>
          <p:cNvSpPr>
            <a:spLocks noChangeArrowheads="1"/>
          </p:cNvSpPr>
          <p:nvPr/>
        </p:nvSpPr>
        <p:spPr bwMode="auto">
          <a:xfrm>
            <a:off x="5039130" y="3592932"/>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7237" name="Oval 69"/>
          <p:cNvSpPr>
            <a:spLocks noChangeArrowheads="1"/>
          </p:cNvSpPr>
          <p:nvPr/>
        </p:nvSpPr>
        <p:spPr bwMode="auto">
          <a:xfrm>
            <a:off x="5039130" y="4354932"/>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7238" name="Line 70"/>
          <p:cNvSpPr>
            <a:spLocks noChangeShapeType="1"/>
          </p:cNvSpPr>
          <p:nvPr/>
        </p:nvSpPr>
        <p:spPr bwMode="auto">
          <a:xfrm>
            <a:off x="5267730" y="3288132"/>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9" name="Line 71"/>
          <p:cNvSpPr>
            <a:spLocks noChangeShapeType="1"/>
          </p:cNvSpPr>
          <p:nvPr/>
        </p:nvSpPr>
        <p:spPr bwMode="auto">
          <a:xfrm flipH="1">
            <a:off x="5420130" y="3973932"/>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0" name="Oval 72"/>
          <p:cNvSpPr>
            <a:spLocks noChangeArrowheads="1"/>
          </p:cNvSpPr>
          <p:nvPr/>
        </p:nvSpPr>
        <p:spPr bwMode="auto">
          <a:xfrm>
            <a:off x="5439180" y="23070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7241" name="Oval 73"/>
          <p:cNvSpPr>
            <a:spLocks noChangeArrowheads="1"/>
          </p:cNvSpPr>
          <p:nvPr/>
        </p:nvSpPr>
        <p:spPr bwMode="auto">
          <a:xfrm>
            <a:off x="6810780" y="29166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A:1</a:t>
            </a:r>
          </a:p>
        </p:txBody>
      </p:sp>
      <p:sp>
        <p:nvSpPr>
          <p:cNvPr id="7242" name="Line 74"/>
          <p:cNvSpPr>
            <a:spLocks noChangeShapeType="1"/>
          </p:cNvSpPr>
          <p:nvPr/>
        </p:nvSpPr>
        <p:spPr bwMode="auto">
          <a:xfrm>
            <a:off x="5896380" y="2688057"/>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3" name="Oval 75"/>
          <p:cNvSpPr>
            <a:spLocks noChangeArrowheads="1"/>
          </p:cNvSpPr>
          <p:nvPr/>
        </p:nvSpPr>
        <p:spPr bwMode="auto">
          <a:xfrm>
            <a:off x="6963180" y="36024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7244" name="Oval 76"/>
          <p:cNvSpPr>
            <a:spLocks noChangeArrowheads="1"/>
          </p:cNvSpPr>
          <p:nvPr/>
        </p:nvSpPr>
        <p:spPr bwMode="auto">
          <a:xfrm>
            <a:off x="6963180" y="43644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7245" name="Oval 77"/>
          <p:cNvSpPr>
            <a:spLocks noChangeArrowheads="1"/>
          </p:cNvSpPr>
          <p:nvPr/>
        </p:nvSpPr>
        <p:spPr bwMode="auto">
          <a:xfrm>
            <a:off x="6963180" y="50502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7246" name="Line 78"/>
          <p:cNvSpPr>
            <a:spLocks noChangeShapeType="1"/>
          </p:cNvSpPr>
          <p:nvPr/>
        </p:nvSpPr>
        <p:spPr bwMode="auto">
          <a:xfrm>
            <a:off x="7191780" y="3297657"/>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7" name="Line 79"/>
          <p:cNvSpPr>
            <a:spLocks noChangeShapeType="1"/>
          </p:cNvSpPr>
          <p:nvPr/>
        </p:nvSpPr>
        <p:spPr bwMode="auto">
          <a:xfrm>
            <a:off x="7344180" y="3983457"/>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48" name="Line 80"/>
          <p:cNvSpPr>
            <a:spLocks noChangeShapeType="1"/>
          </p:cNvSpPr>
          <p:nvPr/>
        </p:nvSpPr>
        <p:spPr bwMode="auto">
          <a:xfrm>
            <a:off x="7344180" y="4745457"/>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Rectangle 24">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26" name="Straight Connector 25">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27">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930451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142038" y="115289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dirty="0">
                <a:latin typeface="+mn-lt"/>
              </a:rPr>
              <a:t>FP-Tree Construction – Reading </a:t>
            </a:r>
            <a:r>
              <a:rPr lang="en-US" sz="2400" dirty="0">
                <a:solidFill>
                  <a:srgbClr val="FF0000"/>
                </a:solidFill>
                <a:latin typeface="+mn-lt"/>
              </a:rPr>
              <a:t>4</a:t>
            </a:r>
          </a:p>
        </p:txBody>
      </p:sp>
      <p:graphicFrame>
        <p:nvGraphicFramePr>
          <p:cNvPr id="8194" name="Object 3"/>
          <p:cNvGraphicFramePr>
            <a:graphicFrameLocks noChangeAspect="1"/>
          </p:cNvGraphicFramePr>
          <p:nvPr>
            <p:extLst>
              <p:ext uri="{D42A27DB-BD31-4B8C-83A1-F6EECF244321}">
                <p14:modId xmlns:p14="http://schemas.microsoft.com/office/powerpoint/2010/main" val="1088245283"/>
              </p:ext>
            </p:extLst>
          </p:nvPr>
        </p:nvGraphicFramePr>
        <p:xfrm>
          <a:off x="65838" y="2067289"/>
          <a:ext cx="1690688" cy="2819400"/>
        </p:xfrm>
        <a:graphic>
          <a:graphicData uri="http://schemas.openxmlformats.org/presentationml/2006/ole">
            <mc:AlternateContent xmlns:mc="http://schemas.openxmlformats.org/markup-compatibility/2006">
              <mc:Choice xmlns:v="urn:schemas-microsoft-com:vml" Requires="v">
                <p:oleObj spid="_x0000_s19520" name="Worksheet" r:id="rId3" imgW="1952887" imgH="3257967" progId="Excel.Sheet.8">
                  <p:embed/>
                </p:oleObj>
              </mc:Choice>
              <mc:Fallback>
                <p:oleObj name="Worksheet" r:id="rId3" imgW="1952887" imgH="325796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8" y="2067289"/>
                        <a:ext cx="16906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Text Box 4"/>
          <p:cNvSpPr txBox="1">
            <a:spLocks noChangeArrowheads="1"/>
          </p:cNvSpPr>
          <p:nvPr/>
        </p:nvSpPr>
        <p:spPr bwMode="auto">
          <a:xfrm>
            <a:off x="1894638" y="2143489"/>
            <a:ext cx="18478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Transaction Database</a:t>
            </a:r>
          </a:p>
        </p:txBody>
      </p:sp>
      <p:sp>
        <p:nvSpPr>
          <p:cNvPr id="8197" name="Text Box 5"/>
          <p:cNvSpPr txBox="1">
            <a:spLocks noChangeArrowheads="1"/>
          </p:cNvSpPr>
          <p:nvPr/>
        </p:nvSpPr>
        <p:spPr bwMode="auto">
          <a:xfrm>
            <a:off x="65838" y="5039090"/>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Header table</a:t>
            </a:r>
          </a:p>
        </p:txBody>
      </p:sp>
      <p:graphicFrame>
        <p:nvGraphicFramePr>
          <p:cNvPr id="331782" name="Group 6"/>
          <p:cNvGraphicFramePr>
            <a:graphicFrameLocks noGrp="1"/>
          </p:cNvGraphicFramePr>
          <p:nvPr>
            <p:extLst>
              <p:ext uri="{D42A27DB-BD31-4B8C-83A1-F6EECF244321}">
                <p14:modId xmlns:p14="http://schemas.microsoft.com/office/powerpoint/2010/main" val="2586800337"/>
              </p:ext>
            </p:extLst>
          </p:nvPr>
        </p:nvGraphicFramePr>
        <p:xfrm>
          <a:off x="1626462" y="4859015"/>
          <a:ext cx="1295400" cy="1828800"/>
        </p:xfrm>
        <a:graphic>
          <a:graphicData uri="http://schemas.openxmlformats.org/drawingml/2006/table">
            <a:tbl>
              <a:tblPr/>
              <a:tblGrid>
                <a:gridCol w="647700"/>
                <a:gridCol w="647700"/>
              </a:tblGrid>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1802" name="Group 26"/>
          <p:cNvGraphicFramePr>
            <a:graphicFrameLocks noGrp="1"/>
          </p:cNvGraphicFramePr>
          <p:nvPr>
            <p:extLst>
              <p:ext uri="{D42A27DB-BD31-4B8C-83A1-F6EECF244321}">
                <p14:modId xmlns:p14="http://schemas.microsoft.com/office/powerpoint/2010/main" val="3453289990"/>
              </p:ext>
            </p:extLst>
          </p:nvPr>
        </p:nvGraphicFramePr>
        <p:xfrm>
          <a:off x="3821069" y="5039089"/>
          <a:ext cx="2166938" cy="1676400"/>
        </p:xfrm>
        <a:graphic>
          <a:graphicData uri="http://schemas.openxmlformats.org/drawingml/2006/table">
            <a:tbl>
              <a:tblPr/>
              <a:tblGrid>
                <a:gridCol w="433388"/>
                <a:gridCol w="433387"/>
                <a:gridCol w="433388"/>
                <a:gridCol w="433387"/>
                <a:gridCol w="433388"/>
              </a:tblGrid>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56" name="Oval 64"/>
          <p:cNvSpPr>
            <a:spLocks noChangeArrowheads="1"/>
          </p:cNvSpPr>
          <p:nvPr/>
        </p:nvSpPr>
        <p:spPr bwMode="auto">
          <a:xfrm>
            <a:off x="4367444" y="2895964"/>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B:2</a:t>
            </a:r>
          </a:p>
        </p:txBody>
      </p:sp>
      <p:sp>
        <p:nvSpPr>
          <p:cNvPr id="8257" name="Oval 65"/>
          <p:cNvSpPr>
            <a:spLocks noChangeArrowheads="1"/>
          </p:cNvSpPr>
          <p:nvPr/>
        </p:nvSpPr>
        <p:spPr bwMode="auto">
          <a:xfrm>
            <a:off x="3681644" y="3581764"/>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A:1</a:t>
            </a:r>
          </a:p>
        </p:txBody>
      </p:sp>
      <p:sp>
        <p:nvSpPr>
          <p:cNvPr id="8258" name="Line 66"/>
          <p:cNvSpPr>
            <a:spLocks noChangeShapeType="1"/>
          </p:cNvSpPr>
          <p:nvPr/>
        </p:nvSpPr>
        <p:spPr bwMode="auto">
          <a:xfrm flipH="1">
            <a:off x="4900844" y="2667364"/>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9" name="Line 67"/>
          <p:cNvSpPr>
            <a:spLocks noChangeShapeType="1"/>
          </p:cNvSpPr>
          <p:nvPr/>
        </p:nvSpPr>
        <p:spPr bwMode="auto">
          <a:xfrm flipH="1">
            <a:off x="4215044" y="3276964"/>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0" name="Oval 68"/>
          <p:cNvSpPr>
            <a:spLocks noChangeArrowheads="1"/>
          </p:cNvSpPr>
          <p:nvPr/>
        </p:nvSpPr>
        <p:spPr bwMode="auto">
          <a:xfrm>
            <a:off x="4596044" y="3581764"/>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8261" name="Oval 69"/>
          <p:cNvSpPr>
            <a:spLocks noChangeArrowheads="1"/>
          </p:cNvSpPr>
          <p:nvPr/>
        </p:nvSpPr>
        <p:spPr bwMode="auto">
          <a:xfrm>
            <a:off x="4596044" y="4343764"/>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8262" name="Line 70"/>
          <p:cNvSpPr>
            <a:spLocks noChangeShapeType="1"/>
          </p:cNvSpPr>
          <p:nvPr/>
        </p:nvSpPr>
        <p:spPr bwMode="auto">
          <a:xfrm>
            <a:off x="4824644" y="3276964"/>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3" name="Line 71"/>
          <p:cNvSpPr>
            <a:spLocks noChangeShapeType="1"/>
          </p:cNvSpPr>
          <p:nvPr/>
        </p:nvSpPr>
        <p:spPr bwMode="auto">
          <a:xfrm flipH="1">
            <a:off x="4977044" y="3962764"/>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4" name="Oval 72"/>
          <p:cNvSpPr>
            <a:spLocks noChangeArrowheads="1"/>
          </p:cNvSpPr>
          <p:nvPr/>
        </p:nvSpPr>
        <p:spPr bwMode="auto">
          <a:xfrm>
            <a:off x="4996094" y="229588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8265" name="Oval 73"/>
          <p:cNvSpPr>
            <a:spLocks noChangeArrowheads="1"/>
          </p:cNvSpPr>
          <p:nvPr/>
        </p:nvSpPr>
        <p:spPr bwMode="auto">
          <a:xfrm>
            <a:off x="6367694" y="290548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8266" name="Line 74"/>
          <p:cNvSpPr>
            <a:spLocks noChangeShapeType="1"/>
          </p:cNvSpPr>
          <p:nvPr/>
        </p:nvSpPr>
        <p:spPr bwMode="auto">
          <a:xfrm>
            <a:off x="5453294" y="2676889"/>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7" name="Oval 75"/>
          <p:cNvSpPr>
            <a:spLocks noChangeArrowheads="1"/>
          </p:cNvSpPr>
          <p:nvPr/>
        </p:nvSpPr>
        <p:spPr bwMode="auto">
          <a:xfrm>
            <a:off x="6520094" y="359128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dirty="0"/>
              <a:t>C:1</a:t>
            </a:r>
          </a:p>
        </p:txBody>
      </p:sp>
      <p:sp>
        <p:nvSpPr>
          <p:cNvPr id="8268" name="Oval 76"/>
          <p:cNvSpPr>
            <a:spLocks noChangeArrowheads="1"/>
          </p:cNvSpPr>
          <p:nvPr/>
        </p:nvSpPr>
        <p:spPr bwMode="auto">
          <a:xfrm>
            <a:off x="6520094" y="435328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8269" name="Oval 77"/>
          <p:cNvSpPr>
            <a:spLocks noChangeArrowheads="1"/>
          </p:cNvSpPr>
          <p:nvPr/>
        </p:nvSpPr>
        <p:spPr bwMode="auto">
          <a:xfrm>
            <a:off x="6520094" y="503908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8270" name="Line 78"/>
          <p:cNvSpPr>
            <a:spLocks noChangeShapeType="1"/>
          </p:cNvSpPr>
          <p:nvPr/>
        </p:nvSpPr>
        <p:spPr bwMode="auto">
          <a:xfrm>
            <a:off x="6748694" y="3286489"/>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1" name="Line 79"/>
          <p:cNvSpPr>
            <a:spLocks noChangeShapeType="1"/>
          </p:cNvSpPr>
          <p:nvPr/>
        </p:nvSpPr>
        <p:spPr bwMode="auto">
          <a:xfrm>
            <a:off x="6901094" y="3972289"/>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2" name="Line 80"/>
          <p:cNvSpPr>
            <a:spLocks noChangeShapeType="1"/>
          </p:cNvSpPr>
          <p:nvPr/>
        </p:nvSpPr>
        <p:spPr bwMode="auto">
          <a:xfrm>
            <a:off x="6901094" y="473428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3" name="Oval 81"/>
          <p:cNvSpPr>
            <a:spLocks noChangeArrowheads="1"/>
          </p:cNvSpPr>
          <p:nvPr/>
        </p:nvSpPr>
        <p:spPr bwMode="auto">
          <a:xfrm>
            <a:off x="7529744" y="359128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8274" name="Line 82"/>
          <p:cNvSpPr>
            <a:spLocks noChangeShapeType="1"/>
          </p:cNvSpPr>
          <p:nvPr/>
        </p:nvSpPr>
        <p:spPr bwMode="auto">
          <a:xfrm>
            <a:off x="7072544" y="3210289"/>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5" name="Oval 83"/>
          <p:cNvSpPr>
            <a:spLocks noChangeArrowheads="1"/>
          </p:cNvSpPr>
          <p:nvPr/>
        </p:nvSpPr>
        <p:spPr bwMode="auto">
          <a:xfrm>
            <a:off x="7529744" y="435328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8276" name="Line 84"/>
          <p:cNvSpPr>
            <a:spLocks noChangeShapeType="1"/>
          </p:cNvSpPr>
          <p:nvPr/>
        </p:nvSpPr>
        <p:spPr bwMode="auto">
          <a:xfrm>
            <a:off x="7910744" y="3972289"/>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Rectangle 28">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30" name="Straight Connector 29">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Picture 30"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2" name="Rectangle 31">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648714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142038" y="1316458"/>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dirty="0">
                <a:latin typeface="+mn-lt"/>
              </a:rPr>
              <a:t>FP-Tree Construction – Reading </a:t>
            </a:r>
            <a:r>
              <a:rPr lang="en-US" sz="2400" dirty="0">
                <a:solidFill>
                  <a:srgbClr val="FF0000"/>
                </a:solidFill>
                <a:latin typeface="+mn-lt"/>
              </a:rPr>
              <a:t>5</a:t>
            </a:r>
          </a:p>
        </p:txBody>
      </p:sp>
      <p:graphicFrame>
        <p:nvGraphicFramePr>
          <p:cNvPr id="9218" name="Object 3"/>
          <p:cNvGraphicFramePr>
            <a:graphicFrameLocks noChangeAspect="1"/>
          </p:cNvGraphicFramePr>
          <p:nvPr>
            <p:extLst>
              <p:ext uri="{D42A27DB-BD31-4B8C-83A1-F6EECF244321}">
                <p14:modId xmlns:p14="http://schemas.microsoft.com/office/powerpoint/2010/main" val="3251828085"/>
              </p:ext>
            </p:extLst>
          </p:nvPr>
        </p:nvGraphicFramePr>
        <p:xfrm>
          <a:off x="65838" y="2230857"/>
          <a:ext cx="1690688" cy="2819400"/>
        </p:xfrm>
        <a:graphic>
          <a:graphicData uri="http://schemas.openxmlformats.org/presentationml/2006/ole">
            <mc:AlternateContent xmlns:mc="http://schemas.openxmlformats.org/markup-compatibility/2006">
              <mc:Choice xmlns:v="urn:schemas-microsoft-com:vml" Requires="v">
                <p:oleObj spid="_x0000_s20544" name="Worksheet" r:id="rId3" imgW="1952887" imgH="3257967" progId="Excel.Sheet.8">
                  <p:embed/>
                </p:oleObj>
              </mc:Choice>
              <mc:Fallback>
                <p:oleObj name="Worksheet" r:id="rId3" imgW="1952887" imgH="325796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8" y="2230857"/>
                        <a:ext cx="16906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Text Box 4"/>
          <p:cNvSpPr txBox="1">
            <a:spLocks noChangeArrowheads="1"/>
          </p:cNvSpPr>
          <p:nvPr/>
        </p:nvSpPr>
        <p:spPr bwMode="auto">
          <a:xfrm>
            <a:off x="1894638" y="2307057"/>
            <a:ext cx="1924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Transaction Database</a:t>
            </a:r>
          </a:p>
        </p:txBody>
      </p:sp>
      <p:sp>
        <p:nvSpPr>
          <p:cNvPr id="9221" name="Text Box 5"/>
          <p:cNvSpPr txBox="1">
            <a:spLocks noChangeArrowheads="1"/>
          </p:cNvSpPr>
          <p:nvPr/>
        </p:nvSpPr>
        <p:spPr bwMode="auto">
          <a:xfrm>
            <a:off x="65838" y="5202658"/>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Header table</a:t>
            </a:r>
          </a:p>
        </p:txBody>
      </p:sp>
      <p:graphicFrame>
        <p:nvGraphicFramePr>
          <p:cNvPr id="332806" name="Group 6"/>
          <p:cNvGraphicFramePr>
            <a:graphicFrameLocks noGrp="1"/>
          </p:cNvGraphicFramePr>
          <p:nvPr>
            <p:extLst>
              <p:ext uri="{D42A27DB-BD31-4B8C-83A1-F6EECF244321}">
                <p14:modId xmlns:p14="http://schemas.microsoft.com/office/powerpoint/2010/main" val="3221601275"/>
              </p:ext>
            </p:extLst>
          </p:nvPr>
        </p:nvGraphicFramePr>
        <p:xfrm>
          <a:off x="1756526" y="5005846"/>
          <a:ext cx="1295400" cy="1828800"/>
        </p:xfrm>
        <a:graphic>
          <a:graphicData uri="http://schemas.openxmlformats.org/drawingml/2006/table">
            <a:tbl>
              <a:tblPr/>
              <a:tblGrid>
                <a:gridCol w="647700"/>
                <a:gridCol w="647700"/>
              </a:tblGrid>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2826" name="Group 26"/>
          <p:cNvGraphicFramePr>
            <a:graphicFrameLocks noGrp="1"/>
          </p:cNvGraphicFramePr>
          <p:nvPr>
            <p:extLst>
              <p:ext uri="{D42A27DB-BD31-4B8C-83A1-F6EECF244321}">
                <p14:modId xmlns:p14="http://schemas.microsoft.com/office/powerpoint/2010/main" val="2202771500"/>
              </p:ext>
            </p:extLst>
          </p:nvPr>
        </p:nvGraphicFramePr>
        <p:xfrm>
          <a:off x="3668669" y="5181600"/>
          <a:ext cx="2166938" cy="1676400"/>
        </p:xfrm>
        <a:graphic>
          <a:graphicData uri="http://schemas.openxmlformats.org/drawingml/2006/table">
            <a:tbl>
              <a:tblPr/>
              <a:tblGrid>
                <a:gridCol w="433388"/>
                <a:gridCol w="433387"/>
                <a:gridCol w="433388"/>
                <a:gridCol w="433387"/>
                <a:gridCol w="433388"/>
              </a:tblGrid>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80" name="Oval 64"/>
          <p:cNvSpPr>
            <a:spLocks noChangeArrowheads="1"/>
          </p:cNvSpPr>
          <p:nvPr/>
        </p:nvSpPr>
        <p:spPr bwMode="auto">
          <a:xfrm>
            <a:off x="4173662" y="2907132"/>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B:3</a:t>
            </a:r>
          </a:p>
        </p:txBody>
      </p:sp>
      <p:sp>
        <p:nvSpPr>
          <p:cNvPr id="9281" name="Oval 65"/>
          <p:cNvSpPr>
            <a:spLocks noChangeArrowheads="1"/>
          </p:cNvSpPr>
          <p:nvPr/>
        </p:nvSpPr>
        <p:spPr bwMode="auto">
          <a:xfrm>
            <a:off x="3487862" y="3592932"/>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9282" name="Line 66"/>
          <p:cNvSpPr>
            <a:spLocks noChangeShapeType="1"/>
          </p:cNvSpPr>
          <p:nvPr/>
        </p:nvSpPr>
        <p:spPr bwMode="auto">
          <a:xfrm flipH="1">
            <a:off x="4707062" y="2678532"/>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3" name="Line 67"/>
          <p:cNvSpPr>
            <a:spLocks noChangeShapeType="1"/>
          </p:cNvSpPr>
          <p:nvPr/>
        </p:nvSpPr>
        <p:spPr bwMode="auto">
          <a:xfrm flipH="1">
            <a:off x="4021262" y="3288132"/>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4" name="Oval 68"/>
          <p:cNvSpPr>
            <a:spLocks noChangeArrowheads="1"/>
          </p:cNvSpPr>
          <p:nvPr/>
        </p:nvSpPr>
        <p:spPr bwMode="auto">
          <a:xfrm>
            <a:off x="4402262" y="3592932"/>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9285" name="Oval 69"/>
          <p:cNvSpPr>
            <a:spLocks noChangeArrowheads="1"/>
          </p:cNvSpPr>
          <p:nvPr/>
        </p:nvSpPr>
        <p:spPr bwMode="auto">
          <a:xfrm>
            <a:off x="4402262" y="4354932"/>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9286" name="Line 70"/>
          <p:cNvSpPr>
            <a:spLocks noChangeShapeType="1"/>
          </p:cNvSpPr>
          <p:nvPr/>
        </p:nvSpPr>
        <p:spPr bwMode="auto">
          <a:xfrm>
            <a:off x="4630862" y="3288132"/>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7" name="Line 71"/>
          <p:cNvSpPr>
            <a:spLocks noChangeShapeType="1"/>
          </p:cNvSpPr>
          <p:nvPr/>
        </p:nvSpPr>
        <p:spPr bwMode="auto">
          <a:xfrm flipH="1">
            <a:off x="4783262" y="3973932"/>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8" name="Oval 72"/>
          <p:cNvSpPr>
            <a:spLocks noChangeArrowheads="1"/>
          </p:cNvSpPr>
          <p:nvPr/>
        </p:nvSpPr>
        <p:spPr bwMode="auto">
          <a:xfrm>
            <a:off x="4802312" y="23070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9289" name="Oval 73"/>
          <p:cNvSpPr>
            <a:spLocks noChangeArrowheads="1"/>
          </p:cNvSpPr>
          <p:nvPr/>
        </p:nvSpPr>
        <p:spPr bwMode="auto">
          <a:xfrm>
            <a:off x="6173912" y="29166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9290" name="Line 74"/>
          <p:cNvSpPr>
            <a:spLocks noChangeShapeType="1"/>
          </p:cNvSpPr>
          <p:nvPr/>
        </p:nvSpPr>
        <p:spPr bwMode="auto">
          <a:xfrm>
            <a:off x="5259512" y="2688057"/>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1" name="Oval 75"/>
          <p:cNvSpPr>
            <a:spLocks noChangeArrowheads="1"/>
          </p:cNvSpPr>
          <p:nvPr/>
        </p:nvSpPr>
        <p:spPr bwMode="auto">
          <a:xfrm>
            <a:off x="6326312" y="36024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9292" name="Oval 76"/>
          <p:cNvSpPr>
            <a:spLocks noChangeArrowheads="1"/>
          </p:cNvSpPr>
          <p:nvPr/>
        </p:nvSpPr>
        <p:spPr bwMode="auto">
          <a:xfrm>
            <a:off x="6326312" y="43644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9293" name="Oval 77"/>
          <p:cNvSpPr>
            <a:spLocks noChangeArrowheads="1"/>
          </p:cNvSpPr>
          <p:nvPr/>
        </p:nvSpPr>
        <p:spPr bwMode="auto">
          <a:xfrm>
            <a:off x="6326312" y="50502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9294" name="Line 78"/>
          <p:cNvSpPr>
            <a:spLocks noChangeShapeType="1"/>
          </p:cNvSpPr>
          <p:nvPr/>
        </p:nvSpPr>
        <p:spPr bwMode="auto">
          <a:xfrm>
            <a:off x="6554912" y="3297657"/>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5" name="Line 79"/>
          <p:cNvSpPr>
            <a:spLocks noChangeShapeType="1"/>
          </p:cNvSpPr>
          <p:nvPr/>
        </p:nvSpPr>
        <p:spPr bwMode="auto">
          <a:xfrm>
            <a:off x="6707312" y="3983457"/>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6" name="Line 80"/>
          <p:cNvSpPr>
            <a:spLocks noChangeShapeType="1"/>
          </p:cNvSpPr>
          <p:nvPr/>
        </p:nvSpPr>
        <p:spPr bwMode="auto">
          <a:xfrm>
            <a:off x="6707312" y="4745457"/>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7" name="Oval 81"/>
          <p:cNvSpPr>
            <a:spLocks noChangeArrowheads="1"/>
          </p:cNvSpPr>
          <p:nvPr/>
        </p:nvSpPr>
        <p:spPr bwMode="auto">
          <a:xfrm>
            <a:off x="7335962" y="36024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9298" name="Line 82"/>
          <p:cNvSpPr>
            <a:spLocks noChangeShapeType="1"/>
          </p:cNvSpPr>
          <p:nvPr/>
        </p:nvSpPr>
        <p:spPr bwMode="auto">
          <a:xfrm>
            <a:off x="6878762" y="3221457"/>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9" name="Oval 83"/>
          <p:cNvSpPr>
            <a:spLocks noChangeArrowheads="1"/>
          </p:cNvSpPr>
          <p:nvPr/>
        </p:nvSpPr>
        <p:spPr bwMode="auto">
          <a:xfrm>
            <a:off x="7335962" y="43644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9300" name="Line 84"/>
          <p:cNvSpPr>
            <a:spLocks noChangeShapeType="1"/>
          </p:cNvSpPr>
          <p:nvPr/>
        </p:nvSpPr>
        <p:spPr bwMode="auto">
          <a:xfrm>
            <a:off x="7716962" y="3983457"/>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1" name="Oval 85"/>
          <p:cNvSpPr>
            <a:spLocks noChangeArrowheads="1"/>
          </p:cNvSpPr>
          <p:nvPr/>
        </p:nvSpPr>
        <p:spPr bwMode="auto">
          <a:xfrm>
            <a:off x="2611562" y="4364457"/>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9302" name="Line 86"/>
          <p:cNvSpPr>
            <a:spLocks noChangeShapeType="1"/>
          </p:cNvSpPr>
          <p:nvPr/>
        </p:nvSpPr>
        <p:spPr bwMode="auto">
          <a:xfrm flipH="1">
            <a:off x="3068762" y="3983457"/>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Rectangle 30">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32" name="Straight Connector 31">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Picture 32"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4" name="Rectangle 33">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533248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76200" y="1316458"/>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dirty="0">
                <a:latin typeface="+mn-lt"/>
              </a:rPr>
              <a:t>FP-Tree Construction – Reading </a:t>
            </a:r>
            <a:r>
              <a:rPr lang="en-US" sz="2400" dirty="0">
                <a:solidFill>
                  <a:srgbClr val="FF0000"/>
                </a:solidFill>
                <a:latin typeface="+mn-lt"/>
              </a:rPr>
              <a:t>6</a:t>
            </a:r>
          </a:p>
        </p:txBody>
      </p:sp>
      <p:graphicFrame>
        <p:nvGraphicFramePr>
          <p:cNvPr id="10242" name="Object 3"/>
          <p:cNvGraphicFramePr>
            <a:graphicFrameLocks noChangeAspect="1"/>
          </p:cNvGraphicFramePr>
          <p:nvPr>
            <p:extLst>
              <p:ext uri="{D42A27DB-BD31-4B8C-83A1-F6EECF244321}">
                <p14:modId xmlns:p14="http://schemas.microsoft.com/office/powerpoint/2010/main" val="3789390007"/>
              </p:ext>
            </p:extLst>
          </p:nvPr>
        </p:nvGraphicFramePr>
        <p:xfrm>
          <a:off x="0" y="2230857"/>
          <a:ext cx="1690688" cy="2819400"/>
        </p:xfrm>
        <a:graphic>
          <a:graphicData uri="http://schemas.openxmlformats.org/presentationml/2006/ole">
            <mc:AlternateContent xmlns:mc="http://schemas.openxmlformats.org/markup-compatibility/2006">
              <mc:Choice xmlns:v="urn:schemas-microsoft-com:vml" Requires="v">
                <p:oleObj spid="_x0000_s21568" name="Worksheet" r:id="rId3" imgW="1952887" imgH="3257967" progId="Excel.Sheet.8">
                  <p:embed/>
                </p:oleObj>
              </mc:Choice>
              <mc:Fallback>
                <p:oleObj name="Worksheet" r:id="rId3" imgW="1952887" imgH="325796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30857"/>
                        <a:ext cx="16906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Text Box 4"/>
          <p:cNvSpPr txBox="1">
            <a:spLocks noChangeArrowheads="1"/>
          </p:cNvSpPr>
          <p:nvPr/>
        </p:nvSpPr>
        <p:spPr bwMode="auto">
          <a:xfrm>
            <a:off x="1828800" y="2307057"/>
            <a:ext cx="167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Transaction Database</a:t>
            </a:r>
          </a:p>
        </p:txBody>
      </p:sp>
      <p:sp>
        <p:nvSpPr>
          <p:cNvPr id="10245" name="Text Box 5"/>
          <p:cNvSpPr txBox="1">
            <a:spLocks noChangeArrowheads="1"/>
          </p:cNvSpPr>
          <p:nvPr/>
        </p:nvSpPr>
        <p:spPr bwMode="auto">
          <a:xfrm>
            <a:off x="0" y="5202658"/>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Header table</a:t>
            </a:r>
          </a:p>
        </p:txBody>
      </p:sp>
      <p:graphicFrame>
        <p:nvGraphicFramePr>
          <p:cNvPr id="333830" name="Group 6"/>
          <p:cNvGraphicFramePr>
            <a:graphicFrameLocks noGrp="1"/>
          </p:cNvGraphicFramePr>
          <p:nvPr>
            <p:extLst>
              <p:ext uri="{D42A27DB-BD31-4B8C-83A1-F6EECF244321}">
                <p14:modId xmlns:p14="http://schemas.microsoft.com/office/powerpoint/2010/main" val="1473266875"/>
              </p:ext>
            </p:extLst>
          </p:nvPr>
        </p:nvGraphicFramePr>
        <p:xfrm>
          <a:off x="1690688" y="5057362"/>
          <a:ext cx="1295400" cy="1828800"/>
        </p:xfrm>
        <a:graphic>
          <a:graphicData uri="http://schemas.openxmlformats.org/drawingml/2006/table">
            <a:tbl>
              <a:tblPr/>
              <a:tblGrid>
                <a:gridCol w="647700"/>
                <a:gridCol w="647700"/>
              </a:tblGrid>
              <a:tr h="3202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2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2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2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2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3850" name="Group 26"/>
          <p:cNvGraphicFramePr>
            <a:graphicFrameLocks noGrp="1"/>
          </p:cNvGraphicFramePr>
          <p:nvPr>
            <p:extLst>
              <p:ext uri="{D42A27DB-BD31-4B8C-83A1-F6EECF244321}">
                <p14:modId xmlns:p14="http://schemas.microsoft.com/office/powerpoint/2010/main" val="3177832781"/>
              </p:ext>
            </p:extLst>
          </p:nvPr>
        </p:nvGraphicFramePr>
        <p:xfrm>
          <a:off x="4212431" y="5181600"/>
          <a:ext cx="2166938" cy="1676400"/>
        </p:xfrm>
        <a:graphic>
          <a:graphicData uri="http://schemas.openxmlformats.org/drawingml/2006/table">
            <a:tbl>
              <a:tblPr/>
              <a:tblGrid>
                <a:gridCol w="433388"/>
                <a:gridCol w="433387"/>
                <a:gridCol w="433388"/>
                <a:gridCol w="433387"/>
                <a:gridCol w="433388"/>
              </a:tblGrid>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304" name="Oval 64"/>
          <p:cNvSpPr>
            <a:spLocks noChangeArrowheads="1"/>
          </p:cNvSpPr>
          <p:nvPr/>
        </p:nvSpPr>
        <p:spPr bwMode="auto">
          <a:xfrm>
            <a:off x="4367444" y="244199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B:4</a:t>
            </a:r>
          </a:p>
        </p:txBody>
      </p:sp>
      <p:sp>
        <p:nvSpPr>
          <p:cNvPr id="10305" name="Oval 65"/>
          <p:cNvSpPr>
            <a:spLocks noChangeArrowheads="1"/>
          </p:cNvSpPr>
          <p:nvPr/>
        </p:nvSpPr>
        <p:spPr bwMode="auto">
          <a:xfrm>
            <a:off x="3681644" y="312779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A:3</a:t>
            </a:r>
          </a:p>
        </p:txBody>
      </p:sp>
      <p:sp>
        <p:nvSpPr>
          <p:cNvPr id="10306" name="Line 66"/>
          <p:cNvSpPr>
            <a:spLocks noChangeShapeType="1"/>
          </p:cNvSpPr>
          <p:nvPr/>
        </p:nvSpPr>
        <p:spPr bwMode="auto">
          <a:xfrm flipH="1">
            <a:off x="4900844" y="2213396"/>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7" name="Line 67"/>
          <p:cNvSpPr>
            <a:spLocks noChangeShapeType="1"/>
          </p:cNvSpPr>
          <p:nvPr/>
        </p:nvSpPr>
        <p:spPr bwMode="auto">
          <a:xfrm flipH="1">
            <a:off x="4215044" y="2822996"/>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8" name="Oval 68"/>
          <p:cNvSpPr>
            <a:spLocks noChangeArrowheads="1"/>
          </p:cNvSpPr>
          <p:nvPr/>
        </p:nvSpPr>
        <p:spPr bwMode="auto">
          <a:xfrm>
            <a:off x="4596044" y="312779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10309" name="Oval 69"/>
          <p:cNvSpPr>
            <a:spLocks noChangeArrowheads="1"/>
          </p:cNvSpPr>
          <p:nvPr/>
        </p:nvSpPr>
        <p:spPr bwMode="auto">
          <a:xfrm>
            <a:off x="4596044" y="388979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0310" name="Line 70"/>
          <p:cNvSpPr>
            <a:spLocks noChangeShapeType="1"/>
          </p:cNvSpPr>
          <p:nvPr/>
        </p:nvSpPr>
        <p:spPr bwMode="auto">
          <a:xfrm>
            <a:off x="4824644" y="2822996"/>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1" name="Line 71"/>
          <p:cNvSpPr>
            <a:spLocks noChangeShapeType="1"/>
          </p:cNvSpPr>
          <p:nvPr/>
        </p:nvSpPr>
        <p:spPr bwMode="auto">
          <a:xfrm flipH="1">
            <a:off x="4977044" y="3508796"/>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2" name="Oval 72"/>
          <p:cNvSpPr>
            <a:spLocks noChangeArrowheads="1"/>
          </p:cNvSpPr>
          <p:nvPr/>
        </p:nvSpPr>
        <p:spPr bwMode="auto">
          <a:xfrm>
            <a:off x="4996094" y="18419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10313" name="Oval 73"/>
          <p:cNvSpPr>
            <a:spLocks noChangeArrowheads="1"/>
          </p:cNvSpPr>
          <p:nvPr/>
        </p:nvSpPr>
        <p:spPr bwMode="auto">
          <a:xfrm>
            <a:off x="6367694" y="24515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10314" name="Line 74"/>
          <p:cNvSpPr>
            <a:spLocks noChangeShapeType="1"/>
          </p:cNvSpPr>
          <p:nvPr/>
        </p:nvSpPr>
        <p:spPr bwMode="auto">
          <a:xfrm>
            <a:off x="5453294" y="2222921"/>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5" name="Oval 75"/>
          <p:cNvSpPr>
            <a:spLocks noChangeArrowheads="1"/>
          </p:cNvSpPr>
          <p:nvPr/>
        </p:nvSpPr>
        <p:spPr bwMode="auto">
          <a:xfrm>
            <a:off x="6520094" y="3137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10316" name="Oval 76"/>
          <p:cNvSpPr>
            <a:spLocks noChangeArrowheads="1"/>
          </p:cNvSpPr>
          <p:nvPr/>
        </p:nvSpPr>
        <p:spPr bwMode="auto">
          <a:xfrm>
            <a:off x="6520094" y="3899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0317" name="Oval 77"/>
          <p:cNvSpPr>
            <a:spLocks noChangeArrowheads="1"/>
          </p:cNvSpPr>
          <p:nvPr/>
        </p:nvSpPr>
        <p:spPr bwMode="auto">
          <a:xfrm>
            <a:off x="6520094" y="45851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0318" name="Line 78"/>
          <p:cNvSpPr>
            <a:spLocks noChangeShapeType="1"/>
          </p:cNvSpPr>
          <p:nvPr/>
        </p:nvSpPr>
        <p:spPr bwMode="auto">
          <a:xfrm>
            <a:off x="6748694" y="2832521"/>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9" name="Line 79"/>
          <p:cNvSpPr>
            <a:spLocks noChangeShapeType="1"/>
          </p:cNvSpPr>
          <p:nvPr/>
        </p:nvSpPr>
        <p:spPr bwMode="auto">
          <a:xfrm>
            <a:off x="6901094" y="351832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0" name="Line 80"/>
          <p:cNvSpPr>
            <a:spLocks noChangeShapeType="1"/>
          </p:cNvSpPr>
          <p:nvPr/>
        </p:nvSpPr>
        <p:spPr bwMode="auto">
          <a:xfrm>
            <a:off x="6901094" y="4280321"/>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1" name="Oval 81"/>
          <p:cNvSpPr>
            <a:spLocks noChangeArrowheads="1"/>
          </p:cNvSpPr>
          <p:nvPr/>
        </p:nvSpPr>
        <p:spPr bwMode="auto">
          <a:xfrm>
            <a:off x="7529744" y="3137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0322" name="Line 82"/>
          <p:cNvSpPr>
            <a:spLocks noChangeShapeType="1"/>
          </p:cNvSpPr>
          <p:nvPr/>
        </p:nvSpPr>
        <p:spPr bwMode="auto">
          <a:xfrm>
            <a:off x="7072544" y="2756321"/>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3" name="Oval 83"/>
          <p:cNvSpPr>
            <a:spLocks noChangeArrowheads="1"/>
          </p:cNvSpPr>
          <p:nvPr/>
        </p:nvSpPr>
        <p:spPr bwMode="auto">
          <a:xfrm>
            <a:off x="7529744" y="3899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0324" name="Line 84"/>
          <p:cNvSpPr>
            <a:spLocks noChangeShapeType="1"/>
          </p:cNvSpPr>
          <p:nvPr/>
        </p:nvSpPr>
        <p:spPr bwMode="auto">
          <a:xfrm>
            <a:off x="7910744" y="351832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5" name="Oval 85"/>
          <p:cNvSpPr>
            <a:spLocks noChangeArrowheads="1"/>
          </p:cNvSpPr>
          <p:nvPr/>
        </p:nvSpPr>
        <p:spPr bwMode="auto">
          <a:xfrm>
            <a:off x="2805344" y="3899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C:2</a:t>
            </a:r>
          </a:p>
        </p:txBody>
      </p:sp>
      <p:sp>
        <p:nvSpPr>
          <p:cNvPr id="10326" name="Line 86"/>
          <p:cNvSpPr>
            <a:spLocks noChangeShapeType="1"/>
          </p:cNvSpPr>
          <p:nvPr/>
        </p:nvSpPr>
        <p:spPr bwMode="auto">
          <a:xfrm flipH="1">
            <a:off x="3262544" y="3518321"/>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7" name="Oval 87"/>
          <p:cNvSpPr>
            <a:spLocks noChangeArrowheads="1"/>
          </p:cNvSpPr>
          <p:nvPr/>
        </p:nvSpPr>
        <p:spPr bwMode="auto">
          <a:xfrm>
            <a:off x="2805344" y="45851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0328" name="Line 88"/>
          <p:cNvSpPr>
            <a:spLocks noChangeShapeType="1"/>
          </p:cNvSpPr>
          <p:nvPr/>
        </p:nvSpPr>
        <p:spPr bwMode="auto">
          <a:xfrm>
            <a:off x="3186344" y="4280321"/>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32">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34" name="Straight Connector 33">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5" name="Picture 34"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6" name="Rectangle 35">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9764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142038" y="115289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dirty="0">
                <a:latin typeface="+mn-lt"/>
              </a:rPr>
              <a:t>FP-Tree Construction – Reading </a:t>
            </a:r>
            <a:r>
              <a:rPr lang="en-US" sz="2400" dirty="0">
                <a:solidFill>
                  <a:srgbClr val="FF0000"/>
                </a:solidFill>
                <a:latin typeface="+mn-lt"/>
              </a:rPr>
              <a:t>7</a:t>
            </a:r>
          </a:p>
        </p:txBody>
      </p:sp>
      <p:graphicFrame>
        <p:nvGraphicFramePr>
          <p:cNvPr id="11266" name="Object 3"/>
          <p:cNvGraphicFramePr>
            <a:graphicFrameLocks noChangeAspect="1"/>
          </p:cNvGraphicFramePr>
          <p:nvPr>
            <p:extLst>
              <p:ext uri="{D42A27DB-BD31-4B8C-83A1-F6EECF244321}">
                <p14:modId xmlns:p14="http://schemas.microsoft.com/office/powerpoint/2010/main" val="849280275"/>
              </p:ext>
            </p:extLst>
          </p:nvPr>
        </p:nvGraphicFramePr>
        <p:xfrm>
          <a:off x="65838" y="2067289"/>
          <a:ext cx="1690688" cy="2819400"/>
        </p:xfrm>
        <a:graphic>
          <a:graphicData uri="http://schemas.openxmlformats.org/presentationml/2006/ole">
            <mc:AlternateContent xmlns:mc="http://schemas.openxmlformats.org/markup-compatibility/2006">
              <mc:Choice xmlns:v="urn:schemas-microsoft-com:vml" Requires="v">
                <p:oleObj spid="_x0000_s22592" name="Worksheet" r:id="rId3" imgW="1952887" imgH="3257967" progId="Excel.Sheet.8">
                  <p:embed/>
                </p:oleObj>
              </mc:Choice>
              <mc:Fallback>
                <p:oleObj name="Worksheet" r:id="rId3" imgW="1952887" imgH="325796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8" y="2067289"/>
                        <a:ext cx="16906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Text Box 4"/>
          <p:cNvSpPr txBox="1">
            <a:spLocks noChangeArrowheads="1"/>
          </p:cNvSpPr>
          <p:nvPr/>
        </p:nvSpPr>
        <p:spPr bwMode="auto">
          <a:xfrm>
            <a:off x="1894638" y="2143489"/>
            <a:ext cx="1924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Transaction Database</a:t>
            </a:r>
          </a:p>
        </p:txBody>
      </p:sp>
      <p:sp>
        <p:nvSpPr>
          <p:cNvPr id="11269" name="Text Box 5"/>
          <p:cNvSpPr txBox="1">
            <a:spLocks noChangeArrowheads="1"/>
          </p:cNvSpPr>
          <p:nvPr/>
        </p:nvSpPr>
        <p:spPr bwMode="auto">
          <a:xfrm>
            <a:off x="65838" y="5039090"/>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Header table</a:t>
            </a:r>
          </a:p>
        </p:txBody>
      </p:sp>
      <p:graphicFrame>
        <p:nvGraphicFramePr>
          <p:cNvPr id="334854" name="Group 6"/>
          <p:cNvGraphicFramePr>
            <a:graphicFrameLocks noGrp="1"/>
          </p:cNvGraphicFramePr>
          <p:nvPr>
            <p:extLst>
              <p:ext uri="{D42A27DB-BD31-4B8C-83A1-F6EECF244321}">
                <p14:modId xmlns:p14="http://schemas.microsoft.com/office/powerpoint/2010/main" val="3796805172"/>
              </p:ext>
            </p:extLst>
          </p:nvPr>
        </p:nvGraphicFramePr>
        <p:xfrm>
          <a:off x="1652220" y="5014404"/>
          <a:ext cx="1295400" cy="1828800"/>
        </p:xfrm>
        <a:graphic>
          <a:graphicData uri="http://schemas.openxmlformats.org/drawingml/2006/table">
            <a:tbl>
              <a:tblPr/>
              <a:tblGrid>
                <a:gridCol w="647700"/>
                <a:gridCol w="647700"/>
              </a:tblGrid>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4874" name="Group 26"/>
          <p:cNvGraphicFramePr>
            <a:graphicFrameLocks noGrp="1"/>
          </p:cNvGraphicFramePr>
          <p:nvPr>
            <p:extLst>
              <p:ext uri="{D42A27DB-BD31-4B8C-83A1-F6EECF244321}">
                <p14:modId xmlns:p14="http://schemas.microsoft.com/office/powerpoint/2010/main" val="939784844"/>
              </p:ext>
            </p:extLst>
          </p:nvPr>
        </p:nvGraphicFramePr>
        <p:xfrm>
          <a:off x="4354469" y="5181600"/>
          <a:ext cx="2166938" cy="1676400"/>
        </p:xfrm>
        <a:graphic>
          <a:graphicData uri="http://schemas.openxmlformats.org/drawingml/2006/table">
            <a:tbl>
              <a:tblPr/>
              <a:tblGrid>
                <a:gridCol w="433388"/>
                <a:gridCol w="433387"/>
                <a:gridCol w="433388"/>
                <a:gridCol w="433387"/>
                <a:gridCol w="433388"/>
              </a:tblGrid>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28" name="Oval 64"/>
          <p:cNvSpPr>
            <a:spLocks noChangeArrowheads="1"/>
          </p:cNvSpPr>
          <p:nvPr/>
        </p:nvSpPr>
        <p:spPr bwMode="auto">
          <a:xfrm>
            <a:off x="3966025" y="238714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B:5</a:t>
            </a:r>
          </a:p>
        </p:txBody>
      </p:sp>
      <p:sp>
        <p:nvSpPr>
          <p:cNvPr id="11329" name="Oval 65"/>
          <p:cNvSpPr>
            <a:spLocks noChangeArrowheads="1"/>
          </p:cNvSpPr>
          <p:nvPr/>
        </p:nvSpPr>
        <p:spPr bwMode="auto">
          <a:xfrm>
            <a:off x="3280225" y="307294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A:3</a:t>
            </a:r>
          </a:p>
        </p:txBody>
      </p:sp>
      <p:sp>
        <p:nvSpPr>
          <p:cNvPr id="11330" name="Line 66"/>
          <p:cNvSpPr>
            <a:spLocks noChangeShapeType="1"/>
          </p:cNvSpPr>
          <p:nvPr/>
        </p:nvSpPr>
        <p:spPr bwMode="auto">
          <a:xfrm flipH="1">
            <a:off x="4499425" y="215854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1" name="Line 67"/>
          <p:cNvSpPr>
            <a:spLocks noChangeShapeType="1"/>
          </p:cNvSpPr>
          <p:nvPr/>
        </p:nvSpPr>
        <p:spPr bwMode="auto">
          <a:xfrm flipH="1">
            <a:off x="3813625" y="2768143"/>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2" name="Oval 68"/>
          <p:cNvSpPr>
            <a:spLocks noChangeArrowheads="1"/>
          </p:cNvSpPr>
          <p:nvPr/>
        </p:nvSpPr>
        <p:spPr bwMode="auto">
          <a:xfrm>
            <a:off x="4194625" y="307294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C:2</a:t>
            </a:r>
          </a:p>
        </p:txBody>
      </p:sp>
      <p:sp>
        <p:nvSpPr>
          <p:cNvPr id="11333" name="Oval 69"/>
          <p:cNvSpPr>
            <a:spLocks noChangeArrowheads="1"/>
          </p:cNvSpPr>
          <p:nvPr/>
        </p:nvSpPr>
        <p:spPr bwMode="auto">
          <a:xfrm>
            <a:off x="4194625" y="383494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1334" name="Line 70"/>
          <p:cNvSpPr>
            <a:spLocks noChangeShapeType="1"/>
          </p:cNvSpPr>
          <p:nvPr/>
        </p:nvSpPr>
        <p:spPr bwMode="auto">
          <a:xfrm>
            <a:off x="4423225" y="2768143"/>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5" name="Line 71"/>
          <p:cNvSpPr>
            <a:spLocks noChangeShapeType="1"/>
          </p:cNvSpPr>
          <p:nvPr/>
        </p:nvSpPr>
        <p:spPr bwMode="auto">
          <a:xfrm flipH="1">
            <a:off x="4575625" y="3453943"/>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6" name="Oval 72"/>
          <p:cNvSpPr>
            <a:spLocks noChangeArrowheads="1"/>
          </p:cNvSpPr>
          <p:nvPr/>
        </p:nvSpPr>
        <p:spPr bwMode="auto">
          <a:xfrm>
            <a:off x="4594675" y="17870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11337" name="Oval 73"/>
          <p:cNvSpPr>
            <a:spLocks noChangeArrowheads="1"/>
          </p:cNvSpPr>
          <p:nvPr/>
        </p:nvSpPr>
        <p:spPr bwMode="auto">
          <a:xfrm>
            <a:off x="5966275" y="23966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11338" name="Line 74"/>
          <p:cNvSpPr>
            <a:spLocks noChangeShapeType="1"/>
          </p:cNvSpPr>
          <p:nvPr/>
        </p:nvSpPr>
        <p:spPr bwMode="auto">
          <a:xfrm>
            <a:off x="5051875" y="2168068"/>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9" name="Oval 75"/>
          <p:cNvSpPr>
            <a:spLocks noChangeArrowheads="1"/>
          </p:cNvSpPr>
          <p:nvPr/>
        </p:nvSpPr>
        <p:spPr bwMode="auto">
          <a:xfrm>
            <a:off x="6118675" y="30824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11340" name="Oval 76"/>
          <p:cNvSpPr>
            <a:spLocks noChangeArrowheads="1"/>
          </p:cNvSpPr>
          <p:nvPr/>
        </p:nvSpPr>
        <p:spPr bwMode="auto">
          <a:xfrm>
            <a:off x="6118675" y="38444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1341" name="Oval 77"/>
          <p:cNvSpPr>
            <a:spLocks noChangeArrowheads="1"/>
          </p:cNvSpPr>
          <p:nvPr/>
        </p:nvSpPr>
        <p:spPr bwMode="auto">
          <a:xfrm>
            <a:off x="6118675" y="45302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1342" name="Line 78"/>
          <p:cNvSpPr>
            <a:spLocks noChangeShapeType="1"/>
          </p:cNvSpPr>
          <p:nvPr/>
        </p:nvSpPr>
        <p:spPr bwMode="auto">
          <a:xfrm>
            <a:off x="6347275" y="2777668"/>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3" name="Line 79"/>
          <p:cNvSpPr>
            <a:spLocks noChangeShapeType="1"/>
          </p:cNvSpPr>
          <p:nvPr/>
        </p:nvSpPr>
        <p:spPr bwMode="auto">
          <a:xfrm>
            <a:off x="6499675" y="34634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4" name="Line 80"/>
          <p:cNvSpPr>
            <a:spLocks noChangeShapeType="1"/>
          </p:cNvSpPr>
          <p:nvPr/>
        </p:nvSpPr>
        <p:spPr bwMode="auto">
          <a:xfrm>
            <a:off x="6499675" y="422546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5" name="Oval 81"/>
          <p:cNvSpPr>
            <a:spLocks noChangeArrowheads="1"/>
          </p:cNvSpPr>
          <p:nvPr/>
        </p:nvSpPr>
        <p:spPr bwMode="auto">
          <a:xfrm>
            <a:off x="7128325" y="30824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1346" name="Line 82"/>
          <p:cNvSpPr>
            <a:spLocks noChangeShapeType="1"/>
          </p:cNvSpPr>
          <p:nvPr/>
        </p:nvSpPr>
        <p:spPr bwMode="auto">
          <a:xfrm>
            <a:off x="6671125" y="2701468"/>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7" name="Oval 83"/>
          <p:cNvSpPr>
            <a:spLocks noChangeArrowheads="1"/>
          </p:cNvSpPr>
          <p:nvPr/>
        </p:nvSpPr>
        <p:spPr bwMode="auto">
          <a:xfrm>
            <a:off x="7128325" y="38444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1348" name="Line 84"/>
          <p:cNvSpPr>
            <a:spLocks noChangeShapeType="1"/>
          </p:cNvSpPr>
          <p:nvPr/>
        </p:nvSpPr>
        <p:spPr bwMode="auto">
          <a:xfrm>
            <a:off x="7509325" y="34634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9" name="Oval 85"/>
          <p:cNvSpPr>
            <a:spLocks noChangeArrowheads="1"/>
          </p:cNvSpPr>
          <p:nvPr/>
        </p:nvSpPr>
        <p:spPr bwMode="auto">
          <a:xfrm>
            <a:off x="2403925" y="38444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C:2</a:t>
            </a:r>
          </a:p>
        </p:txBody>
      </p:sp>
      <p:sp>
        <p:nvSpPr>
          <p:cNvPr id="11350" name="Line 86"/>
          <p:cNvSpPr>
            <a:spLocks noChangeShapeType="1"/>
          </p:cNvSpPr>
          <p:nvPr/>
        </p:nvSpPr>
        <p:spPr bwMode="auto">
          <a:xfrm flipH="1">
            <a:off x="2861125" y="3463468"/>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51" name="Oval 87"/>
          <p:cNvSpPr>
            <a:spLocks noChangeArrowheads="1"/>
          </p:cNvSpPr>
          <p:nvPr/>
        </p:nvSpPr>
        <p:spPr bwMode="auto">
          <a:xfrm>
            <a:off x="2403925" y="45302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1352" name="Line 88"/>
          <p:cNvSpPr>
            <a:spLocks noChangeShapeType="1"/>
          </p:cNvSpPr>
          <p:nvPr/>
        </p:nvSpPr>
        <p:spPr bwMode="auto">
          <a:xfrm>
            <a:off x="2784925" y="422546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32">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34" name="Straight Connector 33">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5" name="Picture 34"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6" name="Rectangle 35">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42490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76200" y="1316458"/>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dirty="0">
                <a:latin typeface="+mn-lt"/>
              </a:rPr>
              <a:t>FP-Tree Construction – Reading </a:t>
            </a:r>
            <a:r>
              <a:rPr lang="en-US" sz="2400" dirty="0">
                <a:solidFill>
                  <a:srgbClr val="FF0000"/>
                </a:solidFill>
                <a:latin typeface="+mn-lt"/>
              </a:rPr>
              <a:t>8</a:t>
            </a:r>
          </a:p>
        </p:txBody>
      </p:sp>
      <p:graphicFrame>
        <p:nvGraphicFramePr>
          <p:cNvPr id="12290" name="Object 3"/>
          <p:cNvGraphicFramePr>
            <a:graphicFrameLocks noChangeAspect="1"/>
          </p:cNvGraphicFramePr>
          <p:nvPr>
            <p:extLst>
              <p:ext uri="{D42A27DB-BD31-4B8C-83A1-F6EECF244321}">
                <p14:modId xmlns:p14="http://schemas.microsoft.com/office/powerpoint/2010/main" val="782562138"/>
              </p:ext>
            </p:extLst>
          </p:nvPr>
        </p:nvGraphicFramePr>
        <p:xfrm>
          <a:off x="0" y="2230857"/>
          <a:ext cx="1690688" cy="2819400"/>
        </p:xfrm>
        <a:graphic>
          <a:graphicData uri="http://schemas.openxmlformats.org/presentationml/2006/ole">
            <mc:AlternateContent xmlns:mc="http://schemas.openxmlformats.org/markup-compatibility/2006">
              <mc:Choice xmlns:v="urn:schemas-microsoft-com:vml" Requires="v">
                <p:oleObj spid="_x0000_s23615" name="Worksheet" r:id="rId3" imgW="1952887" imgH="3257967" progId="Excel.Sheet.8">
                  <p:embed/>
                </p:oleObj>
              </mc:Choice>
              <mc:Fallback>
                <p:oleObj name="Worksheet" r:id="rId3" imgW="1952887" imgH="325796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30857"/>
                        <a:ext cx="16906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Text Box 4"/>
          <p:cNvSpPr txBox="1">
            <a:spLocks noChangeArrowheads="1"/>
          </p:cNvSpPr>
          <p:nvPr/>
        </p:nvSpPr>
        <p:spPr bwMode="auto">
          <a:xfrm>
            <a:off x="1828800" y="2307057"/>
            <a:ext cx="18478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Transaction Database</a:t>
            </a:r>
          </a:p>
        </p:txBody>
      </p:sp>
      <p:sp>
        <p:nvSpPr>
          <p:cNvPr id="12293" name="Text Box 5"/>
          <p:cNvSpPr txBox="1">
            <a:spLocks noChangeArrowheads="1"/>
          </p:cNvSpPr>
          <p:nvPr/>
        </p:nvSpPr>
        <p:spPr bwMode="auto">
          <a:xfrm>
            <a:off x="0" y="5202658"/>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Header table</a:t>
            </a:r>
          </a:p>
        </p:txBody>
      </p:sp>
      <p:graphicFrame>
        <p:nvGraphicFramePr>
          <p:cNvPr id="335878" name="Group 6"/>
          <p:cNvGraphicFramePr>
            <a:graphicFrameLocks noGrp="1"/>
          </p:cNvGraphicFramePr>
          <p:nvPr>
            <p:extLst>
              <p:ext uri="{D42A27DB-BD31-4B8C-83A1-F6EECF244321}">
                <p14:modId xmlns:p14="http://schemas.microsoft.com/office/powerpoint/2010/main" val="2026210810"/>
              </p:ext>
            </p:extLst>
          </p:nvPr>
        </p:nvGraphicFramePr>
        <p:xfrm>
          <a:off x="1560624" y="4997668"/>
          <a:ext cx="1295400" cy="1828800"/>
        </p:xfrm>
        <a:graphic>
          <a:graphicData uri="http://schemas.openxmlformats.org/drawingml/2006/table">
            <a:tbl>
              <a:tblPr/>
              <a:tblGrid>
                <a:gridCol w="647700"/>
                <a:gridCol w="647700"/>
              </a:tblGrid>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5898" name="Group 26"/>
          <p:cNvGraphicFramePr>
            <a:graphicFrameLocks noGrp="1"/>
          </p:cNvGraphicFramePr>
          <p:nvPr>
            <p:extLst>
              <p:ext uri="{D42A27DB-BD31-4B8C-83A1-F6EECF244321}">
                <p14:modId xmlns:p14="http://schemas.microsoft.com/office/powerpoint/2010/main" val="2204084303"/>
              </p:ext>
            </p:extLst>
          </p:nvPr>
        </p:nvGraphicFramePr>
        <p:xfrm>
          <a:off x="4155281" y="5181600"/>
          <a:ext cx="2166938" cy="1676400"/>
        </p:xfrm>
        <a:graphic>
          <a:graphicData uri="http://schemas.openxmlformats.org/drawingml/2006/table">
            <a:tbl>
              <a:tblPr/>
              <a:tblGrid>
                <a:gridCol w="433388"/>
                <a:gridCol w="433387"/>
                <a:gridCol w="433388"/>
                <a:gridCol w="433387"/>
                <a:gridCol w="433388"/>
              </a:tblGrid>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52" name="Oval 64"/>
          <p:cNvSpPr>
            <a:spLocks noChangeArrowheads="1"/>
          </p:cNvSpPr>
          <p:nvPr/>
        </p:nvSpPr>
        <p:spPr bwMode="auto">
          <a:xfrm>
            <a:off x="3831232" y="244199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B:6</a:t>
            </a:r>
          </a:p>
        </p:txBody>
      </p:sp>
      <p:sp>
        <p:nvSpPr>
          <p:cNvPr id="12353" name="Oval 65"/>
          <p:cNvSpPr>
            <a:spLocks noChangeArrowheads="1"/>
          </p:cNvSpPr>
          <p:nvPr/>
        </p:nvSpPr>
        <p:spPr bwMode="auto">
          <a:xfrm>
            <a:off x="3145432" y="312779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A:4</a:t>
            </a:r>
          </a:p>
        </p:txBody>
      </p:sp>
      <p:sp>
        <p:nvSpPr>
          <p:cNvPr id="12354" name="Line 66"/>
          <p:cNvSpPr>
            <a:spLocks noChangeShapeType="1"/>
          </p:cNvSpPr>
          <p:nvPr/>
        </p:nvSpPr>
        <p:spPr bwMode="auto">
          <a:xfrm flipH="1">
            <a:off x="4364632" y="2213396"/>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5" name="Line 67"/>
          <p:cNvSpPr>
            <a:spLocks noChangeShapeType="1"/>
          </p:cNvSpPr>
          <p:nvPr/>
        </p:nvSpPr>
        <p:spPr bwMode="auto">
          <a:xfrm flipH="1">
            <a:off x="3678832" y="2822996"/>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6" name="Oval 68"/>
          <p:cNvSpPr>
            <a:spLocks noChangeArrowheads="1"/>
          </p:cNvSpPr>
          <p:nvPr/>
        </p:nvSpPr>
        <p:spPr bwMode="auto">
          <a:xfrm>
            <a:off x="4059832" y="312779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C:2</a:t>
            </a:r>
          </a:p>
        </p:txBody>
      </p:sp>
      <p:sp>
        <p:nvSpPr>
          <p:cNvPr id="12357" name="Oval 69"/>
          <p:cNvSpPr>
            <a:spLocks noChangeArrowheads="1"/>
          </p:cNvSpPr>
          <p:nvPr/>
        </p:nvSpPr>
        <p:spPr bwMode="auto">
          <a:xfrm>
            <a:off x="4059832" y="388979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2358" name="Line 70"/>
          <p:cNvSpPr>
            <a:spLocks noChangeShapeType="1"/>
          </p:cNvSpPr>
          <p:nvPr/>
        </p:nvSpPr>
        <p:spPr bwMode="auto">
          <a:xfrm>
            <a:off x="4288432" y="2822996"/>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59" name="Line 71"/>
          <p:cNvSpPr>
            <a:spLocks noChangeShapeType="1"/>
          </p:cNvSpPr>
          <p:nvPr/>
        </p:nvSpPr>
        <p:spPr bwMode="auto">
          <a:xfrm flipH="1">
            <a:off x="4440832" y="3508796"/>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0" name="Oval 72"/>
          <p:cNvSpPr>
            <a:spLocks noChangeArrowheads="1"/>
          </p:cNvSpPr>
          <p:nvPr/>
        </p:nvSpPr>
        <p:spPr bwMode="auto">
          <a:xfrm>
            <a:off x="4459882" y="18419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12361" name="Oval 73"/>
          <p:cNvSpPr>
            <a:spLocks noChangeArrowheads="1"/>
          </p:cNvSpPr>
          <p:nvPr/>
        </p:nvSpPr>
        <p:spPr bwMode="auto">
          <a:xfrm>
            <a:off x="5831482" y="24515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12362" name="Line 74"/>
          <p:cNvSpPr>
            <a:spLocks noChangeShapeType="1"/>
          </p:cNvSpPr>
          <p:nvPr/>
        </p:nvSpPr>
        <p:spPr bwMode="auto">
          <a:xfrm>
            <a:off x="4917082" y="2222921"/>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3" name="Oval 75"/>
          <p:cNvSpPr>
            <a:spLocks noChangeArrowheads="1"/>
          </p:cNvSpPr>
          <p:nvPr/>
        </p:nvSpPr>
        <p:spPr bwMode="auto">
          <a:xfrm>
            <a:off x="5983882" y="3137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12364" name="Oval 76"/>
          <p:cNvSpPr>
            <a:spLocks noChangeArrowheads="1"/>
          </p:cNvSpPr>
          <p:nvPr/>
        </p:nvSpPr>
        <p:spPr bwMode="auto">
          <a:xfrm>
            <a:off x="5983882" y="3899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2365" name="Oval 77"/>
          <p:cNvSpPr>
            <a:spLocks noChangeArrowheads="1"/>
          </p:cNvSpPr>
          <p:nvPr/>
        </p:nvSpPr>
        <p:spPr bwMode="auto">
          <a:xfrm>
            <a:off x="5983882" y="45851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2366" name="Line 78"/>
          <p:cNvSpPr>
            <a:spLocks noChangeShapeType="1"/>
          </p:cNvSpPr>
          <p:nvPr/>
        </p:nvSpPr>
        <p:spPr bwMode="auto">
          <a:xfrm>
            <a:off x="6212482" y="2832521"/>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7" name="Line 79"/>
          <p:cNvSpPr>
            <a:spLocks noChangeShapeType="1"/>
          </p:cNvSpPr>
          <p:nvPr/>
        </p:nvSpPr>
        <p:spPr bwMode="auto">
          <a:xfrm>
            <a:off x="6364882" y="351832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8" name="Line 80"/>
          <p:cNvSpPr>
            <a:spLocks noChangeShapeType="1"/>
          </p:cNvSpPr>
          <p:nvPr/>
        </p:nvSpPr>
        <p:spPr bwMode="auto">
          <a:xfrm>
            <a:off x="6364882" y="4280321"/>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9" name="Oval 81"/>
          <p:cNvSpPr>
            <a:spLocks noChangeArrowheads="1"/>
          </p:cNvSpPr>
          <p:nvPr/>
        </p:nvSpPr>
        <p:spPr bwMode="auto">
          <a:xfrm>
            <a:off x="6993532" y="3137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2370" name="Line 82"/>
          <p:cNvSpPr>
            <a:spLocks noChangeShapeType="1"/>
          </p:cNvSpPr>
          <p:nvPr/>
        </p:nvSpPr>
        <p:spPr bwMode="auto">
          <a:xfrm>
            <a:off x="6536332" y="2756321"/>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71" name="Oval 83"/>
          <p:cNvSpPr>
            <a:spLocks noChangeArrowheads="1"/>
          </p:cNvSpPr>
          <p:nvPr/>
        </p:nvSpPr>
        <p:spPr bwMode="auto">
          <a:xfrm>
            <a:off x="6993532" y="3899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2372" name="Line 84"/>
          <p:cNvSpPr>
            <a:spLocks noChangeShapeType="1"/>
          </p:cNvSpPr>
          <p:nvPr/>
        </p:nvSpPr>
        <p:spPr bwMode="auto">
          <a:xfrm>
            <a:off x="7374532" y="351832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73" name="Oval 85"/>
          <p:cNvSpPr>
            <a:spLocks noChangeArrowheads="1"/>
          </p:cNvSpPr>
          <p:nvPr/>
        </p:nvSpPr>
        <p:spPr bwMode="auto">
          <a:xfrm>
            <a:off x="2269132" y="3899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C:3</a:t>
            </a:r>
          </a:p>
        </p:txBody>
      </p:sp>
      <p:sp>
        <p:nvSpPr>
          <p:cNvPr id="12374" name="Line 86"/>
          <p:cNvSpPr>
            <a:spLocks noChangeShapeType="1"/>
          </p:cNvSpPr>
          <p:nvPr/>
        </p:nvSpPr>
        <p:spPr bwMode="auto">
          <a:xfrm flipH="1">
            <a:off x="2726332" y="3518321"/>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75" name="Oval 87"/>
          <p:cNvSpPr>
            <a:spLocks noChangeArrowheads="1"/>
          </p:cNvSpPr>
          <p:nvPr/>
        </p:nvSpPr>
        <p:spPr bwMode="auto">
          <a:xfrm>
            <a:off x="2269132" y="45851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2376" name="Line 88"/>
          <p:cNvSpPr>
            <a:spLocks noChangeShapeType="1"/>
          </p:cNvSpPr>
          <p:nvPr/>
        </p:nvSpPr>
        <p:spPr bwMode="auto">
          <a:xfrm>
            <a:off x="2650132" y="4280321"/>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32">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34" name="Straight Connector 33">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5" name="Picture 34"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6" name="Rectangle 35">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346826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142038" y="115289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dirty="0">
                <a:latin typeface="+mn-lt"/>
              </a:rPr>
              <a:t>FP-Tree Construction – Reading </a:t>
            </a:r>
            <a:r>
              <a:rPr lang="en-US" sz="2400" dirty="0">
                <a:solidFill>
                  <a:srgbClr val="FF0000"/>
                </a:solidFill>
                <a:latin typeface="+mn-lt"/>
              </a:rPr>
              <a:t>9</a:t>
            </a:r>
          </a:p>
        </p:txBody>
      </p:sp>
      <p:graphicFrame>
        <p:nvGraphicFramePr>
          <p:cNvPr id="13314" name="Object 3"/>
          <p:cNvGraphicFramePr>
            <a:graphicFrameLocks noChangeAspect="1"/>
          </p:cNvGraphicFramePr>
          <p:nvPr>
            <p:extLst>
              <p:ext uri="{D42A27DB-BD31-4B8C-83A1-F6EECF244321}">
                <p14:modId xmlns:p14="http://schemas.microsoft.com/office/powerpoint/2010/main" val="3566814654"/>
              </p:ext>
            </p:extLst>
          </p:nvPr>
        </p:nvGraphicFramePr>
        <p:xfrm>
          <a:off x="65838" y="2067289"/>
          <a:ext cx="1690688" cy="2819400"/>
        </p:xfrm>
        <a:graphic>
          <a:graphicData uri="http://schemas.openxmlformats.org/presentationml/2006/ole">
            <mc:AlternateContent xmlns:mc="http://schemas.openxmlformats.org/markup-compatibility/2006">
              <mc:Choice xmlns:v="urn:schemas-microsoft-com:vml" Requires="v">
                <p:oleObj spid="_x0000_s24639" name="Worksheet" r:id="rId3" imgW="1952887" imgH="3257967" progId="Excel.Sheet.8">
                  <p:embed/>
                </p:oleObj>
              </mc:Choice>
              <mc:Fallback>
                <p:oleObj name="Worksheet" r:id="rId3" imgW="1952887" imgH="325796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8" y="2067289"/>
                        <a:ext cx="16906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Text Box 4"/>
          <p:cNvSpPr txBox="1">
            <a:spLocks noChangeArrowheads="1"/>
          </p:cNvSpPr>
          <p:nvPr/>
        </p:nvSpPr>
        <p:spPr bwMode="auto">
          <a:xfrm>
            <a:off x="1894638" y="2143489"/>
            <a:ext cx="18478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Transaction Database</a:t>
            </a:r>
          </a:p>
        </p:txBody>
      </p:sp>
      <p:sp>
        <p:nvSpPr>
          <p:cNvPr id="13317" name="Text Box 5"/>
          <p:cNvSpPr txBox="1">
            <a:spLocks noChangeArrowheads="1"/>
          </p:cNvSpPr>
          <p:nvPr/>
        </p:nvSpPr>
        <p:spPr bwMode="auto">
          <a:xfrm>
            <a:off x="65838" y="5039090"/>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Header table</a:t>
            </a:r>
          </a:p>
        </p:txBody>
      </p:sp>
      <p:graphicFrame>
        <p:nvGraphicFramePr>
          <p:cNvPr id="336902" name="Group 6"/>
          <p:cNvGraphicFramePr>
            <a:graphicFrameLocks noGrp="1"/>
          </p:cNvGraphicFramePr>
          <p:nvPr>
            <p:extLst>
              <p:ext uri="{D42A27DB-BD31-4B8C-83A1-F6EECF244321}">
                <p14:modId xmlns:p14="http://schemas.microsoft.com/office/powerpoint/2010/main" val="2333182256"/>
              </p:ext>
            </p:extLst>
          </p:nvPr>
        </p:nvGraphicFramePr>
        <p:xfrm>
          <a:off x="1639341" y="5039089"/>
          <a:ext cx="1295400" cy="1828800"/>
        </p:xfrm>
        <a:graphic>
          <a:graphicData uri="http://schemas.openxmlformats.org/drawingml/2006/table">
            <a:tbl>
              <a:tblPr/>
              <a:tblGrid>
                <a:gridCol w="647700"/>
                <a:gridCol w="647700"/>
              </a:tblGrid>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6922" name="Group 26"/>
          <p:cNvGraphicFramePr>
            <a:graphicFrameLocks noGrp="1"/>
          </p:cNvGraphicFramePr>
          <p:nvPr>
            <p:extLst>
              <p:ext uri="{D42A27DB-BD31-4B8C-83A1-F6EECF244321}">
                <p14:modId xmlns:p14="http://schemas.microsoft.com/office/powerpoint/2010/main" val="2974335823"/>
              </p:ext>
            </p:extLst>
          </p:nvPr>
        </p:nvGraphicFramePr>
        <p:xfrm>
          <a:off x="4125869" y="5039089"/>
          <a:ext cx="2166938" cy="1676400"/>
        </p:xfrm>
        <a:graphic>
          <a:graphicData uri="http://schemas.openxmlformats.org/drawingml/2006/table">
            <a:tbl>
              <a:tblPr/>
              <a:tblGrid>
                <a:gridCol w="433388"/>
                <a:gridCol w="433387"/>
                <a:gridCol w="433388"/>
                <a:gridCol w="433387"/>
                <a:gridCol w="433388"/>
              </a:tblGrid>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76" name="Oval 64"/>
          <p:cNvSpPr>
            <a:spLocks noChangeArrowheads="1"/>
          </p:cNvSpPr>
          <p:nvPr/>
        </p:nvSpPr>
        <p:spPr bwMode="auto">
          <a:xfrm>
            <a:off x="3705329" y="238714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B:7</a:t>
            </a:r>
          </a:p>
        </p:txBody>
      </p:sp>
      <p:sp>
        <p:nvSpPr>
          <p:cNvPr id="13377" name="Oval 65"/>
          <p:cNvSpPr>
            <a:spLocks noChangeArrowheads="1"/>
          </p:cNvSpPr>
          <p:nvPr/>
        </p:nvSpPr>
        <p:spPr bwMode="auto">
          <a:xfrm>
            <a:off x="3019529" y="307294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A:5</a:t>
            </a:r>
          </a:p>
        </p:txBody>
      </p:sp>
      <p:sp>
        <p:nvSpPr>
          <p:cNvPr id="13378" name="Line 66"/>
          <p:cNvSpPr>
            <a:spLocks noChangeShapeType="1"/>
          </p:cNvSpPr>
          <p:nvPr/>
        </p:nvSpPr>
        <p:spPr bwMode="auto">
          <a:xfrm flipH="1">
            <a:off x="4238729" y="215854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9" name="Line 67"/>
          <p:cNvSpPr>
            <a:spLocks noChangeShapeType="1"/>
          </p:cNvSpPr>
          <p:nvPr/>
        </p:nvSpPr>
        <p:spPr bwMode="auto">
          <a:xfrm flipH="1">
            <a:off x="3552929" y="2768143"/>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0" name="Oval 68"/>
          <p:cNvSpPr>
            <a:spLocks noChangeArrowheads="1"/>
          </p:cNvSpPr>
          <p:nvPr/>
        </p:nvSpPr>
        <p:spPr bwMode="auto">
          <a:xfrm>
            <a:off x="3933929" y="307294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C:2</a:t>
            </a:r>
          </a:p>
        </p:txBody>
      </p:sp>
      <p:sp>
        <p:nvSpPr>
          <p:cNvPr id="13381" name="Oval 69"/>
          <p:cNvSpPr>
            <a:spLocks noChangeArrowheads="1"/>
          </p:cNvSpPr>
          <p:nvPr/>
        </p:nvSpPr>
        <p:spPr bwMode="auto">
          <a:xfrm>
            <a:off x="3933929" y="3834943"/>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3382" name="Line 70"/>
          <p:cNvSpPr>
            <a:spLocks noChangeShapeType="1"/>
          </p:cNvSpPr>
          <p:nvPr/>
        </p:nvSpPr>
        <p:spPr bwMode="auto">
          <a:xfrm>
            <a:off x="4162529" y="2768143"/>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3" name="Line 71"/>
          <p:cNvSpPr>
            <a:spLocks noChangeShapeType="1"/>
          </p:cNvSpPr>
          <p:nvPr/>
        </p:nvSpPr>
        <p:spPr bwMode="auto">
          <a:xfrm flipH="1">
            <a:off x="4314929" y="3453943"/>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4" name="Oval 72"/>
          <p:cNvSpPr>
            <a:spLocks noChangeArrowheads="1"/>
          </p:cNvSpPr>
          <p:nvPr/>
        </p:nvSpPr>
        <p:spPr bwMode="auto">
          <a:xfrm>
            <a:off x="4333979" y="17870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13385" name="Oval 73"/>
          <p:cNvSpPr>
            <a:spLocks noChangeArrowheads="1"/>
          </p:cNvSpPr>
          <p:nvPr/>
        </p:nvSpPr>
        <p:spPr bwMode="auto">
          <a:xfrm>
            <a:off x="5705579" y="23966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13386" name="Line 74"/>
          <p:cNvSpPr>
            <a:spLocks noChangeShapeType="1"/>
          </p:cNvSpPr>
          <p:nvPr/>
        </p:nvSpPr>
        <p:spPr bwMode="auto">
          <a:xfrm>
            <a:off x="4791179" y="2168068"/>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7" name="Oval 75"/>
          <p:cNvSpPr>
            <a:spLocks noChangeArrowheads="1"/>
          </p:cNvSpPr>
          <p:nvPr/>
        </p:nvSpPr>
        <p:spPr bwMode="auto">
          <a:xfrm>
            <a:off x="5857979" y="30824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13388" name="Oval 76"/>
          <p:cNvSpPr>
            <a:spLocks noChangeArrowheads="1"/>
          </p:cNvSpPr>
          <p:nvPr/>
        </p:nvSpPr>
        <p:spPr bwMode="auto">
          <a:xfrm>
            <a:off x="5857979" y="38444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3389" name="Oval 77"/>
          <p:cNvSpPr>
            <a:spLocks noChangeArrowheads="1"/>
          </p:cNvSpPr>
          <p:nvPr/>
        </p:nvSpPr>
        <p:spPr bwMode="auto">
          <a:xfrm>
            <a:off x="5857979" y="45302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3390" name="Line 78"/>
          <p:cNvSpPr>
            <a:spLocks noChangeShapeType="1"/>
          </p:cNvSpPr>
          <p:nvPr/>
        </p:nvSpPr>
        <p:spPr bwMode="auto">
          <a:xfrm>
            <a:off x="6086579" y="2777668"/>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1" name="Line 79"/>
          <p:cNvSpPr>
            <a:spLocks noChangeShapeType="1"/>
          </p:cNvSpPr>
          <p:nvPr/>
        </p:nvSpPr>
        <p:spPr bwMode="auto">
          <a:xfrm>
            <a:off x="6238979" y="34634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2" name="Line 80"/>
          <p:cNvSpPr>
            <a:spLocks noChangeShapeType="1"/>
          </p:cNvSpPr>
          <p:nvPr/>
        </p:nvSpPr>
        <p:spPr bwMode="auto">
          <a:xfrm>
            <a:off x="6238979" y="422546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3" name="Oval 81"/>
          <p:cNvSpPr>
            <a:spLocks noChangeArrowheads="1"/>
          </p:cNvSpPr>
          <p:nvPr/>
        </p:nvSpPr>
        <p:spPr bwMode="auto">
          <a:xfrm>
            <a:off x="6867629" y="30824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3394" name="Line 82"/>
          <p:cNvSpPr>
            <a:spLocks noChangeShapeType="1"/>
          </p:cNvSpPr>
          <p:nvPr/>
        </p:nvSpPr>
        <p:spPr bwMode="auto">
          <a:xfrm>
            <a:off x="6410429" y="2701468"/>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5" name="Oval 83"/>
          <p:cNvSpPr>
            <a:spLocks noChangeArrowheads="1"/>
          </p:cNvSpPr>
          <p:nvPr/>
        </p:nvSpPr>
        <p:spPr bwMode="auto">
          <a:xfrm>
            <a:off x="6867629" y="38444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3396" name="Line 84"/>
          <p:cNvSpPr>
            <a:spLocks noChangeShapeType="1"/>
          </p:cNvSpPr>
          <p:nvPr/>
        </p:nvSpPr>
        <p:spPr bwMode="auto">
          <a:xfrm>
            <a:off x="7248629" y="34634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7" name="Oval 85"/>
          <p:cNvSpPr>
            <a:spLocks noChangeArrowheads="1"/>
          </p:cNvSpPr>
          <p:nvPr/>
        </p:nvSpPr>
        <p:spPr bwMode="auto">
          <a:xfrm>
            <a:off x="2143229" y="38444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C:3</a:t>
            </a:r>
          </a:p>
        </p:txBody>
      </p:sp>
      <p:sp>
        <p:nvSpPr>
          <p:cNvPr id="13398" name="Line 86"/>
          <p:cNvSpPr>
            <a:spLocks noChangeShapeType="1"/>
          </p:cNvSpPr>
          <p:nvPr/>
        </p:nvSpPr>
        <p:spPr bwMode="auto">
          <a:xfrm flipH="1">
            <a:off x="2600429" y="3463468"/>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9" name="Oval 87"/>
          <p:cNvSpPr>
            <a:spLocks noChangeArrowheads="1"/>
          </p:cNvSpPr>
          <p:nvPr/>
        </p:nvSpPr>
        <p:spPr bwMode="auto">
          <a:xfrm>
            <a:off x="2143229" y="45302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3400" name="Line 88"/>
          <p:cNvSpPr>
            <a:spLocks noChangeShapeType="1"/>
          </p:cNvSpPr>
          <p:nvPr/>
        </p:nvSpPr>
        <p:spPr bwMode="auto">
          <a:xfrm>
            <a:off x="2524229" y="422546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1" name="Oval 89"/>
          <p:cNvSpPr>
            <a:spLocks noChangeArrowheads="1"/>
          </p:cNvSpPr>
          <p:nvPr/>
        </p:nvSpPr>
        <p:spPr bwMode="auto">
          <a:xfrm>
            <a:off x="2981429" y="3844468"/>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3402" name="Line 90"/>
          <p:cNvSpPr>
            <a:spLocks noChangeShapeType="1"/>
          </p:cNvSpPr>
          <p:nvPr/>
        </p:nvSpPr>
        <p:spPr bwMode="auto">
          <a:xfrm>
            <a:off x="3362429" y="34634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Rectangle 34">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36" name="Straight Connector 35">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8" name="Rectangle 37">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75664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142038" y="1316458"/>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dirty="0">
                <a:latin typeface="+mn-lt"/>
              </a:rPr>
              <a:t>FP-Tree Construction – Reading </a:t>
            </a:r>
            <a:r>
              <a:rPr lang="en-US" sz="2400" dirty="0">
                <a:solidFill>
                  <a:srgbClr val="FF0000"/>
                </a:solidFill>
                <a:latin typeface="+mn-lt"/>
              </a:rPr>
              <a:t>10</a:t>
            </a:r>
          </a:p>
        </p:txBody>
      </p:sp>
      <p:graphicFrame>
        <p:nvGraphicFramePr>
          <p:cNvPr id="14338" name="Object 3"/>
          <p:cNvGraphicFramePr>
            <a:graphicFrameLocks noChangeAspect="1"/>
          </p:cNvGraphicFramePr>
          <p:nvPr>
            <p:extLst>
              <p:ext uri="{D42A27DB-BD31-4B8C-83A1-F6EECF244321}">
                <p14:modId xmlns:p14="http://schemas.microsoft.com/office/powerpoint/2010/main" val="1006399897"/>
              </p:ext>
            </p:extLst>
          </p:nvPr>
        </p:nvGraphicFramePr>
        <p:xfrm>
          <a:off x="65838" y="2230857"/>
          <a:ext cx="1690688" cy="2819400"/>
        </p:xfrm>
        <a:graphic>
          <a:graphicData uri="http://schemas.openxmlformats.org/presentationml/2006/ole">
            <mc:AlternateContent xmlns:mc="http://schemas.openxmlformats.org/markup-compatibility/2006">
              <mc:Choice xmlns:v="urn:schemas-microsoft-com:vml" Requires="v">
                <p:oleObj spid="_x0000_s25663" name="Worksheet" r:id="rId3" imgW="1952887" imgH="3257967" progId="Excel.Sheet.8">
                  <p:embed/>
                </p:oleObj>
              </mc:Choice>
              <mc:Fallback>
                <p:oleObj name="Worksheet" r:id="rId3" imgW="1952887" imgH="325796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8" y="2230857"/>
                        <a:ext cx="16906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Text Box 4"/>
          <p:cNvSpPr txBox="1">
            <a:spLocks noChangeArrowheads="1"/>
          </p:cNvSpPr>
          <p:nvPr/>
        </p:nvSpPr>
        <p:spPr bwMode="auto">
          <a:xfrm>
            <a:off x="1894638" y="2307057"/>
            <a:ext cx="1866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Transaction Database</a:t>
            </a:r>
          </a:p>
        </p:txBody>
      </p:sp>
      <p:sp>
        <p:nvSpPr>
          <p:cNvPr id="14341" name="Text Box 5"/>
          <p:cNvSpPr txBox="1">
            <a:spLocks noChangeArrowheads="1"/>
          </p:cNvSpPr>
          <p:nvPr/>
        </p:nvSpPr>
        <p:spPr bwMode="auto">
          <a:xfrm>
            <a:off x="65838" y="5202658"/>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Header table</a:t>
            </a:r>
          </a:p>
        </p:txBody>
      </p:sp>
      <p:graphicFrame>
        <p:nvGraphicFramePr>
          <p:cNvPr id="337926" name="Group 6"/>
          <p:cNvGraphicFramePr>
            <a:graphicFrameLocks noGrp="1"/>
          </p:cNvGraphicFramePr>
          <p:nvPr>
            <p:extLst>
              <p:ext uri="{D42A27DB-BD31-4B8C-83A1-F6EECF244321}">
                <p14:modId xmlns:p14="http://schemas.microsoft.com/office/powerpoint/2010/main" val="1938712360"/>
              </p:ext>
            </p:extLst>
          </p:nvPr>
        </p:nvGraphicFramePr>
        <p:xfrm>
          <a:off x="1756526" y="5050257"/>
          <a:ext cx="1295400" cy="1828800"/>
        </p:xfrm>
        <a:graphic>
          <a:graphicData uri="http://schemas.openxmlformats.org/drawingml/2006/table">
            <a:tbl>
              <a:tblPr/>
              <a:tblGrid>
                <a:gridCol w="647700"/>
                <a:gridCol w="647700"/>
              </a:tblGrid>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7946" name="Group 26"/>
          <p:cNvGraphicFramePr>
            <a:graphicFrameLocks noGrp="1"/>
          </p:cNvGraphicFramePr>
          <p:nvPr>
            <p:extLst>
              <p:ext uri="{D42A27DB-BD31-4B8C-83A1-F6EECF244321}">
                <p14:modId xmlns:p14="http://schemas.microsoft.com/office/powerpoint/2010/main" val="870751802"/>
              </p:ext>
            </p:extLst>
          </p:nvPr>
        </p:nvGraphicFramePr>
        <p:xfrm>
          <a:off x="4202069" y="5181600"/>
          <a:ext cx="2166938" cy="1676400"/>
        </p:xfrm>
        <a:graphic>
          <a:graphicData uri="http://schemas.openxmlformats.org/drawingml/2006/table">
            <a:tbl>
              <a:tblPr/>
              <a:tblGrid>
                <a:gridCol w="433388"/>
                <a:gridCol w="433387"/>
                <a:gridCol w="433388"/>
                <a:gridCol w="433387"/>
                <a:gridCol w="433388"/>
              </a:tblGrid>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00" name="Oval 64"/>
          <p:cNvSpPr>
            <a:spLocks noChangeArrowheads="1"/>
          </p:cNvSpPr>
          <p:nvPr/>
        </p:nvSpPr>
        <p:spPr bwMode="auto">
          <a:xfrm>
            <a:off x="3897070" y="244199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B:8</a:t>
            </a:r>
          </a:p>
        </p:txBody>
      </p:sp>
      <p:sp>
        <p:nvSpPr>
          <p:cNvPr id="14401" name="Oval 65"/>
          <p:cNvSpPr>
            <a:spLocks noChangeArrowheads="1"/>
          </p:cNvSpPr>
          <p:nvPr/>
        </p:nvSpPr>
        <p:spPr bwMode="auto">
          <a:xfrm>
            <a:off x="3211270" y="312779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A:5</a:t>
            </a:r>
          </a:p>
        </p:txBody>
      </p:sp>
      <p:sp>
        <p:nvSpPr>
          <p:cNvPr id="14402" name="Line 66"/>
          <p:cNvSpPr>
            <a:spLocks noChangeShapeType="1"/>
          </p:cNvSpPr>
          <p:nvPr/>
        </p:nvSpPr>
        <p:spPr bwMode="auto">
          <a:xfrm flipH="1">
            <a:off x="4430470" y="2213396"/>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3" name="Line 67"/>
          <p:cNvSpPr>
            <a:spLocks noChangeShapeType="1"/>
          </p:cNvSpPr>
          <p:nvPr/>
        </p:nvSpPr>
        <p:spPr bwMode="auto">
          <a:xfrm flipH="1">
            <a:off x="3744670" y="2822996"/>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4" name="Oval 68"/>
          <p:cNvSpPr>
            <a:spLocks noChangeArrowheads="1"/>
          </p:cNvSpPr>
          <p:nvPr/>
        </p:nvSpPr>
        <p:spPr bwMode="auto">
          <a:xfrm>
            <a:off x="4125670" y="312779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C:3</a:t>
            </a:r>
          </a:p>
        </p:txBody>
      </p:sp>
      <p:sp>
        <p:nvSpPr>
          <p:cNvPr id="14405" name="Oval 69"/>
          <p:cNvSpPr>
            <a:spLocks noChangeArrowheads="1"/>
          </p:cNvSpPr>
          <p:nvPr/>
        </p:nvSpPr>
        <p:spPr bwMode="auto">
          <a:xfrm>
            <a:off x="4125670" y="3889796"/>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4406" name="Line 70"/>
          <p:cNvSpPr>
            <a:spLocks noChangeShapeType="1"/>
          </p:cNvSpPr>
          <p:nvPr/>
        </p:nvSpPr>
        <p:spPr bwMode="auto">
          <a:xfrm>
            <a:off x="4354270" y="2822996"/>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7" name="Line 71"/>
          <p:cNvSpPr>
            <a:spLocks noChangeShapeType="1"/>
          </p:cNvSpPr>
          <p:nvPr/>
        </p:nvSpPr>
        <p:spPr bwMode="auto">
          <a:xfrm flipH="1">
            <a:off x="4506670" y="3508796"/>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8" name="Oval 72"/>
          <p:cNvSpPr>
            <a:spLocks noChangeArrowheads="1"/>
          </p:cNvSpPr>
          <p:nvPr/>
        </p:nvSpPr>
        <p:spPr bwMode="auto">
          <a:xfrm>
            <a:off x="4525720" y="18419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14409" name="Oval 73"/>
          <p:cNvSpPr>
            <a:spLocks noChangeArrowheads="1"/>
          </p:cNvSpPr>
          <p:nvPr/>
        </p:nvSpPr>
        <p:spPr bwMode="auto">
          <a:xfrm>
            <a:off x="5897320" y="24515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14410" name="Line 74"/>
          <p:cNvSpPr>
            <a:spLocks noChangeShapeType="1"/>
          </p:cNvSpPr>
          <p:nvPr/>
        </p:nvSpPr>
        <p:spPr bwMode="auto">
          <a:xfrm>
            <a:off x="4982920" y="2222921"/>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1" name="Oval 75"/>
          <p:cNvSpPr>
            <a:spLocks noChangeArrowheads="1"/>
          </p:cNvSpPr>
          <p:nvPr/>
        </p:nvSpPr>
        <p:spPr bwMode="auto">
          <a:xfrm>
            <a:off x="6049720" y="3137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14412" name="Oval 76"/>
          <p:cNvSpPr>
            <a:spLocks noChangeArrowheads="1"/>
          </p:cNvSpPr>
          <p:nvPr/>
        </p:nvSpPr>
        <p:spPr bwMode="auto">
          <a:xfrm>
            <a:off x="6049720" y="3899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4413" name="Oval 77"/>
          <p:cNvSpPr>
            <a:spLocks noChangeArrowheads="1"/>
          </p:cNvSpPr>
          <p:nvPr/>
        </p:nvSpPr>
        <p:spPr bwMode="auto">
          <a:xfrm>
            <a:off x="6049720" y="45851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4414" name="Line 78"/>
          <p:cNvSpPr>
            <a:spLocks noChangeShapeType="1"/>
          </p:cNvSpPr>
          <p:nvPr/>
        </p:nvSpPr>
        <p:spPr bwMode="auto">
          <a:xfrm>
            <a:off x="6278320" y="2832521"/>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5" name="Line 79"/>
          <p:cNvSpPr>
            <a:spLocks noChangeShapeType="1"/>
          </p:cNvSpPr>
          <p:nvPr/>
        </p:nvSpPr>
        <p:spPr bwMode="auto">
          <a:xfrm>
            <a:off x="6430720" y="351832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6" name="Line 80"/>
          <p:cNvSpPr>
            <a:spLocks noChangeShapeType="1"/>
          </p:cNvSpPr>
          <p:nvPr/>
        </p:nvSpPr>
        <p:spPr bwMode="auto">
          <a:xfrm>
            <a:off x="6430720" y="4280321"/>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7" name="Oval 81"/>
          <p:cNvSpPr>
            <a:spLocks noChangeArrowheads="1"/>
          </p:cNvSpPr>
          <p:nvPr/>
        </p:nvSpPr>
        <p:spPr bwMode="auto">
          <a:xfrm>
            <a:off x="7059370" y="3137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4418" name="Line 82"/>
          <p:cNvSpPr>
            <a:spLocks noChangeShapeType="1"/>
          </p:cNvSpPr>
          <p:nvPr/>
        </p:nvSpPr>
        <p:spPr bwMode="auto">
          <a:xfrm>
            <a:off x="6602170" y="2756321"/>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9" name="Oval 83"/>
          <p:cNvSpPr>
            <a:spLocks noChangeArrowheads="1"/>
          </p:cNvSpPr>
          <p:nvPr/>
        </p:nvSpPr>
        <p:spPr bwMode="auto">
          <a:xfrm>
            <a:off x="7059370" y="3899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4420" name="Line 84"/>
          <p:cNvSpPr>
            <a:spLocks noChangeShapeType="1"/>
          </p:cNvSpPr>
          <p:nvPr/>
        </p:nvSpPr>
        <p:spPr bwMode="auto">
          <a:xfrm>
            <a:off x="7440370" y="351832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1" name="Oval 85"/>
          <p:cNvSpPr>
            <a:spLocks noChangeArrowheads="1"/>
          </p:cNvSpPr>
          <p:nvPr/>
        </p:nvSpPr>
        <p:spPr bwMode="auto">
          <a:xfrm>
            <a:off x="2334970" y="3899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C:3</a:t>
            </a:r>
          </a:p>
        </p:txBody>
      </p:sp>
      <p:sp>
        <p:nvSpPr>
          <p:cNvPr id="14422" name="Line 86"/>
          <p:cNvSpPr>
            <a:spLocks noChangeShapeType="1"/>
          </p:cNvSpPr>
          <p:nvPr/>
        </p:nvSpPr>
        <p:spPr bwMode="auto">
          <a:xfrm flipH="1">
            <a:off x="2792170" y="3518321"/>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3" name="Oval 87"/>
          <p:cNvSpPr>
            <a:spLocks noChangeArrowheads="1"/>
          </p:cNvSpPr>
          <p:nvPr/>
        </p:nvSpPr>
        <p:spPr bwMode="auto">
          <a:xfrm>
            <a:off x="2334970" y="45851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4424" name="Line 88"/>
          <p:cNvSpPr>
            <a:spLocks noChangeShapeType="1"/>
          </p:cNvSpPr>
          <p:nvPr/>
        </p:nvSpPr>
        <p:spPr bwMode="auto">
          <a:xfrm>
            <a:off x="2715970" y="4280321"/>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5" name="Oval 89"/>
          <p:cNvSpPr>
            <a:spLocks noChangeArrowheads="1"/>
          </p:cNvSpPr>
          <p:nvPr/>
        </p:nvSpPr>
        <p:spPr bwMode="auto">
          <a:xfrm>
            <a:off x="3173170" y="3899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14426" name="Line 90"/>
          <p:cNvSpPr>
            <a:spLocks noChangeShapeType="1"/>
          </p:cNvSpPr>
          <p:nvPr/>
        </p:nvSpPr>
        <p:spPr bwMode="auto">
          <a:xfrm>
            <a:off x="3554170" y="351832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7" name="Oval 91"/>
          <p:cNvSpPr>
            <a:spLocks noChangeArrowheads="1"/>
          </p:cNvSpPr>
          <p:nvPr/>
        </p:nvSpPr>
        <p:spPr bwMode="auto">
          <a:xfrm>
            <a:off x="5001970" y="3899321"/>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14428" name="Line 92"/>
          <p:cNvSpPr>
            <a:spLocks noChangeShapeType="1"/>
          </p:cNvSpPr>
          <p:nvPr/>
        </p:nvSpPr>
        <p:spPr bwMode="auto">
          <a:xfrm>
            <a:off x="4620970" y="3518321"/>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Rectangle 3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38" name="Straight Connector 3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9" name="Picture 38"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40" name="Rectangle 3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91996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838200" y="1825625"/>
            <a:ext cx="7453544" cy="4351338"/>
          </a:xfrm>
        </p:spPr>
        <p:txBody>
          <a:bodyPr rtlCol="0">
            <a:normAutofit/>
          </a:bodyPr>
          <a:lstStyle/>
          <a:p>
            <a:pPr>
              <a:defRPr/>
            </a:pPr>
            <a:r>
              <a:rPr lang="en-US" sz="2400" dirty="0" smtClean="0"/>
              <a:t>Apriori: uses a generate-and-test approach-  generates candidate </a:t>
            </a:r>
            <a:r>
              <a:rPr lang="en-US" sz="2400" dirty="0" err="1" smtClean="0"/>
              <a:t>itemsets</a:t>
            </a:r>
            <a:r>
              <a:rPr lang="en-US" sz="2400" dirty="0" smtClean="0"/>
              <a:t> and tests if they are frequent</a:t>
            </a:r>
          </a:p>
          <a:p>
            <a:pPr>
              <a:defRPr/>
            </a:pPr>
            <a:r>
              <a:rPr lang="en-US" sz="2400" dirty="0" smtClean="0"/>
              <a:t>Generation of candidate </a:t>
            </a:r>
            <a:r>
              <a:rPr lang="en-US" sz="2400" dirty="0" err="1" smtClean="0"/>
              <a:t>itemsets</a:t>
            </a:r>
            <a:r>
              <a:rPr lang="en-US" sz="2400" dirty="0" smtClean="0"/>
              <a:t> is expensive (in terms of both space and time)</a:t>
            </a:r>
          </a:p>
          <a:p>
            <a:pPr>
              <a:defRPr/>
            </a:pPr>
            <a:r>
              <a:rPr lang="en-US" sz="2400" dirty="0" smtClean="0"/>
              <a:t>Support counting is expensive</a:t>
            </a:r>
          </a:p>
          <a:p>
            <a:pPr lvl="1">
              <a:defRPr/>
            </a:pPr>
            <a:r>
              <a:rPr lang="en-US" dirty="0" smtClean="0"/>
              <a:t>Subset checking (computationally expensive)</a:t>
            </a:r>
          </a:p>
          <a:p>
            <a:pPr lvl="1">
              <a:defRPr/>
            </a:pPr>
            <a:r>
              <a:rPr lang="en-US" dirty="0" smtClean="0"/>
              <a:t>Multiple Database scans (I/O)</a:t>
            </a:r>
          </a:p>
        </p:txBody>
      </p:sp>
      <p:sp>
        <p:nvSpPr>
          <p:cNvPr id="14" name="Rectangle 13">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err="1" smtClean="0">
                <a:solidFill>
                  <a:srgbClr val="DFA267"/>
                </a:solidFill>
              </a:rPr>
              <a:t>Apriori</a:t>
            </a:r>
            <a:r>
              <a:rPr lang="en-IN" sz="2400" b="1" dirty="0" smtClean="0">
                <a:solidFill>
                  <a:srgbClr val="DFA267"/>
                </a:solidFill>
              </a:rPr>
              <a:t> VS FP GROWTH ALGORITHM</a:t>
            </a:r>
            <a:endParaRPr lang="en-IN" sz="2400" b="1" dirty="0">
              <a:solidFill>
                <a:srgbClr val="DFA267"/>
              </a:solidFill>
            </a:endParaRPr>
          </a:p>
        </p:txBody>
      </p:sp>
      <p:cxnSp>
        <p:nvCxnSpPr>
          <p:cNvPr id="15" name="Straight Connector 14">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7" name="Rectangle 1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89320" y="1134000"/>
              <a:ext cx="5670720" cy="3590280"/>
            </p14:xfrm>
          </p:contentPart>
        </mc:Choice>
        <mc:Fallback xmlns="">
          <p:pic>
            <p:nvPicPr>
              <p:cNvPr id="2" name="Ink 1"/>
              <p:cNvPicPr/>
              <p:nvPr/>
            </p:nvPicPr>
            <p:blipFill>
              <a:blip r:embed="rId4"/>
              <a:stretch>
                <a:fillRect/>
              </a:stretch>
            </p:blipFill>
            <p:spPr>
              <a:xfrm>
                <a:off x="579960" y="1124640"/>
                <a:ext cx="5689440" cy="3609000"/>
              </a:xfrm>
              <a:prstGeom prst="rect">
                <a:avLst/>
              </a:prstGeom>
            </p:spPr>
          </p:pic>
        </mc:Fallback>
      </mc:AlternateContent>
    </p:spTree>
    <p:extLst>
      <p:ext uri="{BB962C8B-B14F-4D97-AF65-F5344CB8AC3E}">
        <p14:creationId xmlns:p14="http://schemas.microsoft.com/office/powerpoint/2010/main" val="41380248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6616" y="882730"/>
            <a:ext cx="8300052" cy="1454652"/>
          </a:xfrm>
        </p:spPr>
        <p:txBody>
          <a:bodyPr>
            <a:normAutofit/>
          </a:bodyPr>
          <a:lstStyle/>
          <a:p>
            <a:pPr eaLnBrk="1" hangingPunct="1"/>
            <a:r>
              <a:rPr lang="en-US" sz="2400" dirty="0" smtClean="0">
                <a:latin typeface="+mn-lt"/>
              </a:rPr>
              <a:t>Why have the array?</a:t>
            </a:r>
          </a:p>
        </p:txBody>
      </p:sp>
      <p:sp>
        <p:nvSpPr>
          <p:cNvPr id="35843" name="Rectangle 3"/>
          <p:cNvSpPr>
            <a:spLocks noGrp="1" noChangeArrowheads="1"/>
          </p:cNvSpPr>
          <p:nvPr>
            <p:ph type="body" idx="1"/>
          </p:nvPr>
        </p:nvSpPr>
        <p:spPr>
          <a:xfrm>
            <a:off x="-24924" y="1777361"/>
            <a:ext cx="8291744" cy="4351338"/>
          </a:xfrm>
        </p:spPr>
        <p:txBody>
          <a:bodyPr>
            <a:noAutofit/>
          </a:bodyPr>
          <a:lstStyle/>
          <a:p>
            <a:pPr eaLnBrk="1" hangingPunct="1">
              <a:lnSpc>
                <a:spcPct val="90000"/>
              </a:lnSpc>
              <a:buFontTx/>
              <a:buNone/>
            </a:pPr>
            <a:r>
              <a:rPr lang="en-US" sz="2400" dirty="0" smtClean="0"/>
              <a:t>Constructing conditional FP-Trees. </a:t>
            </a:r>
          </a:p>
          <a:p>
            <a:pPr eaLnBrk="1" hangingPunct="1">
              <a:lnSpc>
                <a:spcPct val="90000"/>
              </a:lnSpc>
              <a:buFontTx/>
              <a:buNone/>
            </a:pPr>
            <a:r>
              <a:rPr lang="en-US" sz="2400" b="1" dirty="0" smtClean="0">
                <a:solidFill>
                  <a:srgbClr val="FF0000"/>
                </a:solidFill>
              </a:rPr>
              <a:t>Without array</a:t>
            </a:r>
          </a:p>
          <a:p>
            <a:pPr eaLnBrk="1" hangingPunct="1">
              <a:lnSpc>
                <a:spcPct val="90000"/>
              </a:lnSpc>
            </a:pPr>
            <a:r>
              <a:rPr lang="en-US" sz="2400" dirty="0" smtClean="0"/>
              <a:t>Traverse the base FP-Tree to determine the new item counts. </a:t>
            </a:r>
          </a:p>
          <a:p>
            <a:pPr lvl="1" eaLnBrk="1" hangingPunct="1">
              <a:lnSpc>
                <a:spcPct val="90000"/>
              </a:lnSpc>
            </a:pPr>
            <a:r>
              <a:rPr lang="en-US" dirty="0" smtClean="0"/>
              <a:t>Construct a new header.</a:t>
            </a:r>
          </a:p>
          <a:p>
            <a:pPr eaLnBrk="1" hangingPunct="1">
              <a:lnSpc>
                <a:spcPct val="90000"/>
              </a:lnSpc>
            </a:pPr>
            <a:r>
              <a:rPr lang="en-US" sz="2400" dirty="0" smtClean="0"/>
              <a:t>Traverse again the base FP-Tree and construct the conditional FP-Tree. </a:t>
            </a:r>
          </a:p>
          <a:p>
            <a:pPr eaLnBrk="1" hangingPunct="1">
              <a:lnSpc>
                <a:spcPct val="90000"/>
              </a:lnSpc>
              <a:buFontTx/>
              <a:buNone/>
            </a:pPr>
            <a:r>
              <a:rPr lang="en-US" sz="2400" b="1" dirty="0" smtClean="0">
                <a:solidFill>
                  <a:srgbClr val="FF0000"/>
                </a:solidFill>
              </a:rPr>
              <a:t>With array</a:t>
            </a:r>
          </a:p>
          <a:p>
            <a:pPr eaLnBrk="1" hangingPunct="1">
              <a:lnSpc>
                <a:spcPct val="90000"/>
              </a:lnSpc>
            </a:pPr>
            <a:r>
              <a:rPr lang="en-US" sz="2400" dirty="0" smtClean="0"/>
              <a:t>Construct a new header helped by the array.</a:t>
            </a:r>
          </a:p>
          <a:p>
            <a:pPr eaLnBrk="1" hangingPunct="1">
              <a:lnSpc>
                <a:spcPct val="90000"/>
              </a:lnSpc>
            </a:pPr>
            <a:r>
              <a:rPr lang="en-US" sz="2400" dirty="0" smtClean="0"/>
              <a:t>Traverse the base FP-Tree and construct the conditional FP-Tree.</a:t>
            </a:r>
          </a:p>
          <a:p>
            <a:pPr eaLnBrk="1" hangingPunct="1">
              <a:lnSpc>
                <a:spcPct val="90000"/>
              </a:lnSpc>
              <a:buFontTx/>
              <a:buNone/>
            </a:pPr>
            <a:r>
              <a:rPr lang="en-US" sz="2400" b="1" dirty="0" smtClean="0">
                <a:solidFill>
                  <a:srgbClr val="FF0000"/>
                </a:solidFill>
              </a:rPr>
              <a:t>Saving</a:t>
            </a:r>
            <a:r>
              <a:rPr lang="en-US" sz="2400" b="1" dirty="0" smtClean="0"/>
              <a:t> </a:t>
            </a:r>
          </a:p>
          <a:p>
            <a:pPr eaLnBrk="1" hangingPunct="1">
              <a:lnSpc>
                <a:spcPct val="90000"/>
              </a:lnSpc>
            </a:pPr>
            <a:r>
              <a:rPr lang="en-US" sz="2400" dirty="0" smtClean="0"/>
              <a:t>One tree traversal. </a:t>
            </a:r>
          </a:p>
          <a:p>
            <a:pPr eaLnBrk="1" hangingPunct="1">
              <a:lnSpc>
                <a:spcPct val="90000"/>
              </a:lnSpc>
            </a:pPr>
            <a:r>
              <a:rPr lang="en-US" sz="2400" dirty="0" smtClean="0"/>
              <a:t>Important because experimentally it’s shown that 80% of time is spent on tree traversals. </a:t>
            </a:r>
          </a:p>
        </p:txBody>
      </p:sp>
      <p:sp>
        <p:nvSpPr>
          <p:cNvPr id="4" name="Rectangle 3">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5" name="Straight Connector 4">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86205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44560" y="1205820"/>
            <a:ext cx="2400300" cy="1325563"/>
          </a:xfrm>
        </p:spPr>
        <p:txBody>
          <a:bodyPr>
            <a:normAutofit/>
          </a:bodyPr>
          <a:lstStyle/>
          <a:p>
            <a:pPr eaLnBrk="1" hangingPunct="1"/>
            <a:r>
              <a:rPr lang="en-US" sz="2400" b="1" dirty="0" smtClean="0">
                <a:latin typeface="+mn-lt"/>
              </a:rPr>
              <a:t>Suffix E</a:t>
            </a:r>
          </a:p>
        </p:txBody>
      </p:sp>
      <p:sp>
        <p:nvSpPr>
          <p:cNvPr id="36867" name="Text Box 3"/>
          <p:cNvSpPr txBox="1">
            <a:spLocks noChangeArrowheads="1"/>
          </p:cNvSpPr>
          <p:nvPr/>
        </p:nvSpPr>
        <p:spPr bwMode="auto">
          <a:xfrm>
            <a:off x="0" y="5297294"/>
            <a:ext cx="3968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ending in E.</a:t>
            </a:r>
          </a:p>
          <a:p>
            <a:pPr eaLnBrk="1" hangingPunct="1"/>
            <a:endParaRPr lang="en-US" sz="2400" dirty="0">
              <a:latin typeface="+mn-lt"/>
            </a:endParaRPr>
          </a:p>
          <a:p>
            <a:pPr eaLnBrk="1" hangingPunct="1"/>
            <a:r>
              <a:rPr lang="en-US" sz="2400" dirty="0">
                <a:latin typeface="+mn-lt"/>
              </a:rPr>
              <a:t>Insert each path (after truncating E) into a new tree. </a:t>
            </a:r>
          </a:p>
        </p:txBody>
      </p:sp>
      <p:sp>
        <p:nvSpPr>
          <p:cNvPr id="36868" name="Text Box 4"/>
          <p:cNvSpPr txBox="1">
            <a:spLocks noChangeArrowheads="1"/>
          </p:cNvSpPr>
          <p:nvPr/>
        </p:nvSpPr>
        <p:spPr bwMode="auto">
          <a:xfrm>
            <a:off x="4097361" y="2392170"/>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a:solidFill>
                  <a:schemeClr val="tx1"/>
                </a:solidFill>
              </a:rPr>
              <a:t>(New) Header table</a:t>
            </a:r>
          </a:p>
        </p:txBody>
      </p:sp>
      <p:sp>
        <p:nvSpPr>
          <p:cNvPr id="36869" name="Text Box 5"/>
          <p:cNvSpPr txBox="1">
            <a:spLocks noChangeArrowheads="1"/>
          </p:cNvSpPr>
          <p:nvPr/>
        </p:nvSpPr>
        <p:spPr bwMode="auto">
          <a:xfrm>
            <a:off x="5795494" y="4560813"/>
            <a:ext cx="189458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t>Conditional FP-Tree for suffix E</a:t>
            </a:r>
          </a:p>
        </p:txBody>
      </p:sp>
      <p:sp>
        <p:nvSpPr>
          <p:cNvPr id="36870" name="Oval 6"/>
          <p:cNvSpPr>
            <a:spLocks noChangeArrowheads="1"/>
          </p:cNvSpPr>
          <p:nvPr/>
        </p:nvSpPr>
        <p:spPr bwMode="auto">
          <a:xfrm>
            <a:off x="-17440" y="2858894"/>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B:8</a:t>
            </a:r>
          </a:p>
        </p:txBody>
      </p:sp>
      <p:sp>
        <p:nvSpPr>
          <p:cNvPr id="36871" name="Line 7"/>
          <p:cNvSpPr>
            <a:spLocks noChangeShapeType="1"/>
          </p:cNvSpPr>
          <p:nvPr/>
        </p:nvSpPr>
        <p:spPr bwMode="auto">
          <a:xfrm flipH="1">
            <a:off x="515960" y="2630294"/>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Oval 8"/>
          <p:cNvSpPr>
            <a:spLocks noChangeArrowheads="1"/>
          </p:cNvSpPr>
          <p:nvPr/>
        </p:nvSpPr>
        <p:spPr bwMode="auto">
          <a:xfrm>
            <a:off x="211160" y="3544694"/>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C:3</a:t>
            </a:r>
          </a:p>
        </p:txBody>
      </p:sp>
      <p:sp>
        <p:nvSpPr>
          <p:cNvPr id="36873" name="Line 9"/>
          <p:cNvSpPr>
            <a:spLocks noChangeShapeType="1"/>
          </p:cNvSpPr>
          <p:nvPr/>
        </p:nvSpPr>
        <p:spPr bwMode="auto">
          <a:xfrm>
            <a:off x="439760" y="3239894"/>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Oval 10"/>
          <p:cNvSpPr>
            <a:spLocks noChangeArrowheads="1"/>
          </p:cNvSpPr>
          <p:nvPr/>
        </p:nvSpPr>
        <p:spPr bwMode="auto">
          <a:xfrm>
            <a:off x="611210" y="225881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6875" name="Oval 11"/>
          <p:cNvSpPr>
            <a:spLocks noChangeArrowheads="1"/>
          </p:cNvSpPr>
          <p:nvPr/>
        </p:nvSpPr>
        <p:spPr bwMode="auto">
          <a:xfrm>
            <a:off x="1982810" y="286841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36876" name="Line 12"/>
          <p:cNvSpPr>
            <a:spLocks noChangeShapeType="1"/>
          </p:cNvSpPr>
          <p:nvPr/>
        </p:nvSpPr>
        <p:spPr bwMode="auto">
          <a:xfrm>
            <a:off x="1068410" y="2639819"/>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Oval 13"/>
          <p:cNvSpPr>
            <a:spLocks noChangeArrowheads="1"/>
          </p:cNvSpPr>
          <p:nvPr/>
        </p:nvSpPr>
        <p:spPr bwMode="auto">
          <a:xfrm>
            <a:off x="2135210" y="355421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36878" name="Oval 14"/>
          <p:cNvSpPr>
            <a:spLocks noChangeArrowheads="1"/>
          </p:cNvSpPr>
          <p:nvPr/>
        </p:nvSpPr>
        <p:spPr bwMode="auto">
          <a:xfrm>
            <a:off x="2135210" y="431621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6879" name="Oval 15"/>
          <p:cNvSpPr>
            <a:spLocks noChangeArrowheads="1"/>
          </p:cNvSpPr>
          <p:nvPr/>
        </p:nvSpPr>
        <p:spPr bwMode="auto">
          <a:xfrm>
            <a:off x="2135210" y="500201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6880" name="Line 16"/>
          <p:cNvSpPr>
            <a:spLocks noChangeShapeType="1"/>
          </p:cNvSpPr>
          <p:nvPr/>
        </p:nvSpPr>
        <p:spPr bwMode="auto">
          <a:xfrm>
            <a:off x="2363810" y="3249419"/>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17"/>
          <p:cNvSpPr>
            <a:spLocks noChangeShapeType="1"/>
          </p:cNvSpPr>
          <p:nvPr/>
        </p:nvSpPr>
        <p:spPr bwMode="auto">
          <a:xfrm>
            <a:off x="2516210" y="3935219"/>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18"/>
          <p:cNvSpPr>
            <a:spLocks noChangeShapeType="1"/>
          </p:cNvSpPr>
          <p:nvPr/>
        </p:nvSpPr>
        <p:spPr bwMode="auto">
          <a:xfrm>
            <a:off x="2516210" y="469721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Oval 19"/>
          <p:cNvSpPr>
            <a:spLocks noChangeArrowheads="1"/>
          </p:cNvSpPr>
          <p:nvPr/>
        </p:nvSpPr>
        <p:spPr bwMode="auto">
          <a:xfrm>
            <a:off x="3144860" y="355421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6884" name="Line 20"/>
          <p:cNvSpPr>
            <a:spLocks noChangeShapeType="1"/>
          </p:cNvSpPr>
          <p:nvPr/>
        </p:nvSpPr>
        <p:spPr bwMode="auto">
          <a:xfrm>
            <a:off x="2687660" y="3173219"/>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Oval 21"/>
          <p:cNvSpPr>
            <a:spLocks noChangeArrowheads="1"/>
          </p:cNvSpPr>
          <p:nvPr/>
        </p:nvSpPr>
        <p:spPr bwMode="auto">
          <a:xfrm>
            <a:off x="3144860" y="431621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6886" name="Line 22"/>
          <p:cNvSpPr>
            <a:spLocks noChangeShapeType="1"/>
          </p:cNvSpPr>
          <p:nvPr/>
        </p:nvSpPr>
        <p:spPr bwMode="auto">
          <a:xfrm>
            <a:off x="3525860" y="3935219"/>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7" name="Oval 23"/>
          <p:cNvSpPr>
            <a:spLocks noChangeArrowheads="1"/>
          </p:cNvSpPr>
          <p:nvPr/>
        </p:nvSpPr>
        <p:spPr bwMode="auto">
          <a:xfrm>
            <a:off x="1087460" y="431621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6888" name="Line 24"/>
          <p:cNvSpPr>
            <a:spLocks noChangeShapeType="1"/>
          </p:cNvSpPr>
          <p:nvPr/>
        </p:nvSpPr>
        <p:spPr bwMode="auto">
          <a:xfrm>
            <a:off x="706460" y="3935219"/>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339993" name="Group 25"/>
          <p:cNvGraphicFramePr>
            <a:graphicFrameLocks noGrp="1"/>
          </p:cNvGraphicFramePr>
          <p:nvPr>
            <p:extLst>
              <p:ext uri="{D42A27DB-BD31-4B8C-83A1-F6EECF244321}">
                <p14:modId xmlns:p14="http://schemas.microsoft.com/office/powerpoint/2010/main" val="2601363850"/>
              </p:ext>
            </p:extLst>
          </p:nvPr>
        </p:nvGraphicFramePr>
        <p:xfrm>
          <a:off x="5912077" y="3006651"/>
          <a:ext cx="1603375" cy="1524000"/>
        </p:xfrm>
        <a:graphic>
          <a:graphicData uri="http://schemas.openxmlformats.org/drawingml/2006/table">
            <a:tbl>
              <a:tblPr/>
              <a:tblGrid>
                <a:gridCol w="320675"/>
                <a:gridCol w="320675"/>
                <a:gridCol w="320675"/>
                <a:gridCol w="320675"/>
                <a:gridCol w="320675"/>
              </a:tblGrid>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0031" name="Group 63"/>
          <p:cNvGraphicFramePr>
            <a:graphicFrameLocks noGrp="1"/>
          </p:cNvGraphicFramePr>
          <p:nvPr>
            <p:extLst>
              <p:ext uri="{D42A27DB-BD31-4B8C-83A1-F6EECF244321}">
                <p14:modId xmlns:p14="http://schemas.microsoft.com/office/powerpoint/2010/main" val="4012283559"/>
              </p:ext>
            </p:extLst>
          </p:nvPr>
        </p:nvGraphicFramePr>
        <p:xfrm>
          <a:off x="4347291" y="5584922"/>
          <a:ext cx="962025" cy="914400"/>
        </p:xfrm>
        <a:graphic>
          <a:graphicData uri="http://schemas.openxmlformats.org/drawingml/2006/table">
            <a:tbl>
              <a:tblPr/>
              <a:tblGrid>
                <a:gridCol w="320675"/>
                <a:gridCol w="320675"/>
                <a:gridCol w="320675"/>
              </a:tblGrid>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0049" name="Group 81"/>
          <p:cNvGraphicFramePr>
            <a:graphicFrameLocks noGrp="1"/>
          </p:cNvGraphicFramePr>
          <p:nvPr>
            <p:extLst>
              <p:ext uri="{D42A27DB-BD31-4B8C-83A1-F6EECF244321}">
                <p14:modId xmlns:p14="http://schemas.microsoft.com/office/powerpoint/2010/main" val="1271517374"/>
              </p:ext>
            </p:extLst>
          </p:nvPr>
        </p:nvGraphicFramePr>
        <p:xfrm>
          <a:off x="4430736" y="2817619"/>
          <a:ext cx="1190625" cy="1097202"/>
        </p:xfrm>
        <a:graphic>
          <a:graphicData uri="http://schemas.openxmlformats.org/drawingml/2006/table">
            <a:tbl>
              <a:tblPr/>
              <a:tblGrid>
                <a:gridCol w="495300"/>
                <a:gridCol w="695325"/>
              </a:tblGrid>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endParaRPr kumimoji="0" lang="en-US" sz="1800" b="0" i="0" u="none" strike="noStrike" cap="none" normalizeH="0" baseline="0" smtClean="0">
                        <a:ln>
                          <a:noFill/>
                        </a:ln>
                        <a:solidFill>
                          <a:srgbClr val="3333CC"/>
                        </a:solidFill>
                        <a:effectLst/>
                        <a:latin typeface="Times New Roman"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endParaRPr kumimoji="0" lang="en-US" sz="1800" b="0" i="0" u="none" strike="noStrike" cap="none" normalizeH="0" baseline="0" smtClean="0">
                        <a:ln>
                          <a:noFill/>
                        </a:ln>
                        <a:solidFill>
                          <a:srgbClr val="3333CC"/>
                        </a:solidFill>
                        <a:effectLst/>
                        <a:latin typeface="Times New Roman"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endParaRPr kumimoji="0" lang="en-US" sz="1800" b="0" i="0" u="none" strike="noStrike" cap="none" normalizeH="0" baseline="0" smtClean="0">
                        <a:ln>
                          <a:noFill/>
                        </a:ln>
                        <a:solidFill>
                          <a:srgbClr val="3333CC"/>
                        </a:solidFill>
                        <a:effectLst/>
                        <a:latin typeface="Times New Roman"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 name="Rectangle 27">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29" name="Straight Connector 28">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29"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1" name="Rectangle 30">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87095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77442" y="1400175"/>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dirty="0">
                <a:latin typeface="+mn-lt"/>
              </a:rPr>
              <a:t>Suffix E (inserting </a:t>
            </a:r>
            <a:r>
              <a:rPr lang="en-US" sz="2400" dirty="0">
                <a:solidFill>
                  <a:schemeClr val="bg2"/>
                </a:solidFill>
                <a:latin typeface="+mn-lt"/>
              </a:rPr>
              <a:t>B</a:t>
            </a:r>
            <a:r>
              <a:rPr lang="en-US" sz="2400" b="1" dirty="0">
                <a:solidFill>
                  <a:srgbClr val="FF0000"/>
                </a:solidFill>
                <a:latin typeface="+mn-lt"/>
              </a:rPr>
              <a:t>C</a:t>
            </a:r>
            <a:r>
              <a:rPr lang="en-US" sz="2400" dirty="0">
                <a:solidFill>
                  <a:schemeClr val="bg2"/>
                </a:solidFill>
                <a:latin typeface="+mn-lt"/>
              </a:rPr>
              <a:t>E</a:t>
            </a:r>
            <a:r>
              <a:rPr lang="en-US" sz="2400" dirty="0">
                <a:latin typeface="+mn-lt"/>
              </a:rPr>
              <a:t>)</a:t>
            </a:r>
          </a:p>
        </p:txBody>
      </p:sp>
      <p:sp>
        <p:nvSpPr>
          <p:cNvPr id="37891" name="Text Box 3"/>
          <p:cNvSpPr txBox="1">
            <a:spLocks noChangeArrowheads="1"/>
          </p:cNvSpPr>
          <p:nvPr/>
        </p:nvSpPr>
        <p:spPr bwMode="auto">
          <a:xfrm>
            <a:off x="137743" y="5288340"/>
            <a:ext cx="3968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ending in E.</a:t>
            </a:r>
          </a:p>
          <a:p>
            <a:pPr eaLnBrk="1" hangingPunct="1"/>
            <a:endParaRPr lang="en-US" sz="2400" dirty="0">
              <a:latin typeface="+mn-lt"/>
            </a:endParaRPr>
          </a:p>
          <a:p>
            <a:pPr eaLnBrk="1" hangingPunct="1"/>
            <a:r>
              <a:rPr lang="en-US" sz="2400" dirty="0">
                <a:latin typeface="+mn-lt"/>
              </a:rPr>
              <a:t>Insert each path (after truncating E) into a new tree. </a:t>
            </a:r>
          </a:p>
        </p:txBody>
      </p:sp>
      <p:sp>
        <p:nvSpPr>
          <p:cNvPr id="37892" name="Text Box 4"/>
          <p:cNvSpPr txBox="1">
            <a:spLocks noChangeArrowheads="1"/>
          </p:cNvSpPr>
          <p:nvPr/>
        </p:nvSpPr>
        <p:spPr bwMode="auto">
          <a:xfrm>
            <a:off x="4106493" y="2247900"/>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a:solidFill>
                  <a:schemeClr val="tx1"/>
                </a:solidFill>
              </a:rPr>
              <a:t>(New) Header table</a:t>
            </a:r>
          </a:p>
        </p:txBody>
      </p:sp>
      <p:sp>
        <p:nvSpPr>
          <p:cNvPr id="37893" name="Oval 5"/>
          <p:cNvSpPr>
            <a:spLocks noChangeArrowheads="1"/>
          </p:cNvSpPr>
          <p:nvPr/>
        </p:nvSpPr>
        <p:spPr bwMode="auto">
          <a:xfrm>
            <a:off x="5763842" y="443864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37894" name="Oval 6"/>
          <p:cNvSpPr>
            <a:spLocks noChangeArrowheads="1"/>
          </p:cNvSpPr>
          <p:nvPr/>
        </p:nvSpPr>
        <p:spPr bwMode="auto">
          <a:xfrm>
            <a:off x="6449642" y="382904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7895" name="Line 7"/>
          <p:cNvSpPr>
            <a:spLocks noChangeShapeType="1"/>
          </p:cNvSpPr>
          <p:nvPr/>
        </p:nvSpPr>
        <p:spPr bwMode="auto">
          <a:xfrm flipH="1">
            <a:off x="6297242" y="4210049"/>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6" name="Text Box 8"/>
          <p:cNvSpPr txBox="1">
            <a:spLocks noChangeArrowheads="1"/>
          </p:cNvSpPr>
          <p:nvPr/>
        </p:nvSpPr>
        <p:spPr bwMode="auto">
          <a:xfrm>
            <a:off x="6198050" y="2729258"/>
            <a:ext cx="1692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Conditional FP-Tree for suffix E</a:t>
            </a:r>
          </a:p>
        </p:txBody>
      </p:sp>
      <p:sp>
        <p:nvSpPr>
          <p:cNvPr id="37897" name="Oval 9"/>
          <p:cNvSpPr>
            <a:spLocks noChangeArrowheads="1"/>
          </p:cNvSpPr>
          <p:nvPr/>
        </p:nvSpPr>
        <p:spPr bwMode="auto">
          <a:xfrm>
            <a:off x="-8308" y="2714624"/>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B:8</a:t>
            </a:r>
          </a:p>
        </p:txBody>
      </p:sp>
      <p:sp>
        <p:nvSpPr>
          <p:cNvPr id="37898" name="Line 10"/>
          <p:cNvSpPr>
            <a:spLocks noChangeShapeType="1"/>
          </p:cNvSpPr>
          <p:nvPr/>
        </p:nvSpPr>
        <p:spPr bwMode="auto">
          <a:xfrm flipH="1">
            <a:off x="525092" y="2486024"/>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Oval 11"/>
          <p:cNvSpPr>
            <a:spLocks noChangeArrowheads="1"/>
          </p:cNvSpPr>
          <p:nvPr/>
        </p:nvSpPr>
        <p:spPr bwMode="auto">
          <a:xfrm>
            <a:off x="220292" y="3400424"/>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C:3</a:t>
            </a:r>
          </a:p>
        </p:txBody>
      </p:sp>
      <p:sp>
        <p:nvSpPr>
          <p:cNvPr id="37900" name="Line 12"/>
          <p:cNvSpPr>
            <a:spLocks noChangeShapeType="1"/>
          </p:cNvSpPr>
          <p:nvPr/>
        </p:nvSpPr>
        <p:spPr bwMode="auto">
          <a:xfrm>
            <a:off x="448892" y="3095624"/>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Oval 13"/>
          <p:cNvSpPr>
            <a:spLocks noChangeArrowheads="1"/>
          </p:cNvSpPr>
          <p:nvPr/>
        </p:nvSpPr>
        <p:spPr bwMode="auto">
          <a:xfrm>
            <a:off x="620342" y="21145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7902" name="Oval 14"/>
          <p:cNvSpPr>
            <a:spLocks noChangeArrowheads="1"/>
          </p:cNvSpPr>
          <p:nvPr/>
        </p:nvSpPr>
        <p:spPr bwMode="auto">
          <a:xfrm>
            <a:off x="1991942" y="27241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37903" name="Line 15"/>
          <p:cNvSpPr>
            <a:spLocks noChangeShapeType="1"/>
          </p:cNvSpPr>
          <p:nvPr/>
        </p:nvSpPr>
        <p:spPr bwMode="auto">
          <a:xfrm>
            <a:off x="1077542" y="2495549"/>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4" name="Oval 16"/>
          <p:cNvSpPr>
            <a:spLocks noChangeArrowheads="1"/>
          </p:cNvSpPr>
          <p:nvPr/>
        </p:nvSpPr>
        <p:spPr bwMode="auto">
          <a:xfrm>
            <a:off x="2144342" y="3409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37905" name="Oval 17"/>
          <p:cNvSpPr>
            <a:spLocks noChangeArrowheads="1"/>
          </p:cNvSpPr>
          <p:nvPr/>
        </p:nvSpPr>
        <p:spPr bwMode="auto">
          <a:xfrm>
            <a:off x="2144342" y="4171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7906" name="Oval 18"/>
          <p:cNvSpPr>
            <a:spLocks noChangeArrowheads="1"/>
          </p:cNvSpPr>
          <p:nvPr/>
        </p:nvSpPr>
        <p:spPr bwMode="auto">
          <a:xfrm>
            <a:off x="2144342" y="48577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7907" name="Line 19"/>
          <p:cNvSpPr>
            <a:spLocks noChangeShapeType="1"/>
          </p:cNvSpPr>
          <p:nvPr/>
        </p:nvSpPr>
        <p:spPr bwMode="auto">
          <a:xfrm>
            <a:off x="2372942" y="3105149"/>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8" name="Line 20"/>
          <p:cNvSpPr>
            <a:spLocks noChangeShapeType="1"/>
          </p:cNvSpPr>
          <p:nvPr/>
        </p:nvSpPr>
        <p:spPr bwMode="auto">
          <a:xfrm>
            <a:off x="2525342" y="3790949"/>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9" name="Line 21"/>
          <p:cNvSpPr>
            <a:spLocks noChangeShapeType="1"/>
          </p:cNvSpPr>
          <p:nvPr/>
        </p:nvSpPr>
        <p:spPr bwMode="auto">
          <a:xfrm>
            <a:off x="2525342" y="455294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0" name="Oval 22"/>
          <p:cNvSpPr>
            <a:spLocks noChangeArrowheads="1"/>
          </p:cNvSpPr>
          <p:nvPr/>
        </p:nvSpPr>
        <p:spPr bwMode="auto">
          <a:xfrm>
            <a:off x="3153992" y="3409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7911" name="Line 23"/>
          <p:cNvSpPr>
            <a:spLocks noChangeShapeType="1"/>
          </p:cNvSpPr>
          <p:nvPr/>
        </p:nvSpPr>
        <p:spPr bwMode="auto">
          <a:xfrm>
            <a:off x="2696792" y="3028949"/>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2" name="Oval 24"/>
          <p:cNvSpPr>
            <a:spLocks noChangeArrowheads="1"/>
          </p:cNvSpPr>
          <p:nvPr/>
        </p:nvSpPr>
        <p:spPr bwMode="auto">
          <a:xfrm>
            <a:off x="3153992" y="4171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7913" name="Line 25"/>
          <p:cNvSpPr>
            <a:spLocks noChangeShapeType="1"/>
          </p:cNvSpPr>
          <p:nvPr/>
        </p:nvSpPr>
        <p:spPr bwMode="auto">
          <a:xfrm>
            <a:off x="3534992" y="3790949"/>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4" name="Oval 26"/>
          <p:cNvSpPr>
            <a:spLocks noChangeArrowheads="1"/>
          </p:cNvSpPr>
          <p:nvPr/>
        </p:nvSpPr>
        <p:spPr bwMode="auto">
          <a:xfrm>
            <a:off x="1096592" y="4171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7915" name="Line 27"/>
          <p:cNvSpPr>
            <a:spLocks noChangeShapeType="1"/>
          </p:cNvSpPr>
          <p:nvPr/>
        </p:nvSpPr>
        <p:spPr bwMode="auto">
          <a:xfrm>
            <a:off x="715592" y="3790949"/>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341020" name="Group 28"/>
          <p:cNvGraphicFramePr>
            <a:graphicFrameLocks noGrp="1"/>
          </p:cNvGraphicFramePr>
          <p:nvPr>
            <p:extLst>
              <p:ext uri="{D42A27DB-BD31-4B8C-83A1-F6EECF244321}">
                <p14:modId xmlns:p14="http://schemas.microsoft.com/office/powerpoint/2010/main" val="39516617"/>
              </p:ext>
            </p:extLst>
          </p:nvPr>
        </p:nvGraphicFramePr>
        <p:xfrm>
          <a:off x="4420818" y="5762624"/>
          <a:ext cx="962025" cy="914400"/>
        </p:xfrm>
        <a:graphic>
          <a:graphicData uri="http://schemas.openxmlformats.org/drawingml/2006/table">
            <a:tbl>
              <a:tblPr/>
              <a:tblGrid>
                <a:gridCol w="320675"/>
                <a:gridCol w="320675"/>
                <a:gridCol w="320675"/>
              </a:tblGrid>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1038" name="Group 46"/>
          <p:cNvGraphicFramePr>
            <a:graphicFrameLocks noGrp="1"/>
          </p:cNvGraphicFramePr>
          <p:nvPr>
            <p:extLst>
              <p:ext uri="{D42A27DB-BD31-4B8C-83A1-F6EECF244321}">
                <p14:modId xmlns:p14="http://schemas.microsoft.com/office/powerpoint/2010/main" val="1977820205"/>
              </p:ext>
            </p:extLst>
          </p:nvPr>
        </p:nvGraphicFramePr>
        <p:xfrm>
          <a:off x="4439868" y="2673349"/>
          <a:ext cx="1190625" cy="1097202"/>
        </p:xfrm>
        <a:graphic>
          <a:graphicData uri="http://schemas.openxmlformats.org/drawingml/2006/table">
            <a:tbl>
              <a:tblPr/>
              <a:tblGrid>
                <a:gridCol w="495300"/>
                <a:gridCol w="695325"/>
              </a:tblGrid>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endParaRPr kumimoji="0" lang="en-US" sz="1800" b="0" i="0" u="none" strike="noStrike" cap="none" normalizeH="0" baseline="0" smtClean="0">
                        <a:ln>
                          <a:noFill/>
                        </a:ln>
                        <a:solidFill>
                          <a:srgbClr val="3333CC"/>
                        </a:solidFill>
                        <a:effectLst/>
                        <a:latin typeface="Times New Roman"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endParaRPr kumimoji="0" lang="en-US" sz="1800" b="0" i="0" u="none" strike="noStrike" cap="none" normalizeH="0" baseline="0" smtClean="0">
                        <a:ln>
                          <a:noFill/>
                        </a:ln>
                        <a:solidFill>
                          <a:srgbClr val="3333CC"/>
                        </a:solidFill>
                        <a:effectLst/>
                        <a:latin typeface="Times New Roman"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endParaRPr kumimoji="0" lang="en-US" sz="1800" b="0" i="0" u="none" strike="noStrike" cap="none" normalizeH="0" baseline="0" smtClean="0">
                        <a:ln>
                          <a:noFill/>
                        </a:ln>
                        <a:solidFill>
                          <a:srgbClr val="3333CC"/>
                        </a:solidFill>
                        <a:effectLst/>
                        <a:latin typeface="Times New Roman"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 name="Rectangle 29">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31" name="Straight Connector 30">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2" name="Picture 31"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3" name="Rectangle 32">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948074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85750" y="1400175"/>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dirty="0">
                <a:latin typeface="+mn-lt"/>
              </a:rPr>
              <a:t>Suffix E (inserting </a:t>
            </a:r>
            <a:r>
              <a:rPr lang="en-US" sz="2400" b="1" dirty="0">
                <a:solidFill>
                  <a:srgbClr val="FF0000"/>
                </a:solidFill>
                <a:latin typeface="+mn-lt"/>
              </a:rPr>
              <a:t>ACD</a:t>
            </a:r>
            <a:r>
              <a:rPr lang="en-US" sz="2400" dirty="0">
                <a:solidFill>
                  <a:schemeClr val="bg2"/>
                </a:solidFill>
                <a:latin typeface="+mn-lt"/>
              </a:rPr>
              <a:t>E</a:t>
            </a:r>
            <a:r>
              <a:rPr lang="en-US" sz="2400" dirty="0">
                <a:latin typeface="+mn-lt"/>
              </a:rPr>
              <a:t>)</a:t>
            </a:r>
          </a:p>
        </p:txBody>
      </p:sp>
      <p:sp>
        <p:nvSpPr>
          <p:cNvPr id="38915" name="Text Box 3"/>
          <p:cNvSpPr txBox="1">
            <a:spLocks noChangeArrowheads="1"/>
          </p:cNvSpPr>
          <p:nvPr/>
        </p:nvSpPr>
        <p:spPr bwMode="auto">
          <a:xfrm>
            <a:off x="15875" y="5215607"/>
            <a:ext cx="3968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ending in E.</a:t>
            </a:r>
          </a:p>
          <a:p>
            <a:pPr eaLnBrk="1" hangingPunct="1"/>
            <a:endParaRPr lang="en-US" sz="2400" dirty="0">
              <a:latin typeface="+mn-lt"/>
            </a:endParaRPr>
          </a:p>
          <a:p>
            <a:pPr eaLnBrk="1" hangingPunct="1"/>
            <a:r>
              <a:rPr lang="en-US" sz="2400" dirty="0">
                <a:latin typeface="+mn-lt"/>
              </a:rPr>
              <a:t>Insert each path (after truncating E) into a new tree. </a:t>
            </a:r>
          </a:p>
        </p:txBody>
      </p:sp>
      <p:sp>
        <p:nvSpPr>
          <p:cNvPr id="38916" name="Text Box 4"/>
          <p:cNvSpPr txBox="1">
            <a:spLocks noChangeArrowheads="1"/>
          </p:cNvSpPr>
          <p:nvPr/>
        </p:nvSpPr>
        <p:spPr bwMode="auto">
          <a:xfrm>
            <a:off x="4114801" y="2247900"/>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a:solidFill>
                  <a:schemeClr val="tx1"/>
                </a:solidFill>
              </a:rPr>
              <a:t>(New) Header table</a:t>
            </a:r>
          </a:p>
        </p:txBody>
      </p:sp>
      <p:sp>
        <p:nvSpPr>
          <p:cNvPr id="38917" name="Oval 5"/>
          <p:cNvSpPr>
            <a:spLocks noChangeArrowheads="1"/>
          </p:cNvSpPr>
          <p:nvPr/>
        </p:nvSpPr>
        <p:spPr bwMode="auto">
          <a:xfrm>
            <a:off x="5772150" y="443864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38918" name="Oval 6"/>
          <p:cNvSpPr>
            <a:spLocks noChangeArrowheads="1"/>
          </p:cNvSpPr>
          <p:nvPr/>
        </p:nvSpPr>
        <p:spPr bwMode="auto">
          <a:xfrm>
            <a:off x="6457950" y="382904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8919" name="Line 7"/>
          <p:cNvSpPr>
            <a:spLocks noChangeShapeType="1"/>
          </p:cNvSpPr>
          <p:nvPr/>
        </p:nvSpPr>
        <p:spPr bwMode="auto">
          <a:xfrm flipH="1">
            <a:off x="6305550" y="4210049"/>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0" name="Text Box 8"/>
          <p:cNvSpPr txBox="1">
            <a:spLocks noChangeArrowheads="1"/>
          </p:cNvSpPr>
          <p:nvPr/>
        </p:nvSpPr>
        <p:spPr bwMode="auto">
          <a:xfrm>
            <a:off x="6226174" y="2622548"/>
            <a:ext cx="19875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t>Conditional FP-Tree for suffix E</a:t>
            </a:r>
          </a:p>
        </p:txBody>
      </p:sp>
      <p:sp>
        <p:nvSpPr>
          <p:cNvPr id="38921" name="Oval 9"/>
          <p:cNvSpPr>
            <a:spLocks noChangeArrowheads="1"/>
          </p:cNvSpPr>
          <p:nvPr/>
        </p:nvSpPr>
        <p:spPr bwMode="auto">
          <a:xfrm>
            <a:off x="6705600" y="4429124"/>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A:1</a:t>
            </a:r>
          </a:p>
        </p:txBody>
      </p:sp>
      <p:sp>
        <p:nvSpPr>
          <p:cNvPr id="38922" name="Oval 10"/>
          <p:cNvSpPr>
            <a:spLocks noChangeArrowheads="1"/>
          </p:cNvSpPr>
          <p:nvPr/>
        </p:nvSpPr>
        <p:spPr bwMode="auto">
          <a:xfrm>
            <a:off x="6715125" y="508634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38923" name="Oval 11"/>
          <p:cNvSpPr>
            <a:spLocks noChangeArrowheads="1"/>
          </p:cNvSpPr>
          <p:nvPr/>
        </p:nvSpPr>
        <p:spPr bwMode="auto">
          <a:xfrm>
            <a:off x="6715125" y="5819774"/>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8924" name="Line 12"/>
          <p:cNvSpPr>
            <a:spLocks noChangeShapeType="1"/>
          </p:cNvSpPr>
          <p:nvPr/>
        </p:nvSpPr>
        <p:spPr bwMode="auto">
          <a:xfrm>
            <a:off x="6924676" y="4200525"/>
            <a:ext cx="142875"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Line 13"/>
          <p:cNvSpPr>
            <a:spLocks noChangeShapeType="1"/>
          </p:cNvSpPr>
          <p:nvPr/>
        </p:nvSpPr>
        <p:spPr bwMode="auto">
          <a:xfrm>
            <a:off x="7096125" y="4810124"/>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6" name="Line 14"/>
          <p:cNvSpPr>
            <a:spLocks noChangeShapeType="1"/>
          </p:cNvSpPr>
          <p:nvPr/>
        </p:nvSpPr>
        <p:spPr bwMode="auto">
          <a:xfrm>
            <a:off x="7086600" y="5457825"/>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7" name="Oval 15"/>
          <p:cNvSpPr>
            <a:spLocks noChangeArrowheads="1"/>
          </p:cNvSpPr>
          <p:nvPr/>
        </p:nvSpPr>
        <p:spPr bwMode="auto">
          <a:xfrm>
            <a:off x="0" y="2714624"/>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B:8</a:t>
            </a:r>
          </a:p>
        </p:txBody>
      </p:sp>
      <p:sp>
        <p:nvSpPr>
          <p:cNvPr id="38928" name="Line 16"/>
          <p:cNvSpPr>
            <a:spLocks noChangeShapeType="1"/>
          </p:cNvSpPr>
          <p:nvPr/>
        </p:nvSpPr>
        <p:spPr bwMode="auto">
          <a:xfrm flipH="1">
            <a:off x="533400" y="2486024"/>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9" name="Oval 17"/>
          <p:cNvSpPr>
            <a:spLocks noChangeArrowheads="1"/>
          </p:cNvSpPr>
          <p:nvPr/>
        </p:nvSpPr>
        <p:spPr bwMode="auto">
          <a:xfrm>
            <a:off x="228600" y="3400424"/>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C:3</a:t>
            </a:r>
          </a:p>
        </p:txBody>
      </p:sp>
      <p:sp>
        <p:nvSpPr>
          <p:cNvPr id="38930" name="Line 18"/>
          <p:cNvSpPr>
            <a:spLocks noChangeShapeType="1"/>
          </p:cNvSpPr>
          <p:nvPr/>
        </p:nvSpPr>
        <p:spPr bwMode="auto">
          <a:xfrm>
            <a:off x="457200" y="3095624"/>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1" name="Oval 19"/>
          <p:cNvSpPr>
            <a:spLocks noChangeArrowheads="1"/>
          </p:cNvSpPr>
          <p:nvPr/>
        </p:nvSpPr>
        <p:spPr bwMode="auto">
          <a:xfrm>
            <a:off x="628650" y="21145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8932" name="Oval 20"/>
          <p:cNvSpPr>
            <a:spLocks noChangeArrowheads="1"/>
          </p:cNvSpPr>
          <p:nvPr/>
        </p:nvSpPr>
        <p:spPr bwMode="auto">
          <a:xfrm>
            <a:off x="2000250" y="27241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38933" name="Line 21"/>
          <p:cNvSpPr>
            <a:spLocks noChangeShapeType="1"/>
          </p:cNvSpPr>
          <p:nvPr/>
        </p:nvSpPr>
        <p:spPr bwMode="auto">
          <a:xfrm>
            <a:off x="1085850" y="2495549"/>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4" name="Oval 22"/>
          <p:cNvSpPr>
            <a:spLocks noChangeArrowheads="1"/>
          </p:cNvSpPr>
          <p:nvPr/>
        </p:nvSpPr>
        <p:spPr bwMode="auto">
          <a:xfrm>
            <a:off x="2152650" y="3409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38935" name="Oval 23"/>
          <p:cNvSpPr>
            <a:spLocks noChangeArrowheads="1"/>
          </p:cNvSpPr>
          <p:nvPr/>
        </p:nvSpPr>
        <p:spPr bwMode="auto">
          <a:xfrm>
            <a:off x="2152650" y="4171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8936" name="Oval 24"/>
          <p:cNvSpPr>
            <a:spLocks noChangeArrowheads="1"/>
          </p:cNvSpPr>
          <p:nvPr/>
        </p:nvSpPr>
        <p:spPr bwMode="auto">
          <a:xfrm>
            <a:off x="2152650" y="48577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8937" name="Line 25"/>
          <p:cNvSpPr>
            <a:spLocks noChangeShapeType="1"/>
          </p:cNvSpPr>
          <p:nvPr/>
        </p:nvSpPr>
        <p:spPr bwMode="auto">
          <a:xfrm>
            <a:off x="2381250" y="3105149"/>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Line 26"/>
          <p:cNvSpPr>
            <a:spLocks noChangeShapeType="1"/>
          </p:cNvSpPr>
          <p:nvPr/>
        </p:nvSpPr>
        <p:spPr bwMode="auto">
          <a:xfrm>
            <a:off x="2533650" y="3790949"/>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Line 27"/>
          <p:cNvSpPr>
            <a:spLocks noChangeShapeType="1"/>
          </p:cNvSpPr>
          <p:nvPr/>
        </p:nvSpPr>
        <p:spPr bwMode="auto">
          <a:xfrm>
            <a:off x="2533650" y="455294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Oval 28"/>
          <p:cNvSpPr>
            <a:spLocks noChangeArrowheads="1"/>
          </p:cNvSpPr>
          <p:nvPr/>
        </p:nvSpPr>
        <p:spPr bwMode="auto">
          <a:xfrm>
            <a:off x="3162300" y="3409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8941" name="Line 29"/>
          <p:cNvSpPr>
            <a:spLocks noChangeShapeType="1"/>
          </p:cNvSpPr>
          <p:nvPr/>
        </p:nvSpPr>
        <p:spPr bwMode="auto">
          <a:xfrm>
            <a:off x="2705100" y="3028949"/>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2" name="Oval 30"/>
          <p:cNvSpPr>
            <a:spLocks noChangeArrowheads="1"/>
          </p:cNvSpPr>
          <p:nvPr/>
        </p:nvSpPr>
        <p:spPr bwMode="auto">
          <a:xfrm>
            <a:off x="3162300" y="4171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8943" name="Line 31"/>
          <p:cNvSpPr>
            <a:spLocks noChangeShapeType="1"/>
          </p:cNvSpPr>
          <p:nvPr/>
        </p:nvSpPr>
        <p:spPr bwMode="auto">
          <a:xfrm>
            <a:off x="3543300" y="3790949"/>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4" name="Oval 32"/>
          <p:cNvSpPr>
            <a:spLocks noChangeArrowheads="1"/>
          </p:cNvSpPr>
          <p:nvPr/>
        </p:nvSpPr>
        <p:spPr bwMode="auto">
          <a:xfrm>
            <a:off x="1104900" y="4171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8945" name="Line 33"/>
          <p:cNvSpPr>
            <a:spLocks noChangeShapeType="1"/>
          </p:cNvSpPr>
          <p:nvPr/>
        </p:nvSpPr>
        <p:spPr bwMode="auto">
          <a:xfrm>
            <a:off x="723900" y="3790949"/>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342050" name="Group 34"/>
          <p:cNvGraphicFramePr>
            <a:graphicFrameLocks noGrp="1"/>
          </p:cNvGraphicFramePr>
          <p:nvPr>
            <p:extLst>
              <p:ext uri="{D42A27DB-BD31-4B8C-83A1-F6EECF244321}">
                <p14:modId xmlns:p14="http://schemas.microsoft.com/office/powerpoint/2010/main" val="1205089602"/>
              </p:ext>
            </p:extLst>
          </p:nvPr>
        </p:nvGraphicFramePr>
        <p:xfrm>
          <a:off x="4429126" y="5762624"/>
          <a:ext cx="962025" cy="914400"/>
        </p:xfrm>
        <a:graphic>
          <a:graphicData uri="http://schemas.openxmlformats.org/drawingml/2006/table">
            <a:tbl>
              <a:tblPr/>
              <a:tblGrid>
                <a:gridCol w="320675"/>
                <a:gridCol w="320675"/>
                <a:gridCol w="320675"/>
              </a:tblGrid>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2068" name="Group 52"/>
          <p:cNvGraphicFramePr>
            <a:graphicFrameLocks noGrp="1"/>
          </p:cNvGraphicFramePr>
          <p:nvPr>
            <p:extLst>
              <p:ext uri="{D42A27DB-BD31-4B8C-83A1-F6EECF244321}">
                <p14:modId xmlns:p14="http://schemas.microsoft.com/office/powerpoint/2010/main" val="4223110484"/>
              </p:ext>
            </p:extLst>
          </p:nvPr>
        </p:nvGraphicFramePr>
        <p:xfrm>
          <a:off x="4448176" y="2673349"/>
          <a:ext cx="1190625" cy="1097202"/>
        </p:xfrm>
        <a:graphic>
          <a:graphicData uri="http://schemas.openxmlformats.org/drawingml/2006/table">
            <a:tbl>
              <a:tblPr/>
              <a:tblGrid>
                <a:gridCol w="495300"/>
                <a:gridCol w="695325"/>
              </a:tblGrid>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endParaRPr kumimoji="0" lang="en-US" sz="1800" b="0" i="0" u="none" strike="noStrike" cap="none" normalizeH="0" baseline="0" smtClean="0">
                        <a:ln>
                          <a:noFill/>
                        </a:ln>
                        <a:solidFill>
                          <a:srgbClr val="3333CC"/>
                        </a:solidFill>
                        <a:effectLst/>
                        <a:latin typeface="Times New Roman"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endParaRPr kumimoji="0" lang="en-US" sz="1800" b="0" i="0" u="none" strike="noStrike" cap="none" normalizeH="0" baseline="0" smtClean="0">
                        <a:ln>
                          <a:noFill/>
                        </a:ln>
                        <a:solidFill>
                          <a:srgbClr val="3333CC"/>
                        </a:solidFill>
                        <a:effectLst/>
                        <a:latin typeface="Times New Roman"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endParaRPr kumimoji="0" lang="en-US" sz="1800" b="0" i="0" u="none" strike="noStrike" cap="none" normalizeH="0" baseline="0" smtClean="0">
                        <a:ln>
                          <a:noFill/>
                        </a:ln>
                        <a:solidFill>
                          <a:srgbClr val="3333CC"/>
                        </a:solidFill>
                        <a:effectLst/>
                        <a:latin typeface="Times New Roman"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 name="Rectangle 35">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37" name="Straight Connector 36">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8" name="Picture 37"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9" name="Rectangle 3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17900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71880" y="1400175"/>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sz="2400" dirty="0">
                <a:latin typeface="+mn-lt"/>
              </a:rPr>
              <a:t>Suffix E (inserting </a:t>
            </a:r>
            <a:r>
              <a:rPr lang="en-US" sz="2400" b="1" dirty="0">
                <a:solidFill>
                  <a:srgbClr val="FF0000"/>
                </a:solidFill>
                <a:latin typeface="+mn-lt"/>
              </a:rPr>
              <a:t>AD</a:t>
            </a:r>
            <a:r>
              <a:rPr lang="en-US" sz="2400" dirty="0">
                <a:solidFill>
                  <a:schemeClr val="bg2"/>
                </a:solidFill>
                <a:latin typeface="+mn-lt"/>
              </a:rPr>
              <a:t>E</a:t>
            </a:r>
            <a:r>
              <a:rPr lang="en-US" sz="2400" dirty="0">
                <a:latin typeface="+mn-lt"/>
              </a:rPr>
              <a:t>)</a:t>
            </a:r>
          </a:p>
        </p:txBody>
      </p:sp>
      <p:sp>
        <p:nvSpPr>
          <p:cNvPr id="39939" name="Text Box 3"/>
          <p:cNvSpPr txBox="1">
            <a:spLocks noChangeArrowheads="1"/>
          </p:cNvSpPr>
          <p:nvPr/>
        </p:nvSpPr>
        <p:spPr bwMode="auto">
          <a:xfrm>
            <a:off x="232181" y="5225444"/>
            <a:ext cx="3968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The set of paths ending in E.</a:t>
            </a:r>
          </a:p>
          <a:p>
            <a:pPr eaLnBrk="1" hangingPunct="1"/>
            <a:endParaRPr lang="en-US" sz="2400" dirty="0">
              <a:latin typeface="+mn-lt"/>
            </a:endParaRPr>
          </a:p>
          <a:p>
            <a:pPr eaLnBrk="1" hangingPunct="1"/>
            <a:r>
              <a:rPr lang="en-US" sz="2400" dirty="0">
                <a:latin typeface="+mn-lt"/>
              </a:rPr>
              <a:t>Insert each path (after truncating E) into a new tree. </a:t>
            </a:r>
          </a:p>
        </p:txBody>
      </p:sp>
      <p:sp>
        <p:nvSpPr>
          <p:cNvPr id="39940" name="Text Box 4"/>
          <p:cNvSpPr txBox="1">
            <a:spLocks noChangeArrowheads="1"/>
          </p:cNvSpPr>
          <p:nvPr/>
        </p:nvSpPr>
        <p:spPr bwMode="auto">
          <a:xfrm>
            <a:off x="4200931" y="2247900"/>
            <a:ext cx="229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a:solidFill>
                  <a:schemeClr val="tx1"/>
                </a:solidFill>
              </a:rPr>
              <a:t>(New) Header table</a:t>
            </a:r>
          </a:p>
        </p:txBody>
      </p:sp>
      <p:sp>
        <p:nvSpPr>
          <p:cNvPr id="39941" name="Oval 5"/>
          <p:cNvSpPr>
            <a:spLocks noChangeArrowheads="1"/>
          </p:cNvSpPr>
          <p:nvPr/>
        </p:nvSpPr>
        <p:spPr bwMode="auto">
          <a:xfrm>
            <a:off x="5858280" y="443864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39942" name="Oval 6"/>
          <p:cNvSpPr>
            <a:spLocks noChangeArrowheads="1"/>
          </p:cNvSpPr>
          <p:nvPr/>
        </p:nvSpPr>
        <p:spPr bwMode="auto">
          <a:xfrm>
            <a:off x="6544080" y="382904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9943" name="Line 7"/>
          <p:cNvSpPr>
            <a:spLocks noChangeShapeType="1"/>
          </p:cNvSpPr>
          <p:nvPr/>
        </p:nvSpPr>
        <p:spPr bwMode="auto">
          <a:xfrm flipH="1">
            <a:off x="6391680" y="4210049"/>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4" name="Text Box 8"/>
          <p:cNvSpPr txBox="1">
            <a:spLocks noChangeArrowheads="1"/>
          </p:cNvSpPr>
          <p:nvPr/>
        </p:nvSpPr>
        <p:spPr bwMode="auto">
          <a:xfrm>
            <a:off x="6130867" y="2708284"/>
            <a:ext cx="22161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t>Conditional FP-Tree for suffix E</a:t>
            </a:r>
          </a:p>
        </p:txBody>
      </p:sp>
      <p:graphicFrame>
        <p:nvGraphicFramePr>
          <p:cNvPr id="343049" name="Group 9"/>
          <p:cNvGraphicFramePr>
            <a:graphicFrameLocks noGrp="1"/>
          </p:cNvGraphicFramePr>
          <p:nvPr>
            <p:extLst>
              <p:ext uri="{D42A27DB-BD31-4B8C-83A1-F6EECF244321}">
                <p14:modId xmlns:p14="http://schemas.microsoft.com/office/powerpoint/2010/main" val="2336507640"/>
              </p:ext>
            </p:extLst>
          </p:nvPr>
        </p:nvGraphicFramePr>
        <p:xfrm>
          <a:off x="4534306" y="2673349"/>
          <a:ext cx="1190625" cy="1097202"/>
        </p:xfrm>
        <a:graphic>
          <a:graphicData uri="http://schemas.openxmlformats.org/drawingml/2006/table">
            <a:tbl>
              <a:tblPr/>
              <a:tblGrid>
                <a:gridCol w="495300"/>
                <a:gridCol w="695325"/>
              </a:tblGrid>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A</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endParaRPr kumimoji="0" lang="en-US" sz="1800" b="0" i="0" u="none" strike="noStrike" cap="none" normalizeH="0" baseline="0" smtClean="0">
                        <a:ln>
                          <a:noFill/>
                        </a:ln>
                        <a:solidFill>
                          <a:srgbClr val="3333CC"/>
                        </a:solidFill>
                        <a:effectLst/>
                        <a:latin typeface="Times New Roman"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C</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endParaRPr kumimoji="0" lang="en-US" sz="1800" b="0" i="0" u="none" strike="noStrike" cap="none" normalizeH="0" baseline="0" smtClean="0">
                        <a:ln>
                          <a:noFill/>
                        </a:ln>
                        <a:solidFill>
                          <a:srgbClr val="3333CC"/>
                        </a:solidFill>
                        <a:effectLst/>
                        <a:latin typeface="Times New Roman"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rPr>
                        <a:t>2</a:t>
                      </a:r>
                      <a:endParaRPr kumimoji="0" lang="en-US" sz="1800" b="0" i="0" u="none" strike="noStrike" cap="none" normalizeH="0" baseline="0" smtClean="0">
                        <a:ln>
                          <a:noFill/>
                        </a:ln>
                        <a:solidFill>
                          <a:srgbClr val="3333CC"/>
                        </a:solidFill>
                        <a:effectLst/>
                        <a:latin typeface="Times New Roman"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59" name="Oval 23"/>
          <p:cNvSpPr>
            <a:spLocks noChangeArrowheads="1"/>
          </p:cNvSpPr>
          <p:nvPr/>
        </p:nvSpPr>
        <p:spPr bwMode="auto">
          <a:xfrm>
            <a:off x="6791730" y="4429124"/>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39960" name="Oval 24"/>
          <p:cNvSpPr>
            <a:spLocks noChangeArrowheads="1"/>
          </p:cNvSpPr>
          <p:nvPr/>
        </p:nvSpPr>
        <p:spPr bwMode="auto">
          <a:xfrm>
            <a:off x="6801255" y="5086349"/>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39961" name="Oval 25"/>
          <p:cNvSpPr>
            <a:spLocks noChangeArrowheads="1"/>
          </p:cNvSpPr>
          <p:nvPr/>
        </p:nvSpPr>
        <p:spPr bwMode="auto">
          <a:xfrm>
            <a:off x="6801255" y="5819774"/>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9962" name="Line 26"/>
          <p:cNvSpPr>
            <a:spLocks noChangeShapeType="1"/>
          </p:cNvSpPr>
          <p:nvPr/>
        </p:nvSpPr>
        <p:spPr bwMode="auto">
          <a:xfrm>
            <a:off x="7010806" y="4200525"/>
            <a:ext cx="142875" cy="238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Line 27"/>
          <p:cNvSpPr>
            <a:spLocks noChangeShapeType="1"/>
          </p:cNvSpPr>
          <p:nvPr/>
        </p:nvSpPr>
        <p:spPr bwMode="auto">
          <a:xfrm>
            <a:off x="7182255" y="4810124"/>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4" name="Line 28"/>
          <p:cNvSpPr>
            <a:spLocks noChangeShapeType="1"/>
          </p:cNvSpPr>
          <p:nvPr/>
        </p:nvSpPr>
        <p:spPr bwMode="auto">
          <a:xfrm>
            <a:off x="7172730" y="5457825"/>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5" name="Oval 29"/>
          <p:cNvSpPr>
            <a:spLocks noChangeArrowheads="1"/>
          </p:cNvSpPr>
          <p:nvPr/>
        </p:nvSpPr>
        <p:spPr bwMode="auto">
          <a:xfrm>
            <a:off x="7849005" y="5095874"/>
            <a:ext cx="762000" cy="38100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9966" name="Line 30"/>
          <p:cNvSpPr>
            <a:spLocks noChangeShapeType="1"/>
          </p:cNvSpPr>
          <p:nvPr/>
        </p:nvSpPr>
        <p:spPr bwMode="auto">
          <a:xfrm>
            <a:off x="7496581" y="4743449"/>
            <a:ext cx="581025"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7" name="Oval 31"/>
          <p:cNvSpPr>
            <a:spLocks noChangeArrowheads="1"/>
          </p:cNvSpPr>
          <p:nvPr/>
        </p:nvSpPr>
        <p:spPr bwMode="auto">
          <a:xfrm>
            <a:off x="86130" y="2714624"/>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B:8</a:t>
            </a:r>
          </a:p>
        </p:txBody>
      </p:sp>
      <p:sp>
        <p:nvSpPr>
          <p:cNvPr id="39968" name="Line 32"/>
          <p:cNvSpPr>
            <a:spLocks noChangeShapeType="1"/>
          </p:cNvSpPr>
          <p:nvPr/>
        </p:nvSpPr>
        <p:spPr bwMode="auto">
          <a:xfrm flipH="1">
            <a:off x="619530" y="2486024"/>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9" name="Oval 33"/>
          <p:cNvSpPr>
            <a:spLocks noChangeArrowheads="1"/>
          </p:cNvSpPr>
          <p:nvPr/>
        </p:nvSpPr>
        <p:spPr bwMode="auto">
          <a:xfrm>
            <a:off x="314730" y="3400424"/>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C:3</a:t>
            </a:r>
          </a:p>
        </p:txBody>
      </p:sp>
      <p:sp>
        <p:nvSpPr>
          <p:cNvPr id="39970" name="Line 34"/>
          <p:cNvSpPr>
            <a:spLocks noChangeShapeType="1"/>
          </p:cNvSpPr>
          <p:nvPr/>
        </p:nvSpPr>
        <p:spPr bwMode="auto">
          <a:xfrm>
            <a:off x="543330" y="3095624"/>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1" name="Oval 35"/>
          <p:cNvSpPr>
            <a:spLocks noChangeArrowheads="1"/>
          </p:cNvSpPr>
          <p:nvPr/>
        </p:nvSpPr>
        <p:spPr bwMode="auto">
          <a:xfrm>
            <a:off x="714780" y="21145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9972" name="Oval 36"/>
          <p:cNvSpPr>
            <a:spLocks noChangeArrowheads="1"/>
          </p:cNvSpPr>
          <p:nvPr/>
        </p:nvSpPr>
        <p:spPr bwMode="auto">
          <a:xfrm>
            <a:off x="2086380" y="27241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39973" name="Line 37"/>
          <p:cNvSpPr>
            <a:spLocks noChangeShapeType="1"/>
          </p:cNvSpPr>
          <p:nvPr/>
        </p:nvSpPr>
        <p:spPr bwMode="auto">
          <a:xfrm>
            <a:off x="1171980" y="2495549"/>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4" name="Oval 38"/>
          <p:cNvSpPr>
            <a:spLocks noChangeArrowheads="1"/>
          </p:cNvSpPr>
          <p:nvPr/>
        </p:nvSpPr>
        <p:spPr bwMode="auto">
          <a:xfrm>
            <a:off x="2238780" y="3409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39975" name="Oval 39"/>
          <p:cNvSpPr>
            <a:spLocks noChangeArrowheads="1"/>
          </p:cNvSpPr>
          <p:nvPr/>
        </p:nvSpPr>
        <p:spPr bwMode="auto">
          <a:xfrm>
            <a:off x="2238780" y="4171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9976" name="Oval 40"/>
          <p:cNvSpPr>
            <a:spLocks noChangeArrowheads="1"/>
          </p:cNvSpPr>
          <p:nvPr/>
        </p:nvSpPr>
        <p:spPr bwMode="auto">
          <a:xfrm>
            <a:off x="2238780" y="48577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9977" name="Line 41"/>
          <p:cNvSpPr>
            <a:spLocks noChangeShapeType="1"/>
          </p:cNvSpPr>
          <p:nvPr/>
        </p:nvSpPr>
        <p:spPr bwMode="auto">
          <a:xfrm>
            <a:off x="2467380" y="3105149"/>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8" name="Line 42"/>
          <p:cNvSpPr>
            <a:spLocks noChangeShapeType="1"/>
          </p:cNvSpPr>
          <p:nvPr/>
        </p:nvSpPr>
        <p:spPr bwMode="auto">
          <a:xfrm>
            <a:off x="2619780" y="3790949"/>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9" name="Line 43"/>
          <p:cNvSpPr>
            <a:spLocks noChangeShapeType="1"/>
          </p:cNvSpPr>
          <p:nvPr/>
        </p:nvSpPr>
        <p:spPr bwMode="auto">
          <a:xfrm>
            <a:off x="2619780" y="455294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0" name="Oval 44"/>
          <p:cNvSpPr>
            <a:spLocks noChangeArrowheads="1"/>
          </p:cNvSpPr>
          <p:nvPr/>
        </p:nvSpPr>
        <p:spPr bwMode="auto">
          <a:xfrm>
            <a:off x="3248430" y="3409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9981" name="Line 45"/>
          <p:cNvSpPr>
            <a:spLocks noChangeShapeType="1"/>
          </p:cNvSpPr>
          <p:nvPr/>
        </p:nvSpPr>
        <p:spPr bwMode="auto">
          <a:xfrm>
            <a:off x="2791230" y="3028949"/>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2" name="Oval 46"/>
          <p:cNvSpPr>
            <a:spLocks noChangeArrowheads="1"/>
          </p:cNvSpPr>
          <p:nvPr/>
        </p:nvSpPr>
        <p:spPr bwMode="auto">
          <a:xfrm>
            <a:off x="3248430" y="4171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9983" name="Line 47"/>
          <p:cNvSpPr>
            <a:spLocks noChangeShapeType="1"/>
          </p:cNvSpPr>
          <p:nvPr/>
        </p:nvSpPr>
        <p:spPr bwMode="auto">
          <a:xfrm>
            <a:off x="3629430" y="3790949"/>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4" name="Oval 48"/>
          <p:cNvSpPr>
            <a:spLocks noChangeArrowheads="1"/>
          </p:cNvSpPr>
          <p:nvPr/>
        </p:nvSpPr>
        <p:spPr bwMode="auto">
          <a:xfrm>
            <a:off x="1191030" y="4171949"/>
            <a:ext cx="762000" cy="381000"/>
          </a:xfrm>
          <a:prstGeom prst="ellipse">
            <a:avLst/>
          </a:prstGeom>
          <a:solidFill>
            <a:schemeClr val="accent1"/>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9985" name="Line 49"/>
          <p:cNvSpPr>
            <a:spLocks noChangeShapeType="1"/>
          </p:cNvSpPr>
          <p:nvPr/>
        </p:nvSpPr>
        <p:spPr bwMode="auto">
          <a:xfrm>
            <a:off x="810030" y="3790949"/>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343090" name="Group 50"/>
          <p:cNvGraphicFramePr>
            <a:graphicFrameLocks noGrp="1"/>
          </p:cNvGraphicFramePr>
          <p:nvPr>
            <p:extLst>
              <p:ext uri="{D42A27DB-BD31-4B8C-83A1-F6EECF244321}">
                <p14:modId xmlns:p14="http://schemas.microsoft.com/office/powerpoint/2010/main" val="1778409169"/>
              </p:ext>
            </p:extLst>
          </p:nvPr>
        </p:nvGraphicFramePr>
        <p:xfrm>
          <a:off x="4515256" y="5762624"/>
          <a:ext cx="962025" cy="914400"/>
        </p:xfrm>
        <a:graphic>
          <a:graphicData uri="http://schemas.openxmlformats.org/drawingml/2006/table">
            <a:tbl>
              <a:tblPr/>
              <a:tblGrid>
                <a:gridCol w="320675"/>
                <a:gridCol w="320675"/>
                <a:gridCol w="320675"/>
              </a:tblGrid>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 name="Rectangle 37">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39" name="Straight Connector 38">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40" name="Picture 39"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41" name="Rectangle 40">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929674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Summary</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239185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694786" y="2745564"/>
            <a:ext cx="7497214" cy="646331"/>
          </a:xfrm>
          <a:prstGeom prst="rect">
            <a:avLst/>
          </a:prstGeom>
        </p:spPr>
        <p:txBody>
          <a:bodyPr wrap="square">
            <a:spAutoFit/>
          </a:bodyPr>
          <a:lstStyle/>
          <a:p>
            <a:r>
              <a:rPr lang="en-US" sz="3600" b="1" dirty="0" smtClean="0">
                <a:solidFill>
                  <a:schemeClr val="accent2">
                    <a:lumMod val="75000"/>
                  </a:schemeClr>
                </a:solidFill>
              </a:rPr>
              <a:t>MACHINE INTELLIGENCE</a:t>
            </a:r>
            <a:endParaRPr lang="en-US" sz="3600" b="1" dirty="0">
              <a:solidFill>
                <a:schemeClr val="accent2">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4259053" cy="830997"/>
          </a:xfrm>
          <a:prstGeom prst="rect">
            <a:avLst/>
          </a:prstGeom>
        </p:spPr>
        <p:txBody>
          <a:bodyPr wrap="square">
            <a:spAutoFit/>
          </a:bodyPr>
          <a:lstStyle/>
          <a:p>
            <a:r>
              <a:rPr lang="en-US" sz="2400" dirty="0"/>
              <a:t>Department of </a:t>
            </a:r>
            <a:r>
              <a:rPr lang="en-US" sz="2400" dirty="0" smtClean="0"/>
              <a:t>Computer Science and </a:t>
            </a:r>
            <a:r>
              <a:rPr lang="en-US" sz="2400" dirty="0"/>
              <a:t>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5330990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01921"/>
            <a:ext cx="7497214" cy="646331"/>
          </a:xfrm>
          <a:prstGeom prst="rect">
            <a:avLst/>
          </a:prstGeom>
        </p:spPr>
        <p:txBody>
          <a:bodyPr wrap="square">
            <a:spAutoFit/>
          </a:bodyPr>
          <a:lstStyle/>
          <a:p>
            <a:r>
              <a:rPr lang="en-US" sz="3600" b="1" cap="all" dirty="0" smtClean="0"/>
              <a:t>MACHINE INTELLIGENCE</a:t>
            </a:r>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Module 4 [Unsupervised Learning]</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smtClean="0"/>
              <a:t>Dr. N MEHALA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and </a:t>
            </a:r>
            <a:r>
              <a:rPr lang="en-US" sz="2000" dirty="0"/>
              <a:t>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135948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152650" y="209551"/>
            <a:ext cx="7886700" cy="506413"/>
          </a:xfrm>
        </p:spPr>
        <p:txBody>
          <a:bodyPr>
            <a:normAutofit fontScale="90000"/>
          </a:bodyPr>
          <a:lstStyle/>
          <a:p>
            <a:r>
              <a:rPr lang="en-US" smtClean="0"/>
              <a:t>Similarity and Dissimilarity</a:t>
            </a:r>
          </a:p>
        </p:txBody>
      </p:sp>
      <p:sp>
        <p:nvSpPr>
          <p:cNvPr id="878595" name="Rectangle 3"/>
          <p:cNvSpPr>
            <a:spLocks noGrp="1" noChangeArrowheads="1"/>
          </p:cNvSpPr>
          <p:nvPr>
            <p:ph type="body" idx="1"/>
          </p:nvPr>
        </p:nvSpPr>
        <p:spPr>
          <a:xfrm>
            <a:off x="1720850" y="1600200"/>
            <a:ext cx="8318500" cy="5257800"/>
          </a:xfrm>
        </p:spPr>
        <p:txBody>
          <a:bodyPr/>
          <a:lstStyle/>
          <a:p>
            <a:r>
              <a:rPr lang="en-US" dirty="0" smtClean="0"/>
              <a:t>More important – used in clustering, some classification, anomaly detection.</a:t>
            </a:r>
          </a:p>
          <a:p>
            <a:r>
              <a:rPr lang="en-US" dirty="0" smtClean="0"/>
              <a:t>Similarity</a:t>
            </a:r>
          </a:p>
          <a:p>
            <a:pPr lvl="1"/>
            <a:r>
              <a:rPr lang="en-US" dirty="0" smtClean="0"/>
              <a:t>Numerical measure of how alike two data objects are.</a:t>
            </a:r>
          </a:p>
          <a:p>
            <a:pPr lvl="1"/>
            <a:r>
              <a:rPr lang="en-US" dirty="0" smtClean="0"/>
              <a:t>Is higher when objects are more alike.</a:t>
            </a:r>
          </a:p>
          <a:p>
            <a:pPr lvl="1"/>
            <a:r>
              <a:rPr lang="en-US" dirty="0" smtClean="0"/>
              <a:t>Often falls in the range [0,1]</a:t>
            </a:r>
          </a:p>
          <a:p>
            <a:r>
              <a:rPr lang="en-US" dirty="0" smtClean="0"/>
              <a:t>Dissimilarity</a:t>
            </a:r>
          </a:p>
          <a:p>
            <a:pPr lvl="1"/>
            <a:r>
              <a:rPr lang="en-US" dirty="0" smtClean="0"/>
              <a:t>Numerical measure of how different are two data objects</a:t>
            </a:r>
          </a:p>
          <a:p>
            <a:pPr lvl="1"/>
            <a:r>
              <a:rPr lang="en-US" dirty="0" smtClean="0"/>
              <a:t>Lower when objects are more alike</a:t>
            </a:r>
          </a:p>
          <a:p>
            <a:pPr lvl="1"/>
            <a:r>
              <a:rPr lang="en-US" dirty="0" smtClean="0"/>
              <a:t>Minimum dissimilarity is often 0</a:t>
            </a:r>
          </a:p>
          <a:p>
            <a:pPr lvl="1"/>
            <a:r>
              <a:rPr lang="en-US" dirty="0" smtClean="0"/>
              <a:t>Upper limit varies</a:t>
            </a:r>
          </a:p>
          <a:p>
            <a:r>
              <a:rPr lang="en-US" dirty="0" smtClean="0"/>
              <a:t>Proximity refers to a similarity or dissimilarity</a:t>
            </a:r>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500200" y="3241440"/>
              <a:ext cx="6322680" cy="3509640"/>
            </p14:xfrm>
          </p:contentPart>
        </mc:Choice>
        <mc:Fallback>
          <p:pic>
            <p:nvPicPr>
              <p:cNvPr id="2" name="Ink 1"/>
              <p:cNvPicPr/>
              <p:nvPr/>
            </p:nvPicPr>
            <p:blipFill>
              <a:blip r:embed="rId4"/>
              <a:stretch>
                <a:fillRect/>
              </a:stretch>
            </p:blipFill>
            <p:spPr>
              <a:xfrm>
                <a:off x="2490840" y="3232080"/>
                <a:ext cx="6341400" cy="3528360"/>
              </a:xfrm>
              <a:prstGeom prst="rect">
                <a:avLst/>
              </a:prstGeom>
            </p:spPr>
          </p:pic>
        </mc:Fallback>
      </mc:AlternateContent>
    </p:spTree>
    <p:extLst>
      <p:ext uri="{BB962C8B-B14F-4D97-AF65-F5344CB8AC3E}">
        <p14:creationId xmlns:p14="http://schemas.microsoft.com/office/powerpoint/2010/main" val="308664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878595">
                                            <p:txEl>
                                              <p:pRg st="1" end="1"/>
                                            </p:txEl>
                                          </p:spTgt>
                                        </p:tgtEl>
                                        <p:attrNameLst>
                                          <p:attrName>style.visibility</p:attrName>
                                        </p:attrNameLst>
                                      </p:cBhvr>
                                      <p:to>
                                        <p:strVal val="visible"/>
                                      </p:to>
                                    </p:set>
                                    <p:animEffect transition="in" filter="circle(in)">
                                      <p:cBhvr>
                                        <p:cTn id="7" dur="2000"/>
                                        <p:tgtEl>
                                          <p:spTgt spid="878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878595">
                                            <p:txEl>
                                              <p:pRg st="2" end="2"/>
                                            </p:txEl>
                                          </p:spTgt>
                                        </p:tgtEl>
                                        <p:attrNameLst>
                                          <p:attrName>style.visibility</p:attrName>
                                        </p:attrNameLst>
                                      </p:cBhvr>
                                      <p:to>
                                        <p:strVal val="visible"/>
                                      </p:to>
                                    </p:set>
                                    <p:animEffect transition="in" filter="circle(in)">
                                      <p:cBhvr>
                                        <p:cTn id="12" dur="2000"/>
                                        <p:tgtEl>
                                          <p:spTgt spid="878595">
                                            <p:txEl>
                                              <p:pRg st="2" end="2"/>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878595">
                                            <p:txEl>
                                              <p:pRg st="3" end="3"/>
                                            </p:txEl>
                                          </p:spTgt>
                                        </p:tgtEl>
                                        <p:attrNameLst>
                                          <p:attrName>style.visibility</p:attrName>
                                        </p:attrNameLst>
                                      </p:cBhvr>
                                      <p:to>
                                        <p:strVal val="visible"/>
                                      </p:to>
                                    </p:set>
                                    <p:animEffect transition="in" filter="circle(in)">
                                      <p:cBhvr>
                                        <p:cTn id="15" dur="2000"/>
                                        <p:tgtEl>
                                          <p:spTgt spid="878595">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878595">
                                            <p:txEl>
                                              <p:pRg st="4" end="4"/>
                                            </p:txEl>
                                          </p:spTgt>
                                        </p:tgtEl>
                                        <p:attrNameLst>
                                          <p:attrName>style.visibility</p:attrName>
                                        </p:attrNameLst>
                                      </p:cBhvr>
                                      <p:to>
                                        <p:strVal val="visible"/>
                                      </p:to>
                                    </p:set>
                                    <p:animEffect transition="in" filter="circle(in)">
                                      <p:cBhvr>
                                        <p:cTn id="18" dur="2000"/>
                                        <p:tgtEl>
                                          <p:spTgt spid="87859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878595">
                                            <p:txEl>
                                              <p:pRg st="5" end="5"/>
                                            </p:txEl>
                                          </p:spTgt>
                                        </p:tgtEl>
                                        <p:attrNameLst>
                                          <p:attrName>style.visibility</p:attrName>
                                        </p:attrNameLst>
                                      </p:cBhvr>
                                      <p:to>
                                        <p:strVal val="visible"/>
                                      </p:to>
                                    </p:set>
                                    <p:animEffect transition="in" filter="circle(in)">
                                      <p:cBhvr>
                                        <p:cTn id="23" dur="2000"/>
                                        <p:tgtEl>
                                          <p:spTgt spid="87859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nodeType="clickEffect">
                                  <p:stCondLst>
                                    <p:cond delay="0"/>
                                  </p:stCondLst>
                                  <p:childTnLst>
                                    <p:set>
                                      <p:cBhvr>
                                        <p:cTn id="27" dur="1" fill="hold">
                                          <p:stCondLst>
                                            <p:cond delay="0"/>
                                          </p:stCondLst>
                                        </p:cTn>
                                        <p:tgtEl>
                                          <p:spTgt spid="878595">
                                            <p:txEl>
                                              <p:pRg st="6" end="6"/>
                                            </p:txEl>
                                          </p:spTgt>
                                        </p:tgtEl>
                                        <p:attrNameLst>
                                          <p:attrName>style.visibility</p:attrName>
                                        </p:attrNameLst>
                                      </p:cBhvr>
                                      <p:to>
                                        <p:strVal val="visible"/>
                                      </p:to>
                                    </p:set>
                                    <p:animEffect transition="in" filter="circle(in)">
                                      <p:cBhvr>
                                        <p:cTn id="28" dur="2000"/>
                                        <p:tgtEl>
                                          <p:spTgt spid="878595">
                                            <p:txEl>
                                              <p:pRg st="6" end="6"/>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878595">
                                            <p:txEl>
                                              <p:pRg st="7" end="7"/>
                                            </p:txEl>
                                          </p:spTgt>
                                        </p:tgtEl>
                                        <p:attrNameLst>
                                          <p:attrName>style.visibility</p:attrName>
                                        </p:attrNameLst>
                                      </p:cBhvr>
                                      <p:to>
                                        <p:strVal val="visible"/>
                                      </p:to>
                                    </p:set>
                                    <p:animEffect transition="in" filter="circle(in)">
                                      <p:cBhvr>
                                        <p:cTn id="31" dur="2000"/>
                                        <p:tgtEl>
                                          <p:spTgt spid="878595">
                                            <p:txEl>
                                              <p:pRg st="7" end="7"/>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878595">
                                            <p:txEl>
                                              <p:pRg st="8" end="8"/>
                                            </p:txEl>
                                          </p:spTgt>
                                        </p:tgtEl>
                                        <p:attrNameLst>
                                          <p:attrName>style.visibility</p:attrName>
                                        </p:attrNameLst>
                                      </p:cBhvr>
                                      <p:to>
                                        <p:strVal val="visible"/>
                                      </p:to>
                                    </p:set>
                                    <p:animEffect transition="in" filter="circle(in)">
                                      <p:cBhvr>
                                        <p:cTn id="34" dur="2000"/>
                                        <p:tgtEl>
                                          <p:spTgt spid="878595">
                                            <p:txEl>
                                              <p:pRg st="8" end="8"/>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878595">
                                            <p:txEl>
                                              <p:pRg st="9" end="9"/>
                                            </p:txEl>
                                          </p:spTgt>
                                        </p:tgtEl>
                                        <p:attrNameLst>
                                          <p:attrName>style.visibility</p:attrName>
                                        </p:attrNameLst>
                                      </p:cBhvr>
                                      <p:to>
                                        <p:strVal val="visible"/>
                                      </p:to>
                                    </p:set>
                                    <p:animEffect transition="in" filter="circle(in)">
                                      <p:cBhvr>
                                        <p:cTn id="37" dur="2000"/>
                                        <p:tgtEl>
                                          <p:spTgt spid="878595">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nodeType="clickEffect">
                                  <p:stCondLst>
                                    <p:cond delay="0"/>
                                  </p:stCondLst>
                                  <p:childTnLst>
                                    <p:set>
                                      <p:cBhvr>
                                        <p:cTn id="41" dur="1" fill="hold">
                                          <p:stCondLst>
                                            <p:cond delay="0"/>
                                          </p:stCondLst>
                                        </p:cTn>
                                        <p:tgtEl>
                                          <p:spTgt spid="878595">
                                            <p:txEl>
                                              <p:pRg st="10" end="10"/>
                                            </p:txEl>
                                          </p:spTgt>
                                        </p:tgtEl>
                                        <p:attrNameLst>
                                          <p:attrName>style.visibility</p:attrName>
                                        </p:attrNameLst>
                                      </p:cBhvr>
                                      <p:to>
                                        <p:strVal val="visible"/>
                                      </p:to>
                                    </p:set>
                                    <p:animEffect transition="in" filter="circle(in)">
                                      <p:cBhvr>
                                        <p:cTn id="42" dur="2000"/>
                                        <p:tgtEl>
                                          <p:spTgt spid="8785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52650" y="296864"/>
            <a:ext cx="7886700" cy="606425"/>
          </a:xfrm>
        </p:spPr>
        <p:txBody>
          <a:bodyPr>
            <a:normAutofit fontScale="90000"/>
          </a:bodyPr>
          <a:lstStyle/>
          <a:p>
            <a:r>
              <a:rPr lang="en-US" sz="2800" b="1" dirty="0"/>
              <a:t>Similarity/Dissimilarity for Objects with Single  Attribute</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l="3600" t="35197" r="7114" b="10513"/>
          <a:stretch>
            <a:fillRect/>
          </a:stretch>
        </p:blipFill>
        <p:spPr bwMode="auto">
          <a:xfrm>
            <a:off x="1646238" y="1608138"/>
            <a:ext cx="9021762"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196" name="Text Box 4"/>
          <p:cNvSpPr txBox="1">
            <a:spLocks noChangeArrowheads="1"/>
          </p:cNvSpPr>
          <p:nvPr/>
        </p:nvSpPr>
        <p:spPr bwMode="auto">
          <a:xfrm>
            <a:off x="2406650" y="1332753"/>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i="1">
                <a:latin typeface="Calibri" panose="020F0502020204030204" pitchFamily="34" charset="0"/>
                <a:cs typeface="Arial" panose="020B0604020202020204" pitchFamily="34" charset="0"/>
              </a:rPr>
              <a:t>p</a:t>
            </a:r>
            <a:r>
              <a:rPr lang="en-US" sz="2000">
                <a:latin typeface="Calibri" panose="020F0502020204030204" pitchFamily="34" charset="0"/>
                <a:cs typeface="Arial" panose="020B0604020202020204" pitchFamily="34" charset="0"/>
              </a:rPr>
              <a:t> and </a:t>
            </a:r>
            <a:r>
              <a:rPr lang="en-US" sz="2000" i="1">
                <a:latin typeface="Calibri" panose="020F0502020204030204" pitchFamily="34" charset="0"/>
                <a:cs typeface="Arial" panose="020B0604020202020204" pitchFamily="34" charset="0"/>
              </a:rPr>
              <a:t>q</a:t>
            </a:r>
            <a:r>
              <a:rPr lang="en-US" sz="2000">
                <a:latin typeface="Calibri" panose="020F0502020204030204" pitchFamily="34" charset="0"/>
                <a:cs typeface="Arial" panose="020B0604020202020204" pitchFamily="34" charset="0"/>
              </a:rPr>
              <a:t> are the attribute values for two data objects.</a:t>
            </a:r>
          </a:p>
        </p:txBody>
      </p:sp>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455400" y="169560"/>
              <a:ext cx="11591280" cy="6036840"/>
            </p14:xfrm>
          </p:contentPart>
        </mc:Choice>
        <mc:Fallback>
          <p:pic>
            <p:nvPicPr>
              <p:cNvPr id="2" name="Ink 1"/>
              <p:cNvPicPr/>
              <p:nvPr/>
            </p:nvPicPr>
            <p:blipFill>
              <a:blip r:embed="rId5"/>
              <a:stretch>
                <a:fillRect/>
              </a:stretch>
            </p:blipFill>
            <p:spPr>
              <a:xfrm>
                <a:off x="446040" y="160200"/>
                <a:ext cx="11610000" cy="6055560"/>
              </a:xfrm>
              <a:prstGeom prst="rect">
                <a:avLst/>
              </a:prstGeom>
            </p:spPr>
          </p:pic>
        </mc:Fallback>
      </mc:AlternateContent>
    </p:spTree>
    <p:extLst>
      <p:ext uri="{BB962C8B-B14F-4D97-AF65-F5344CB8AC3E}">
        <p14:creationId xmlns:p14="http://schemas.microsoft.com/office/powerpoint/2010/main" val="150390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371880" y="1559407"/>
            <a:ext cx="7919864" cy="4351338"/>
          </a:xfrm>
        </p:spPr>
        <p:txBody>
          <a:bodyPr rtlCol="0">
            <a:noAutofit/>
          </a:bodyPr>
          <a:lstStyle/>
          <a:p>
            <a:pPr>
              <a:defRPr/>
            </a:pPr>
            <a:r>
              <a:rPr lang="en-US" sz="2400" dirty="0" smtClean="0"/>
              <a:t>Use a compressed representation of the database using an </a:t>
            </a:r>
            <a:r>
              <a:rPr lang="en-US" sz="2400" dirty="0" smtClean="0">
                <a:solidFill>
                  <a:srgbClr val="FF0000"/>
                </a:solidFill>
              </a:rPr>
              <a:t>FP-tree</a:t>
            </a:r>
          </a:p>
          <a:p>
            <a:pPr>
              <a:defRPr/>
            </a:pPr>
            <a:r>
              <a:rPr lang="en-US" sz="2400" dirty="0" smtClean="0"/>
              <a:t>FP-Growth: allows frequent item set discovery without candidate item set generation</a:t>
            </a:r>
          </a:p>
          <a:p>
            <a:pPr>
              <a:buNone/>
              <a:defRPr/>
            </a:pPr>
            <a:r>
              <a:rPr lang="en-US" sz="2400" b="1" dirty="0" smtClean="0"/>
              <a:t>Two step approach:</a:t>
            </a:r>
          </a:p>
          <a:p>
            <a:pPr>
              <a:buNone/>
              <a:defRPr/>
            </a:pPr>
            <a:r>
              <a:rPr lang="en-US" sz="2400" b="1" dirty="0" smtClean="0"/>
              <a:t>Step 1: </a:t>
            </a:r>
            <a:r>
              <a:rPr lang="en-US" sz="2400" dirty="0" smtClean="0"/>
              <a:t>Build a compact data structure called the FP-tree</a:t>
            </a:r>
          </a:p>
          <a:p>
            <a:pPr>
              <a:buNone/>
              <a:defRPr/>
            </a:pPr>
            <a:r>
              <a:rPr lang="en-US" sz="2400" dirty="0" smtClean="0"/>
              <a:t>		- Built using 2 passes over the data-set.</a:t>
            </a:r>
          </a:p>
          <a:p>
            <a:pPr>
              <a:buNone/>
              <a:defRPr/>
            </a:pPr>
            <a:r>
              <a:rPr lang="en-US" sz="2400" b="1" dirty="0" smtClean="0"/>
              <a:t>Step 2</a:t>
            </a:r>
            <a:r>
              <a:rPr lang="en-US" sz="2400" dirty="0" smtClean="0"/>
              <a:t>: Extracts frequent item sets directly from the FP-tree</a:t>
            </a:r>
          </a:p>
          <a:p>
            <a:pPr>
              <a:buNone/>
              <a:defRPr/>
            </a:pPr>
            <a:r>
              <a:rPr lang="en-US" sz="2400" dirty="0" smtClean="0"/>
              <a:t>		- Traversal through FP-Tree</a:t>
            </a:r>
          </a:p>
          <a:p>
            <a:pPr>
              <a:buNone/>
              <a:defRPr/>
            </a:pPr>
            <a:endParaRPr lang="en-US" sz="2400" dirty="0" smtClean="0"/>
          </a:p>
          <a:p>
            <a:pPr>
              <a:defRPr/>
            </a:pPr>
            <a:r>
              <a:rPr lang="en-US" sz="2400" dirty="0" smtClean="0"/>
              <a:t>Once an FP-tree has been constructed, it uses a recursive divide-and-conquer approach to mine the frequent item sets</a:t>
            </a:r>
          </a:p>
        </p:txBody>
      </p:sp>
      <p:sp>
        <p:nvSpPr>
          <p:cNvPr id="14" name="Rectangle 13">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a:t>
            </a:r>
            <a:endParaRPr lang="en-IN" sz="2400" b="1" dirty="0">
              <a:solidFill>
                <a:srgbClr val="DFA267"/>
              </a:solidFill>
            </a:endParaRPr>
          </a:p>
        </p:txBody>
      </p:sp>
      <p:cxnSp>
        <p:nvCxnSpPr>
          <p:cNvPr id="15" name="Straight Connector 14">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6" name="Rectangle 5">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580400" y="1661040"/>
              <a:ext cx="10510920" cy="3911400"/>
            </p14:xfrm>
          </p:contentPart>
        </mc:Choice>
        <mc:Fallback xmlns="">
          <p:pic>
            <p:nvPicPr>
              <p:cNvPr id="2" name="Ink 1"/>
              <p:cNvPicPr/>
              <p:nvPr/>
            </p:nvPicPr>
            <p:blipFill>
              <a:blip r:embed="rId4"/>
              <a:stretch>
                <a:fillRect/>
              </a:stretch>
            </p:blipFill>
            <p:spPr>
              <a:xfrm>
                <a:off x="1571040" y="1651680"/>
                <a:ext cx="10529640" cy="3930120"/>
              </a:xfrm>
              <a:prstGeom prst="rect">
                <a:avLst/>
              </a:prstGeom>
            </p:spPr>
          </p:pic>
        </mc:Fallback>
      </mc:AlternateContent>
    </p:spTree>
    <p:extLst>
      <p:ext uri="{BB962C8B-B14F-4D97-AF65-F5344CB8AC3E}">
        <p14:creationId xmlns:p14="http://schemas.microsoft.com/office/powerpoint/2010/main" val="37853244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854200" y="315914"/>
            <a:ext cx="8280400" cy="846137"/>
          </a:xfrm>
        </p:spPr>
        <p:txBody>
          <a:bodyPr>
            <a:normAutofit fontScale="90000"/>
          </a:bodyPr>
          <a:lstStyle/>
          <a:p>
            <a:r>
              <a:rPr lang="en-US" sz="2800" b="1" dirty="0"/>
              <a:t>Dissimilarities between Data Objects with multiple Numeric attributes</a:t>
            </a:r>
          </a:p>
        </p:txBody>
      </p:sp>
      <p:sp>
        <p:nvSpPr>
          <p:cNvPr id="9219" name="Rectangle 3"/>
          <p:cNvSpPr>
            <a:spLocks noGrp="1" noChangeArrowheads="1"/>
          </p:cNvSpPr>
          <p:nvPr>
            <p:ph type="body" idx="1"/>
          </p:nvPr>
        </p:nvSpPr>
        <p:spPr>
          <a:xfrm>
            <a:off x="1993900" y="2130238"/>
            <a:ext cx="8001000" cy="3443288"/>
          </a:xfrm>
        </p:spPr>
        <p:txBody>
          <a:bodyPr/>
          <a:lstStyle/>
          <a:p>
            <a:pPr marL="342900" indent="-342900">
              <a:spcBef>
                <a:spcPct val="20000"/>
              </a:spcBef>
            </a:pPr>
            <a:r>
              <a:rPr lang="en-US" sz="2400" dirty="0"/>
              <a:t>For ordinal attributes : Need to normalize the attribute ranks. </a:t>
            </a:r>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3563895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854200" y="315914"/>
            <a:ext cx="8280400" cy="846137"/>
          </a:xfrm>
        </p:spPr>
        <p:txBody>
          <a:bodyPr>
            <a:normAutofit fontScale="90000"/>
          </a:bodyPr>
          <a:lstStyle/>
          <a:p>
            <a:r>
              <a:rPr lang="en-US" sz="2800" b="1" dirty="0"/>
              <a:t>Dissimilarities between Data Objects with multiple Numeric attributes</a:t>
            </a:r>
          </a:p>
        </p:txBody>
      </p:sp>
      <p:sp>
        <p:nvSpPr>
          <p:cNvPr id="10243" name="Rectangle 3"/>
          <p:cNvSpPr>
            <a:spLocks noGrp="1" noChangeArrowheads="1"/>
          </p:cNvSpPr>
          <p:nvPr>
            <p:ph type="body" idx="1"/>
          </p:nvPr>
        </p:nvSpPr>
        <p:spPr>
          <a:xfrm>
            <a:off x="2133600" y="1470866"/>
            <a:ext cx="8001000" cy="750888"/>
          </a:xfrm>
        </p:spPr>
        <p:txBody>
          <a:bodyPr>
            <a:noAutofit/>
          </a:bodyPr>
          <a:lstStyle/>
          <a:p>
            <a:pPr marL="342900" indent="-342900">
              <a:spcBef>
                <a:spcPct val="20000"/>
              </a:spcBef>
            </a:pPr>
            <a:r>
              <a:rPr lang="en-US" sz="2400" dirty="0"/>
              <a:t>Euclidean Distance</a:t>
            </a:r>
          </a:p>
          <a:p>
            <a:pPr marL="742950" lvl="1" indent="-285750">
              <a:spcBef>
                <a:spcPct val="20000"/>
              </a:spcBef>
            </a:pPr>
            <a:endParaRPr lang="en-US" dirty="0"/>
          </a:p>
          <a:p>
            <a:pPr marL="342900" indent="-342900">
              <a:spcBef>
                <a:spcPct val="20000"/>
              </a:spcBef>
            </a:pPr>
            <a:endParaRPr lang="en-US" sz="2400" dirty="0"/>
          </a:p>
          <a:p>
            <a:pPr marL="342900" indent="-342900">
              <a:spcBef>
                <a:spcPct val="20000"/>
              </a:spcBef>
            </a:pPr>
            <a:endParaRPr lang="en-US" sz="2400" dirty="0"/>
          </a:p>
          <a:p>
            <a:pPr marL="742950" lvl="1" indent="-285750">
              <a:spcBef>
                <a:spcPct val="20000"/>
              </a:spcBef>
              <a:buNone/>
            </a:pPr>
            <a:r>
              <a:rPr lang="en-US" dirty="0"/>
              <a:t>   </a:t>
            </a:r>
          </a:p>
          <a:p>
            <a:pPr marL="742950" lvl="1" indent="-285750">
              <a:spcBef>
                <a:spcPct val="20000"/>
              </a:spcBef>
              <a:buNone/>
            </a:pPr>
            <a:r>
              <a:rPr lang="en-US" dirty="0"/>
              <a:t>   Where </a:t>
            </a:r>
            <a:r>
              <a:rPr lang="en-US" i="1" dirty="0"/>
              <a:t>n</a:t>
            </a:r>
            <a:r>
              <a:rPr lang="en-US" dirty="0"/>
              <a:t> is the number of dimensions and </a:t>
            </a:r>
            <a:r>
              <a:rPr lang="en-US" i="1" dirty="0" err="1"/>
              <a:t>p</a:t>
            </a:r>
            <a:r>
              <a:rPr lang="en-US" i="1" baseline="-25000" dirty="0" err="1"/>
              <a:t>k</a:t>
            </a:r>
            <a:r>
              <a:rPr lang="en-US" dirty="0"/>
              <a:t> and </a:t>
            </a:r>
            <a:r>
              <a:rPr lang="en-US" i="1" dirty="0" err="1"/>
              <a:t>q</a:t>
            </a:r>
            <a:r>
              <a:rPr lang="en-US" i="1" baseline="-25000" dirty="0" err="1"/>
              <a:t>k</a:t>
            </a:r>
            <a:r>
              <a:rPr lang="en-US" dirty="0"/>
              <a:t> are, respectively, the </a:t>
            </a:r>
            <a:r>
              <a:rPr lang="en-US" dirty="0" err="1"/>
              <a:t>k</a:t>
            </a:r>
            <a:r>
              <a:rPr lang="en-US" baseline="30000" dirty="0" err="1"/>
              <a:t>th</a:t>
            </a:r>
            <a:r>
              <a:rPr lang="en-US" dirty="0"/>
              <a:t> attributes of data objects </a:t>
            </a:r>
            <a:r>
              <a:rPr lang="en-US" i="1" dirty="0"/>
              <a:t>p</a:t>
            </a:r>
            <a:r>
              <a:rPr lang="en-US" dirty="0"/>
              <a:t> and </a:t>
            </a:r>
            <a:r>
              <a:rPr lang="en-US" i="1" dirty="0"/>
              <a:t>q</a:t>
            </a:r>
            <a:r>
              <a:rPr lang="en-US" dirty="0"/>
              <a:t>.</a:t>
            </a:r>
          </a:p>
          <a:p>
            <a:pPr marL="742950" lvl="1" indent="-285750">
              <a:spcBef>
                <a:spcPct val="20000"/>
              </a:spcBef>
              <a:buNone/>
            </a:pPr>
            <a:endParaRPr lang="en-US" dirty="0"/>
          </a:p>
          <a:p>
            <a:pPr marL="342900" indent="-342900">
              <a:spcBef>
                <a:spcPct val="20000"/>
              </a:spcBef>
            </a:pPr>
            <a:r>
              <a:rPr lang="en-US" sz="2400" dirty="0"/>
              <a:t>Standardization is necessary, if scales differ.</a:t>
            </a:r>
          </a:p>
        </p:txBody>
      </p:sp>
      <p:graphicFrame>
        <p:nvGraphicFramePr>
          <p:cNvPr id="10244" name="Object 4"/>
          <p:cNvGraphicFramePr>
            <a:graphicFrameLocks noChangeAspect="1"/>
          </p:cNvGraphicFramePr>
          <p:nvPr/>
        </p:nvGraphicFramePr>
        <p:xfrm>
          <a:off x="3497263" y="1847851"/>
          <a:ext cx="3854450" cy="1273175"/>
        </p:xfrm>
        <a:graphic>
          <a:graphicData uri="http://schemas.openxmlformats.org/presentationml/2006/ole">
            <mc:AlternateContent xmlns:mc="http://schemas.openxmlformats.org/markup-compatibility/2006">
              <mc:Choice xmlns:v="urn:schemas-microsoft-com:vml" Requires="v">
                <p:oleObj spid="_x0000_s26627" name="Equation" r:id="rId3" imgW="1345616" imgH="444307" progId="Equation.3">
                  <p:embed/>
                </p:oleObj>
              </mc:Choice>
              <mc:Fallback>
                <p:oleObj name="Equation" r:id="rId3" imgW="1345616"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7263" y="1847851"/>
                        <a:ext cx="38544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3009240" y="1482480"/>
              <a:ext cx="6331680" cy="3679200"/>
            </p14:xfrm>
          </p:contentPart>
        </mc:Choice>
        <mc:Fallback>
          <p:pic>
            <p:nvPicPr>
              <p:cNvPr id="2" name="Ink 1"/>
              <p:cNvPicPr/>
              <p:nvPr/>
            </p:nvPicPr>
            <p:blipFill>
              <a:blip r:embed="rId7"/>
              <a:stretch>
                <a:fillRect/>
              </a:stretch>
            </p:blipFill>
            <p:spPr>
              <a:xfrm>
                <a:off x="2999880" y="1473120"/>
                <a:ext cx="6350400" cy="3697920"/>
              </a:xfrm>
              <a:prstGeom prst="rect">
                <a:avLst/>
              </a:prstGeom>
            </p:spPr>
          </p:pic>
        </mc:Fallback>
      </mc:AlternateContent>
    </p:spTree>
    <p:extLst>
      <p:ext uri="{BB962C8B-B14F-4D97-AF65-F5344CB8AC3E}">
        <p14:creationId xmlns:p14="http://schemas.microsoft.com/office/powerpoint/2010/main" val="611573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05000" y="152400"/>
            <a:ext cx="8280400" cy="552450"/>
          </a:xfrm>
        </p:spPr>
        <p:txBody>
          <a:bodyPr/>
          <a:lstStyle/>
          <a:p>
            <a:r>
              <a:rPr lang="en-US" sz="2800" b="1" dirty="0"/>
              <a:t>Euclidean Distance</a:t>
            </a:r>
          </a:p>
        </p:txBody>
      </p:sp>
      <p:graphicFrame>
        <p:nvGraphicFramePr>
          <p:cNvPr id="881667" name="Object 3"/>
          <p:cNvGraphicFramePr>
            <a:graphicFrameLocks noChangeAspect="1"/>
          </p:cNvGraphicFramePr>
          <p:nvPr>
            <p:extLst/>
          </p:nvPr>
        </p:nvGraphicFramePr>
        <p:xfrm>
          <a:off x="932929" y="1360956"/>
          <a:ext cx="3635375" cy="2654300"/>
        </p:xfrm>
        <a:graphic>
          <a:graphicData uri="http://schemas.openxmlformats.org/presentationml/2006/ole">
            <mc:AlternateContent xmlns:mc="http://schemas.openxmlformats.org/markup-compatibility/2006">
              <mc:Choice xmlns:v="urn:schemas-microsoft-com:vml" Requires="v">
                <p:oleObj spid="_x0000_s27653" name="VISIO" r:id="rId3" imgW="3631692" imgH="2656332" progId="">
                  <p:embed/>
                </p:oleObj>
              </mc:Choice>
              <mc:Fallback>
                <p:oleObj name="VISIO" r:id="rId3" imgW="3631692" imgH="265633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929" y="1360956"/>
                        <a:ext cx="36353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668" name="Object 4"/>
          <p:cNvGraphicFramePr>
            <a:graphicFrameLocks noChangeAspect="1"/>
          </p:cNvGraphicFramePr>
          <p:nvPr>
            <p:extLst/>
          </p:nvPr>
        </p:nvGraphicFramePr>
        <p:xfrm>
          <a:off x="5741522" y="1928256"/>
          <a:ext cx="2962275" cy="1363663"/>
        </p:xfrm>
        <a:graphic>
          <a:graphicData uri="http://schemas.openxmlformats.org/presentationml/2006/ole">
            <mc:AlternateContent xmlns:mc="http://schemas.openxmlformats.org/markup-compatibility/2006">
              <mc:Choice xmlns:v="urn:schemas-microsoft-com:vml" Requires="v">
                <p:oleObj spid="_x0000_s27654" name="Worksheet" r:id="rId5" imgW="2169000" imgH="936720" progId="Excel.Sheet.8">
                  <p:embed/>
                </p:oleObj>
              </mc:Choice>
              <mc:Fallback>
                <p:oleObj name="Worksheet" r:id="rId5" imgW="2169000" imgH="93672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1522" y="1928256"/>
                        <a:ext cx="296227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Text Box 5"/>
          <p:cNvSpPr txBox="1">
            <a:spLocks noChangeArrowheads="1"/>
          </p:cNvSpPr>
          <p:nvPr/>
        </p:nvSpPr>
        <p:spPr bwMode="auto">
          <a:xfrm>
            <a:off x="4774792" y="5529732"/>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a:latin typeface="Calibri" panose="020F0502020204030204" pitchFamily="34" charset="0"/>
                <a:cs typeface="Arial" panose="020B0604020202020204" pitchFamily="34" charset="0"/>
              </a:rPr>
              <a:t>Distance Matrix</a:t>
            </a:r>
          </a:p>
        </p:txBody>
      </p:sp>
      <p:graphicFrame>
        <p:nvGraphicFramePr>
          <p:cNvPr id="881670" name="Object 6"/>
          <p:cNvGraphicFramePr>
            <a:graphicFrameLocks noChangeAspect="1"/>
          </p:cNvGraphicFramePr>
          <p:nvPr>
            <p:extLst/>
          </p:nvPr>
        </p:nvGraphicFramePr>
        <p:xfrm>
          <a:off x="3377792" y="4015256"/>
          <a:ext cx="4927600" cy="1365250"/>
        </p:xfrm>
        <a:graphic>
          <a:graphicData uri="http://schemas.openxmlformats.org/presentationml/2006/ole">
            <mc:AlternateContent xmlns:mc="http://schemas.openxmlformats.org/markup-compatibility/2006">
              <mc:Choice xmlns:v="urn:schemas-microsoft-com:vml" Requires="v">
                <p:oleObj spid="_x0000_s27655" name="Worksheet" r:id="rId7" imgW="3609000" imgH="936720" progId="Excel.Sheet.8">
                  <p:embed/>
                </p:oleObj>
              </mc:Choice>
              <mc:Fallback>
                <p:oleObj name="Worksheet" r:id="rId7" imgW="3609000" imgH="936720"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7792" y="4015256"/>
                        <a:ext cx="4927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7" name="Straight Connector 6">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mc:Choice xmlns:p14="http://schemas.microsoft.com/office/powerpoint/2010/main" Requires="p14">
          <p:contentPart p14:bwMode="auto" r:id="rId10">
            <p14:nvContentPartPr>
              <p14:cNvPr id="2" name="Ink 1"/>
              <p14:cNvContentPartPr/>
              <p14:nvPr/>
            </p14:nvContentPartPr>
            <p14:xfrm>
              <a:off x="3562920" y="1410840"/>
              <a:ext cx="6921000" cy="5367240"/>
            </p14:xfrm>
          </p:contentPart>
        </mc:Choice>
        <mc:Fallback>
          <p:pic>
            <p:nvPicPr>
              <p:cNvPr id="2" name="Ink 1"/>
              <p:cNvPicPr/>
              <p:nvPr/>
            </p:nvPicPr>
            <p:blipFill>
              <a:blip r:embed="rId11"/>
              <a:stretch>
                <a:fillRect/>
              </a:stretch>
            </p:blipFill>
            <p:spPr>
              <a:xfrm>
                <a:off x="3553560" y="1401480"/>
                <a:ext cx="6939720" cy="5385960"/>
              </a:xfrm>
              <a:prstGeom prst="rect">
                <a:avLst/>
              </a:prstGeom>
            </p:spPr>
          </p:pic>
        </mc:Fallback>
      </mc:AlternateContent>
    </p:spTree>
    <p:extLst>
      <p:ext uri="{BB962C8B-B14F-4D97-AF65-F5344CB8AC3E}">
        <p14:creationId xmlns:p14="http://schemas.microsoft.com/office/powerpoint/2010/main" val="4196288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881667"/>
                                        </p:tgtEl>
                                        <p:attrNameLst>
                                          <p:attrName>style.visibility</p:attrName>
                                        </p:attrNameLst>
                                      </p:cBhvr>
                                      <p:to>
                                        <p:strVal val="visible"/>
                                      </p:to>
                                    </p:set>
                                    <p:animEffect transition="in" filter="circle(in)">
                                      <p:cBhvr>
                                        <p:cTn id="7" dur="2000"/>
                                        <p:tgtEl>
                                          <p:spTgt spid="881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881668"/>
                                        </p:tgtEl>
                                        <p:attrNameLst>
                                          <p:attrName>style.visibility</p:attrName>
                                        </p:attrNameLst>
                                      </p:cBhvr>
                                      <p:to>
                                        <p:strVal val="visible"/>
                                      </p:to>
                                    </p:set>
                                    <p:animEffect transition="in" filter="circle(in)">
                                      <p:cBhvr>
                                        <p:cTn id="12" dur="2000"/>
                                        <p:tgtEl>
                                          <p:spTgt spid="881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881670"/>
                                        </p:tgtEl>
                                        <p:attrNameLst>
                                          <p:attrName>style.visibility</p:attrName>
                                        </p:attrNameLst>
                                      </p:cBhvr>
                                      <p:to>
                                        <p:strVal val="visible"/>
                                      </p:to>
                                    </p:set>
                                    <p:animEffect transition="in" filter="circle(in)">
                                      <p:cBhvr>
                                        <p:cTn id="17" dur="2000"/>
                                        <p:tgtEl>
                                          <p:spTgt spid="881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05000" y="152400"/>
            <a:ext cx="8280400" cy="552450"/>
          </a:xfrm>
        </p:spPr>
        <p:txBody>
          <a:bodyPr/>
          <a:lstStyle/>
          <a:p>
            <a:r>
              <a:rPr lang="en-US" sz="2800" b="1" dirty="0" err="1"/>
              <a:t>Minkowski</a:t>
            </a:r>
            <a:r>
              <a:rPr lang="en-US" sz="2800" b="1" dirty="0"/>
              <a:t> Distance</a:t>
            </a:r>
          </a:p>
        </p:txBody>
      </p:sp>
      <p:sp>
        <p:nvSpPr>
          <p:cNvPr id="12291" name="Rectangle 3"/>
          <p:cNvSpPr>
            <a:spLocks noGrp="1" noChangeArrowheads="1"/>
          </p:cNvSpPr>
          <p:nvPr>
            <p:ph type="body" idx="1"/>
          </p:nvPr>
        </p:nvSpPr>
        <p:spPr>
          <a:xfrm>
            <a:off x="2044700" y="1316458"/>
            <a:ext cx="8001000" cy="750888"/>
          </a:xfrm>
        </p:spPr>
        <p:txBody>
          <a:bodyPr>
            <a:noAutofit/>
          </a:bodyPr>
          <a:lstStyle/>
          <a:p>
            <a:pPr marL="342900" indent="-342900">
              <a:spcBef>
                <a:spcPct val="20000"/>
              </a:spcBef>
            </a:pPr>
            <a:r>
              <a:rPr lang="en-US" sz="2400" dirty="0" err="1"/>
              <a:t>Minkowski</a:t>
            </a:r>
            <a:r>
              <a:rPr lang="en-US" sz="2400" dirty="0"/>
              <a:t> Distance is a generalization of Euclidean Distance. Given two objects p and q</a:t>
            </a:r>
          </a:p>
          <a:p>
            <a:pPr marL="742950" lvl="1" indent="-285750">
              <a:spcBef>
                <a:spcPct val="20000"/>
              </a:spcBef>
            </a:pPr>
            <a:endParaRPr lang="en-US" dirty="0"/>
          </a:p>
          <a:p>
            <a:pPr marL="342900" indent="-342900">
              <a:spcBef>
                <a:spcPct val="20000"/>
              </a:spcBef>
            </a:pPr>
            <a:endParaRPr lang="en-US" sz="2400" dirty="0"/>
          </a:p>
          <a:p>
            <a:pPr marL="342900" indent="-342900">
              <a:spcBef>
                <a:spcPct val="20000"/>
              </a:spcBef>
            </a:pPr>
            <a:endParaRPr lang="en-US" sz="2400" dirty="0"/>
          </a:p>
          <a:p>
            <a:pPr marL="742950" lvl="1" indent="-285750">
              <a:spcBef>
                <a:spcPct val="20000"/>
              </a:spcBef>
              <a:buNone/>
            </a:pPr>
            <a:r>
              <a:rPr lang="en-US" dirty="0"/>
              <a:t>   </a:t>
            </a:r>
          </a:p>
          <a:p>
            <a:pPr marL="742950" lvl="1" indent="-285750">
              <a:spcBef>
                <a:spcPct val="20000"/>
              </a:spcBef>
              <a:buNone/>
            </a:pPr>
            <a:r>
              <a:rPr lang="en-US" dirty="0"/>
              <a:t>   </a:t>
            </a:r>
          </a:p>
          <a:p>
            <a:pPr marL="742950" lvl="1" indent="-285750">
              <a:spcBef>
                <a:spcPct val="20000"/>
              </a:spcBef>
              <a:buNone/>
            </a:pPr>
            <a:r>
              <a:rPr lang="en-US" dirty="0"/>
              <a:t>Where </a:t>
            </a:r>
            <a:r>
              <a:rPr lang="en-US" i="1" dirty="0"/>
              <a:t>r</a:t>
            </a:r>
            <a:r>
              <a:rPr lang="en-US" dirty="0"/>
              <a:t> is a parameter, </a:t>
            </a:r>
            <a:r>
              <a:rPr lang="en-US" i="1" dirty="0"/>
              <a:t>n</a:t>
            </a:r>
            <a:r>
              <a:rPr lang="en-US" dirty="0"/>
              <a:t> is the number of dimensions and </a:t>
            </a:r>
            <a:r>
              <a:rPr lang="en-US" i="1" dirty="0" err="1"/>
              <a:t>p</a:t>
            </a:r>
            <a:r>
              <a:rPr lang="en-US" i="1" baseline="-25000" dirty="0" err="1"/>
              <a:t>k</a:t>
            </a:r>
            <a:r>
              <a:rPr lang="en-US" dirty="0"/>
              <a:t> and </a:t>
            </a:r>
            <a:r>
              <a:rPr lang="en-US" i="1" dirty="0" err="1"/>
              <a:t>q</a:t>
            </a:r>
            <a:r>
              <a:rPr lang="en-US" i="1" baseline="-25000" dirty="0" err="1"/>
              <a:t>k</a:t>
            </a:r>
            <a:r>
              <a:rPr lang="en-US" dirty="0"/>
              <a:t> are, respectively, the </a:t>
            </a:r>
            <a:r>
              <a:rPr lang="en-US" dirty="0" err="1"/>
              <a:t>kth</a:t>
            </a:r>
            <a:r>
              <a:rPr lang="en-US" dirty="0"/>
              <a:t> attributes of data objects </a:t>
            </a:r>
            <a:r>
              <a:rPr lang="en-US" i="1" dirty="0"/>
              <a:t>p</a:t>
            </a:r>
            <a:r>
              <a:rPr lang="en-US" dirty="0"/>
              <a:t> and </a:t>
            </a:r>
            <a:r>
              <a:rPr lang="en-US" i="1" dirty="0"/>
              <a:t>q</a:t>
            </a:r>
            <a:r>
              <a:rPr lang="en-US" dirty="0"/>
              <a:t>.</a:t>
            </a:r>
          </a:p>
          <a:p>
            <a:pPr marL="342900" indent="-342900">
              <a:spcBef>
                <a:spcPct val="20000"/>
              </a:spcBef>
            </a:pPr>
            <a:endParaRPr lang="en-US" sz="2400" dirty="0"/>
          </a:p>
        </p:txBody>
      </p:sp>
      <p:graphicFrame>
        <p:nvGraphicFramePr>
          <p:cNvPr id="12292" name="Object 4"/>
          <p:cNvGraphicFramePr>
            <a:graphicFrameLocks noChangeAspect="1"/>
          </p:cNvGraphicFramePr>
          <p:nvPr>
            <p:extLst/>
          </p:nvPr>
        </p:nvGraphicFramePr>
        <p:xfrm>
          <a:off x="2821923" y="2067346"/>
          <a:ext cx="4314825" cy="1490662"/>
        </p:xfrm>
        <a:graphic>
          <a:graphicData uri="http://schemas.openxmlformats.org/presentationml/2006/ole">
            <mc:AlternateContent xmlns:mc="http://schemas.openxmlformats.org/markup-compatibility/2006">
              <mc:Choice xmlns:v="urn:schemas-microsoft-com:vml" Requires="v">
                <p:oleObj spid="_x0000_s28675" name="Equation" r:id="rId3" imgW="1397000" imgH="482600" progId="Equation.3">
                  <p:embed/>
                </p:oleObj>
              </mc:Choice>
              <mc:Fallback>
                <p:oleObj name="Equation" r:id="rId3" imgW="13970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1923" y="2067346"/>
                        <a:ext cx="4314825"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2527200" y="2178720"/>
              <a:ext cx="5018760" cy="2331000"/>
            </p14:xfrm>
          </p:contentPart>
        </mc:Choice>
        <mc:Fallback>
          <p:pic>
            <p:nvPicPr>
              <p:cNvPr id="2" name="Ink 1"/>
              <p:cNvPicPr/>
              <p:nvPr/>
            </p:nvPicPr>
            <p:blipFill>
              <a:blip r:embed="rId7"/>
              <a:stretch>
                <a:fillRect/>
              </a:stretch>
            </p:blipFill>
            <p:spPr>
              <a:xfrm>
                <a:off x="2517840" y="2169360"/>
                <a:ext cx="5037480" cy="2349720"/>
              </a:xfrm>
              <a:prstGeom prst="rect">
                <a:avLst/>
              </a:prstGeom>
            </p:spPr>
          </p:pic>
        </mc:Fallback>
      </mc:AlternateContent>
    </p:spTree>
    <p:extLst>
      <p:ext uri="{BB962C8B-B14F-4D97-AF65-F5344CB8AC3E}">
        <p14:creationId xmlns:p14="http://schemas.microsoft.com/office/powerpoint/2010/main" val="9821391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05000" y="152400"/>
            <a:ext cx="8280400" cy="552450"/>
          </a:xfrm>
        </p:spPr>
        <p:txBody>
          <a:bodyPr/>
          <a:lstStyle/>
          <a:p>
            <a:r>
              <a:rPr lang="en-US" sz="2800" b="1" dirty="0" err="1"/>
              <a:t>Minkowski</a:t>
            </a:r>
            <a:r>
              <a:rPr lang="en-US" sz="2800" b="1" dirty="0"/>
              <a:t> Distance: Examples</a:t>
            </a:r>
          </a:p>
        </p:txBody>
      </p:sp>
      <p:sp>
        <p:nvSpPr>
          <p:cNvPr id="883715" name="Rectangle 3"/>
          <p:cNvSpPr>
            <a:spLocks noGrp="1" noRot="1" noChangeAspect="1" noMove="1" noResize="1" noEditPoints="1" noAdjustHandles="1" noChangeArrowheads="1" noChangeShapeType="1" noTextEdit="1"/>
          </p:cNvSpPr>
          <p:nvPr>
            <p:ph type="body" idx="1"/>
          </p:nvPr>
        </p:nvSpPr>
        <p:spPr>
          <a:xfrm>
            <a:off x="1816100" y="823510"/>
            <a:ext cx="8458200" cy="5105400"/>
          </a:xfrm>
          <a:blipFill rotWithShape="0">
            <a:blip r:embed="rId2"/>
            <a:stretch>
              <a:fillRect l="-1009" t="-1671" r="-1009"/>
            </a:stretch>
          </a:blipFill>
          <a:extLst/>
        </p:spPr>
        <p:txBody>
          <a:bodyPr/>
          <a:lstStyle/>
          <a:p>
            <a:pPr>
              <a:defRPr/>
            </a:pPr>
            <a:r>
              <a:rPr lang="en-US">
                <a:noFill/>
              </a:rPr>
              <a:t> </a:t>
            </a:r>
          </a:p>
        </p:txBody>
      </p: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107440" y="1116360"/>
              <a:ext cx="5804640" cy="2071800"/>
            </p14:xfrm>
          </p:contentPart>
        </mc:Choice>
        <mc:Fallback>
          <p:pic>
            <p:nvPicPr>
              <p:cNvPr id="2" name="Ink 1"/>
              <p:cNvPicPr/>
              <p:nvPr/>
            </p:nvPicPr>
            <p:blipFill>
              <a:blip r:embed="rId5"/>
              <a:stretch>
                <a:fillRect/>
              </a:stretch>
            </p:blipFill>
            <p:spPr>
              <a:xfrm>
                <a:off x="2098080" y="1107000"/>
                <a:ext cx="5823360" cy="2090520"/>
              </a:xfrm>
              <a:prstGeom prst="rect">
                <a:avLst/>
              </a:prstGeom>
            </p:spPr>
          </p:pic>
        </mc:Fallback>
      </mc:AlternateContent>
    </p:spTree>
    <p:extLst>
      <p:ext uri="{BB962C8B-B14F-4D97-AF65-F5344CB8AC3E}">
        <p14:creationId xmlns:p14="http://schemas.microsoft.com/office/powerpoint/2010/main" val="34278721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05000" y="152400"/>
            <a:ext cx="8280400" cy="552450"/>
          </a:xfrm>
        </p:spPr>
        <p:txBody>
          <a:bodyPr>
            <a:normAutofit fontScale="90000"/>
          </a:bodyPr>
          <a:lstStyle/>
          <a:p>
            <a:r>
              <a:rPr lang="en-US" b="1" dirty="0" err="1" smtClean="0"/>
              <a:t>Minkowski</a:t>
            </a:r>
            <a:r>
              <a:rPr lang="en-US" b="1" dirty="0" smtClean="0"/>
              <a:t> Distance</a:t>
            </a:r>
          </a:p>
        </p:txBody>
      </p:sp>
      <p:sp>
        <p:nvSpPr>
          <p:cNvPr id="14339" name="Text Box 3"/>
          <p:cNvSpPr txBox="1">
            <a:spLocks noChangeArrowheads="1"/>
          </p:cNvSpPr>
          <p:nvPr/>
        </p:nvSpPr>
        <p:spPr bwMode="auto">
          <a:xfrm>
            <a:off x="5664200" y="450159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50000"/>
              </a:spcBef>
              <a:buFontTx/>
              <a:buNone/>
            </a:pPr>
            <a:r>
              <a:rPr lang="en-US" sz="2000" dirty="0">
                <a:latin typeface="Calibri" panose="020F0502020204030204" pitchFamily="34" charset="0"/>
                <a:cs typeface="Arial" panose="020B0604020202020204" pitchFamily="34" charset="0"/>
              </a:rPr>
              <a:t>Distance Matrix</a:t>
            </a:r>
          </a:p>
        </p:txBody>
      </p:sp>
      <p:graphicFrame>
        <p:nvGraphicFramePr>
          <p:cNvPr id="884740" name="Object 4"/>
          <p:cNvGraphicFramePr>
            <a:graphicFrameLocks noChangeAspect="1"/>
          </p:cNvGraphicFramePr>
          <p:nvPr/>
        </p:nvGraphicFramePr>
        <p:xfrm>
          <a:off x="1828801" y="2587626"/>
          <a:ext cx="2962275" cy="1363663"/>
        </p:xfrm>
        <a:graphic>
          <a:graphicData uri="http://schemas.openxmlformats.org/presentationml/2006/ole">
            <mc:AlternateContent xmlns:mc="http://schemas.openxmlformats.org/markup-compatibility/2006">
              <mc:Choice xmlns:v="urn:schemas-microsoft-com:vml" Requires="v">
                <p:oleObj spid="_x0000_s29701" name="Worksheet" r:id="rId3" imgW="2169000" imgH="936720" progId="Excel.Sheet.8">
                  <p:embed/>
                </p:oleObj>
              </mc:Choice>
              <mc:Fallback>
                <p:oleObj name="Worksheet" r:id="rId3" imgW="2169000" imgH="93672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1" y="2587626"/>
                        <a:ext cx="2962275"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4741" name="Object 5"/>
          <p:cNvGraphicFramePr>
            <a:graphicFrameLocks noChangeAspect="1"/>
          </p:cNvGraphicFramePr>
          <p:nvPr/>
        </p:nvGraphicFramePr>
        <p:xfrm>
          <a:off x="5334000" y="1292225"/>
          <a:ext cx="4927600" cy="1365250"/>
        </p:xfrm>
        <a:graphic>
          <a:graphicData uri="http://schemas.openxmlformats.org/presentationml/2006/ole">
            <mc:AlternateContent xmlns:mc="http://schemas.openxmlformats.org/markup-compatibility/2006">
              <mc:Choice xmlns:v="urn:schemas-microsoft-com:vml" Requires="v">
                <p:oleObj spid="_x0000_s29702" name="Worksheet" r:id="rId5" imgW="3609000" imgH="936720" progId="Excel.Sheet.8">
                  <p:embed/>
                </p:oleObj>
              </mc:Choice>
              <mc:Fallback>
                <p:oleObj name="Worksheet" r:id="rId5" imgW="3609000" imgH="93672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292225"/>
                        <a:ext cx="4927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4742" name="Object 6"/>
          <p:cNvGraphicFramePr>
            <a:graphicFrameLocks noChangeAspect="1"/>
          </p:cNvGraphicFramePr>
          <p:nvPr/>
        </p:nvGraphicFramePr>
        <p:xfrm>
          <a:off x="5334000" y="2816225"/>
          <a:ext cx="4927600" cy="1365250"/>
        </p:xfrm>
        <a:graphic>
          <a:graphicData uri="http://schemas.openxmlformats.org/presentationml/2006/ole">
            <mc:AlternateContent xmlns:mc="http://schemas.openxmlformats.org/markup-compatibility/2006">
              <mc:Choice xmlns:v="urn:schemas-microsoft-com:vml" Requires="v">
                <p:oleObj spid="_x0000_s29703" name="Worksheet" r:id="rId7" imgW="3609000" imgH="936720" progId="Excel.Sheet.8">
                  <p:embed/>
                </p:oleObj>
              </mc:Choice>
              <mc:Fallback>
                <p:oleObj name="Worksheet" r:id="rId7" imgW="3609000" imgH="936720"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2816225"/>
                        <a:ext cx="4927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7" name="Straight Connector 6">
            <a:extLst>
              <a:ext uri="{FF2B5EF4-FFF2-40B4-BE49-F238E27FC236}">
                <a16:creationId xmlns="" xmlns:a16="http://schemas.microsoft.com/office/drawing/2014/main" id="{A4293697-6E2C-4331-B4E1-C58B355192F4}"/>
              </a:ext>
            </a:extLst>
          </p:cNvPr>
          <p:cNvCxnSpPr>
            <a:cxnSpLocks/>
          </p:cNvCxnSpPr>
          <p:nvPr/>
        </p:nvCxnSpPr>
        <p:spPr>
          <a:xfrm>
            <a:off x="0" y="1060964"/>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mc:Choice xmlns:p14="http://schemas.microsoft.com/office/powerpoint/2010/main" Requires="p14">
          <p:contentPart p14:bwMode="auto" r:id="rId10">
            <p14:nvContentPartPr>
              <p14:cNvPr id="2" name="Ink 1"/>
              <p14:cNvContentPartPr/>
              <p14:nvPr/>
            </p14:nvContentPartPr>
            <p14:xfrm>
              <a:off x="2223360" y="1473480"/>
              <a:ext cx="7117560" cy="3241800"/>
            </p14:xfrm>
          </p:contentPart>
        </mc:Choice>
        <mc:Fallback>
          <p:pic>
            <p:nvPicPr>
              <p:cNvPr id="2" name="Ink 1"/>
              <p:cNvPicPr/>
              <p:nvPr/>
            </p:nvPicPr>
            <p:blipFill>
              <a:blip r:embed="rId11"/>
              <a:stretch>
                <a:fillRect/>
              </a:stretch>
            </p:blipFill>
            <p:spPr>
              <a:xfrm>
                <a:off x="2214000" y="1464120"/>
                <a:ext cx="7136280" cy="3260520"/>
              </a:xfrm>
              <a:prstGeom prst="rect">
                <a:avLst/>
              </a:prstGeom>
            </p:spPr>
          </p:pic>
        </mc:Fallback>
      </mc:AlternateContent>
    </p:spTree>
    <p:extLst>
      <p:ext uri="{BB962C8B-B14F-4D97-AF65-F5344CB8AC3E}">
        <p14:creationId xmlns:p14="http://schemas.microsoft.com/office/powerpoint/2010/main" val="2402811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884740"/>
                                        </p:tgtEl>
                                        <p:attrNameLst>
                                          <p:attrName>style.visibility</p:attrName>
                                        </p:attrNameLst>
                                      </p:cBhvr>
                                      <p:to>
                                        <p:strVal val="visible"/>
                                      </p:to>
                                    </p:set>
                                    <p:animEffect transition="in" filter="circle(in)">
                                      <p:cBhvr>
                                        <p:cTn id="7" dur="2000"/>
                                        <p:tgtEl>
                                          <p:spTgt spid="884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884741"/>
                                        </p:tgtEl>
                                        <p:attrNameLst>
                                          <p:attrName>style.visibility</p:attrName>
                                        </p:attrNameLst>
                                      </p:cBhvr>
                                      <p:to>
                                        <p:strVal val="visible"/>
                                      </p:to>
                                    </p:set>
                                    <p:animEffect transition="in" filter="circle(in)">
                                      <p:cBhvr>
                                        <p:cTn id="12" dur="2000"/>
                                        <p:tgtEl>
                                          <p:spTgt spid="8847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884742"/>
                                        </p:tgtEl>
                                        <p:attrNameLst>
                                          <p:attrName>style.visibility</p:attrName>
                                        </p:attrNameLst>
                                      </p:cBhvr>
                                      <p:to>
                                        <p:strVal val="visible"/>
                                      </p:to>
                                    </p:set>
                                    <p:animEffect transition="in" filter="circle(in)">
                                      <p:cBhvr>
                                        <p:cTn id="17" dur="2000"/>
                                        <p:tgtEl>
                                          <p:spTgt spid="884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05000" y="152400"/>
            <a:ext cx="8280400" cy="552450"/>
          </a:xfrm>
        </p:spPr>
        <p:txBody>
          <a:bodyPr>
            <a:normAutofit fontScale="90000"/>
          </a:bodyPr>
          <a:lstStyle/>
          <a:p>
            <a:r>
              <a:rPr lang="en-US" b="1" dirty="0" smtClean="0"/>
              <a:t>Common Properties of a Distance</a:t>
            </a:r>
          </a:p>
        </p:txBody>
      </p:sp>
      <p:sp>
        <p:nvSpPr>
          <p:cNvPr id="15363" name="Rectangle 3"/>
          <p:cNvSpPr>
            <a:spLocks noGrp="1" noChangeArrowheads="1"/>
          </p:cNvSpPr>
          <p:nvPr>
            <p:ph type="body" idx="1"/>
          </p:nvPr>
        </p:nvSpPr>
        <p:spPr>
          <a:xfrm>
            <a:off x="2184400" y="1581058"/>
            <a:ext cx="8001000" cy="5106987"/>
          </a:xfrm>
        </p:spPr>
        <p:txBody>
          <a:bodyPr/>
          <a:lstStyle/>
          <a:p>
            <a:pPr marL="533400" indent="-533400">
              <a:spcBef>
                <a:spcPct val="20000"/>
              </a:spcBef>
            </a:pPr>
            <a:r>
              <a:rPr lang="en-US" dirty="0" smtClean="0"/>
              <a:t>Distances, such as the Euclidean distance, have some well known properties.</a:t>
            </a:r>
          </a:p>
          <a:p>
            <a:pPr marL="533400" indent="-533400">
              <a:spcBef>
                <a:spcPct val="20000"/>
              </a:spcBef>
            </a:pPr>
            <a:endParaRPr lang="en-US" sz="1400" dirty="0"/>
          </a:p>
          <a:p>
            <a:pPr marL="990600" lvl="1" indent="-533400">
              <a:spcBef>
                <a:spcPct val="20000"/>
              </a:spcBef>
              <a:buFont typeface="Arial" panose="020B0604020202020204" pitchFamily="34" charset="0"/>
              <a:buAutoNum type="arabicPeriod"/>
            </a:pPr>
            <a:r>
              <a:rPr lang="en-US" sz="2000" i="1" dirty="0"/>
              <a:t>d(p, q) </a:t>
            </a:r>
            <a:r>
              <a:rPr lang="en-US" sz="2000" i="1" dirty="0">
                <a:sym typeface="Symbol" panose="05050102010706020507" pitchFamily="18" charset="2"/>
              </a:rPr>
              <a:t></a:t>
            </a:r>
            <a:r>
              <a:rPr lang="en-US" sz="2000" i="1" dirty="0"/>
              <a:t> 0</a:t>
            </a:r>
            <a:r>
              <a:rPr lang="en-US" sz="2000" dirty="0"/>
              <a:t>   for all </a:t>
            </a:r>
            <a:r>
              <a:rPr lang="en-US" sz="2000" i="1" dirty="0"/>
              <a:t>p</a:t>
            </a:r>
            <a:r>
              <a:rPr lang="en-US" sz="2000" dirty="0"/>
              <a:t> and </a:t>
            </a:r>
            <a:r>
              <a:rPr lang="en-US" sz="2000" i="1" dirty="0"/>
              <a:t>q</a:t>
            </a:r>
            <a:r>
              <a:rPr lang="en-US" sz="2000" dirty="0"/>
              <a:t> and </a:t>
            </a:r>
            <a:r>
              <a:rPr lang="en-US" sz="2000" i="1" dirty="0"/>
              <a:t>d(p, q) = 0</a:t>
            </a:r>
            <a:r>
              <a:rPr lang="en-US" sz="2000" dirty="0"/>
              <a:t> only if </a:t>
            </a:r>
            <a:br>
              <a:rPr lang="en-US" sz="2000" dirty="0"/>
            </a:br>
            <a:r>
              <a:rPr lang="en-US" sz="2000" i="1" dirty="0"/>
              <a:t>p</a:t>
            </a:r>
            <a:r>
              <a:rPr lang="en-US" sz="2000" dirty="0"/>
              <a:t> </a:t>
            </a:r>
            <a:r>
              <a:rPr lang="en-US" sz="2000" i="1" dirty="0"/>
              <a:t>= q</a:t>
            </a:r>
            <a:r>
              <a:rPr lang="en-US" sz="2000" dirty="0"/>
              <a:t>. (Positive definiteness)</a:t>
            </a:r>
          </a:p>
          <a:p>
            <a:pPr marL="990600" lvl="1" indent="-533400">
              <a:spcBef>
                <a:spcPct val="20000"/>
              </a:spcBef>
              <a:buFont typeface="Arial" panose="020B0604020202020204" pitchFamily="34" charset="0"/>
              <a:buAutoNum type="arabicPeriod"/>
            </a:pPr>
            <a:r>
              <a:rPr lang="en-US" sz="2000" i="1" dirty="0"/>
              <a:t>d(p, q) = d(q, p)</a:t>
            </a:r>
            <a:r>
              <a:rPr lang="en-US" sz="2000" dirty="0"/>
              <a:t>   for all </a:t>
            </a:r>
            <a:r>
              <a:rPr lang="en-US" sz="2000" i="1" dirty="0"/>
              <a:t>p</a:t>
            </a:r>
            <a:r>
              <a:rPr lang="en-US" sz="2000" dirty="0"/>
              <a:t> and </a:t>
            </a:r>
            <a:r>
              <a:rPr lang="en-US" sz="2000" i="1" dirty="0"/>
              <a:t>q</a:t>
            </a:r>
            <a:r>
              <a:rPr lang="en-US" sz="2000" dirty="0"/>
              <a:t>. (Symmetry)</a:t>
            </a:r>
          </a:p>
          <a:p>
            <a:pPr marL="990600" lvl="1" indent="-533400">
              <a:spcBef>
                <a:spcPct val="20000"/>
              </a:spcBef>
              <a:buFont typeface="Arial" panose="020B0604020202020204" pitchFamily="34" charset="0"/>
              <a:buAutoNum type="arabicPeriod"/>
            </a:pPr>
            <a:r>
              <a:rPr lang="en-US" sz="2000" dirty="0"/>
              <a:t>d</a:t>
            </a:r>
            <a:r>
              <a:rPr lang="en-US" sz="2000" i="1" dirty="0"/>
              <a:t>(p, r) </a:t>
            </a:r>
            <a:r>
              <a:rPr lang="en-US" sz="2000" i="1" dirty="0">
                <a:sym typeface="Symbol" panose="05050102010706020507" pitchFamily="18" charset="2"/>
              </a:rPr>
              <a:t></a:t>
            </a:r>
            <a:r>
              <a:rPr lang="en-US" sz="2000" i="1" dirty="0"/>
              <a:t> d(p, q) + d(q, r)</a:t>
            </a:r>
            <a:r>
              <a:rPr lang="en-US" sz="2000" dirty="0"/>
              <a:t>   for all points </a:t>
            </a:r>
            <a:r>
              <a:rPr lang="en-US" sz="2000" i="1" dirty="0"/>
              <a:t>p</a:t>
            </a:r>
            <a:r>
              <a:rPr lang="en-US" sz="2000" dirty="0"/>
              <a:t>, </a:t>
            </a:r>
            <a:r>
              <a:rPr lang="en-US" sz="2000" i="1" dirty="0"/>
              <a:t>q</a:t>
            </a:r>
            <a:r>
              <a:rPr lang="en-US" sz="2000" dirty="0"/>
              <a:t>, and </a:t>
            </a:r>
            <a:r>
              <a:rPr lang="en-US" sz="2000" i="1" dirty="0"/>
              <a:t>r</a:t>
            </a:r>
            <a:r>
              <a:rPr lang="en-US" sz="2000" dirty="0"/>
              <a:t>.  </a:t>
            </a:r>
            <a:br>
              <a:rPr lang="en-US" sz="2000" dirty="0"/>
            </a:br>
            <a:r>
              <a:rPr lang="en-US" sz="2000" dirty="0"/>
              <a:t>(Triangle Inequality)</a:t>
            </a:r>
          </a:p>
          <a:p>
            <a:pPr marL="533400" indent="-533400">
              <a:spcBef>
                <a:spcPct val="20000"/>
              </a:spcBef>
              <a:buNone/>
            </a:pPr>
            <a:r>
              <a:rPr lang="en-US" sz="2400" dirty="0"/>
              <a:t>	where </a:t>
            </a:r>
            <a:r>
              <a:rPr lang="en-US" sz="2400" i="1" dirty="0"/>
              <a:t>d(p, q)</a:t>
            </a:r>
            <a:r>
              <a:rPr lang="en-US" sz="2400" dirty="0"/>
              <a:t> is the distance (dissimilarity) between points (data objects), </a:t>
            </a:r>
            <a:r>
              <a:rPr lang="en-US" sz="2400" i="1" dirty="0"/>
              <a:t>p</a:t>
            </a:r>
            <a:r>
              <a:rPr lang="en-US" sz="2400" dirty="0"/>
              <a:t> and </a:t>
            </a:r>
            <a:r>
              <a:rPr lang="en-US" sz="2400" i="1" dirty="0"/>
              <a:t>q</a:t>
            </a:r>
            <a:r>
              <a:rPr lang="en-US" sz="2400" dirty="0"/>
              <a:t>.</a:t>
            </a:r>
          </a:p>
          <a:p>
            <a:pPr marL="533400" indent="-533400">
              <a:spcBef>
                <a:spcPct val="20000"/>
              </a:spcBef>
              <a:buNone/>
            </a:pPr>
            <a:endParaRPr lang="en-US" sz="1400" dirty="0"/>
          </a:p>
          <a:p>
            <a:pPr marL="533400" indent="-533400">
              <a:spcBef>
                <a:spcPct val="20000"/>
              </a:spcBef>
            </a:pPr>
            <a:r>
              <a:rPr lang="en-US" dirty="0" smtClean="0"/>
              <a:t>A distance that satisfies all these properties is a </a:t>
            </a:r>
            <a:r>
              <a:rPr lang="en-US" dirty="0" smtClean="0">
                <a:solidFill>
                  <a:srgbClr val="FF0000"/>
                </a:solidFill>
              </a:rPr>
              <a:t>metric</a:t>
            </a:r>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29203073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05000" y="152400"/>
            <a:ext cx="8280400" cy="552450"/>
          </a:xfrm>
        </p:spPr>
        <p:txBody>
          <a:bodyPr/>
          <a:lstStyle/>
          <a:p>
            <a:r>
              <a:rPr lang="en-US" sz="2800" b="1" dirty="0"/>
              <a:t>Common Properties of a Similarity</a:t>
            </a:r>
          </a:p>
        </p:txBody>
      </p:sp>
      <p:sp>
        <p:nvSpPr>
          <p:cNvPr id="16387" name="Rectangle 3"/>
          <p:cNvSpPr>
            <a:spLocks noGrp="1" noChangeArrowheads="1"/>
          </p:cNvSpPr>
          <p:nvPr>
            <p:ph type="body" idx="1"/>
          </p:nvPr>
        </p:nvSpPr>
        <p:spPr>
          <a:xfrm>
            <a:off x="1905000" y="1868853"/>
            <a:ext cx="8001000" cy="5106988"/>
          </a:xfrm>
        </p:spPr>
        <p:txBody>
          <a:bodyPr/>
          <a:lstStyle/>
          <a:p>
            <a:pPr marL="533400" indent="-533400">
              <a:spcBef>
                <a:spcPct val="20000"/>
              </a:spcBef>
            </a:pPr>
            <a:r>
              <a:rPr lang="en-US" dirty="0" smtClean="0"/>
              <a:t>Similarities, also have some well known properties.</a:t>
            </a:r>
          </a:p>
          <a:p>
            <a:pPr marL="533400" indent="-533400">
              <a:spcBef>
                <a:spcPct val="20000"/>
              </a:spcBef>
            </a:pPr>
            <a:endParaRPr lang="en-US" sz="1400" dirty="0"/>
          </a:p>
          <a:p>
            <a:pPr marL="990600" lvl="1" indent="-533400">
              <a:spcBef>
                <a:spcPct val="20000"/>
              </a:spcBef>
              <a:buFont typeface="Arial" panose="020B0604020202020204" pitchFamily="34" charset="0"/>
              <a:buAutoNum type="arabicPeriod"/>
            </a:pPr>
            <a:r>
              <a:rPr lang="en-US" sz="2000" i="1" dirty="0"/>
              <a:t>s(p, q) = 1 </a:t>
            </a:r>
            <a:r>
              <a:rPr lang="en-US" sz="2000" dirty="0"/>
              <a:t>(or maximum similarity) only if </a:t>
            </a:r>
            <a:r>
              <a:rPr lang="en-US" sz="2000" i="1" dirty="0"/>
              <a:t>p</a:t>
            </a:r>
            <a:r>
              <a:rPr lang="en-US" sz="2000" dirty="0"/>
              <a:t> </a:t>
            </a:r>
            <a:r>
              <a:rPr lang="en-US" sz="2000" i="1" dirty="0"/>
              <a:t>= q</a:t>
            </a:r>
            <a:r>
              <a:rPr lang="en-US" sz="2000" dirty="0"/>
              <a:t>. </a:t>
            </a:r>
            <a:br>
              <a:rPr lang="en-US" sz="2000" dirty="0"/>
            </a:br>
            <a:endParaRPr lang="en-US" sz="2000" dirty="0"/>
          </a:p>
          <a:p>
            <a:pPr marL="990600" lvl="1" indent="-533400">
              <a:spcBef>
                <a:spcPct val="20000"/>
              </a:spcBef>
              <a:buFont typeface="Arial" panose="020B0604020202020204" pitchFamily="34" charset="0"/>
              <a:buAutoNum type="arabicPeriod"/>
            </a:pPr>
            <a:r>
              <a:rPr lang="en-US" sz="2000" i="1" dirty="0"/>
              <a:t>s(p, q) = s(q, p)</a:t>
            </a:r>
            <a:r>
              <a:rPr lang="en-US" sz="2000" dirty="0"/>
              <a:t>   for all </a:t>
            </a:r>
            <a:r>
              <a:rPr lang="en-US" sz="2000" i="1" dirty="0"/>
              <a:t>p</a:t>
            </a:r>
            <a:r>
              <a:rPr lang="en-US" sz="2000" dirty="0"/>
              <a:t> and </a:t>
            </a:r>
            <a:r>
              <a:rPr lang="en-US" sz="2000" i="1" dirty="0"/>
              <a:t>q</a:t>
            </a:r>
            <a:r>
              <a:rPr lang="en-US" sz="2000" dirty="0"/>
              <a:t>. (Symmetry)</a:t>
            </a:r>
            <a:br>
              <a:rPr lang="en-US" sz="2000" dirty="0"/>
            </a:br>
            <a:endParaRPr lang="en-US" sz="2000" dirty="0"/>
          </a:p>
          <a:p>
            <a:pPr marL="533400" indent="-533400">
              <a:spcBef>
                <a:spcPct val="20000"/>
              </a:spcBef>
              <a:buNone/>
            </a:pPr>
            <a:r>
              <a:rPr lang="en-US" sz="2400" dirty="0"/>
              <a:t>	where </a:t>
            </a:r>
            <a:r>
              <a:rPr lang="en-US" sz="2400" i="1" dirty="0"/>
              <a:t>s(p, q)</a:t>
            </a:r>
            <a:r>
              <a:rPr lang="en-US" sz="2400" dirty="0"/>
              <a:t> is the similarity between points (data objects), </a:t>
            </a:r>
            <a:r>
              <a:rPr lang="en-US" sz="2400" i="1" dirty="0"/>
              <a:t>p</a:t>
            </a:r>
            <a:r>
              <a:rPr lang="en-US" sz="2400" dirty="0"/>
              <a:t> and </a:t>
            </a:r>
            <a:r>
              <a:rPr lang="en-US" sz="2400" i="1" dirty="0"/>
              <a:t>q</a:t>
            </a:r>
            <a:r>
              <a:rPr lang="en-US" sz="2400" dirty="0"/>
              <a:t>.</a:t>
            </a:r>
          </a:p>
          <a:p>
            <a:pPr marL="533400" indent="-533400">
              <a:spcBef>
                <a:spcPct val="20000"/>
              </a:spcBef>
              <a:buNone/>
            </a:pPr>
            <a:endParaRPr lang="en-US" sz="1400" dirty="0"/>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4230661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05000" y="152400"/>
            <a:ext cx="8280400" cy="552450"/>
          </a:xfrm>
        </p:spPr>
        <p:txBody>
          <a:bodyPr>
            <a:normAutofit fontScale="90000"/>
          </a:bodyPr>
          <a:lstStyle/>
          <a:p>
            <a:r>
              <a:rPr lang="en-US" sz="3600" b="1" dirty="0"/>
              <a:t>Similarity Between Binary Vectors</a:t>
            </a:r>
          </a:p>
        </p:txBody>
      </p:sp>
      <p:sp>
        <p:nvSpPr>
          <p:cNvPr id="17411" name="Rectangle 3"/>
          <p:cNvSpPr>
            <a:spLocks noGrp="1" noChangeArrowheads="1"/>
          </p:cNvSpPr>
          <p:nvPr>
            <p:ph type="body" idx="1"/>
          </p:nvPr>
        </p:nvSpPr>
        <p:spPr>
          <a:xfrm>
            <a:off x="2044700" y="1628028"/>
            <a:ext cx="8001000" cy="5106988"/>
          </a:xfrm>
        </p:spPr>
        <p:txBody>
          <a:bodyPr/>
          <a:lstStyle/>
          <a:p>
            <a:pPr marL="533400" indent="-533400">
              <a:lnSpc>
                <a:spcPct val="80000"/>
              </a:lnSpc>
              <a:spcBef>
                <a:spcPct val="20000"/>
              </a:spcBef>
            </a:pPr>
            <a:r>
              <a:rPr lang="en-US" sz="2400"/>
              <a:t>Common situation is that objects, </a:t>
            </a:r>
            <a:r>
              <a:rPr lang="en-US" sz="2400" i="1"/>
              <a:t>p</a:t>
            </a:r>
            <a:r>
              <a:rPr lang="en-US" sz="2400"/>
              <a:t> and </a:t>
            </a:r>
            <a:r>
              <a:rPr lang="en-US" sz="2400" i="1"/>
              <a:t>q</a:t>
            </a:r>
            <a:r>
              <a:rPr lang="en-US" sz="2400"/>
              <a:t>, have only binary attributes</a:t>
            </a:r>
          </a:p>
          <a:p>
            <a:pPr marL="2171700" lvl="4" indent="-342900">
              <a:lnSpc>
                <a:spcPct val="80000"/>
              </a:lnSpc>
            </a:pPr>
            <a:endParaRPr lang="en-US" sz="800"/>
          </a:p>
          <a:p>
            <a:pPr marL="533400" indent="-533400">
              <a:lnSpc>
                <a:spcPct val="80000"/>
              </a:lnSpc>
              <a:spcBef>
                <a:spcPct val="20000"/>
              </a:spcBef>
            </a:pPr>
            <a:r>
              <a:rPr lang="en-US" sz="2400"/>
              <a:t>Compute similarities using the following quantities</a:t>
            </a:r>
          </a:p>
          <a:p>
            <a:pPr marL="533400" indent="-533400">
              <a:lnSpc>
                <a:spcPct val="80000"/>
              </a:lnSpc>
              <a:spcBef>
                <a:spcPct val="20000"/>
              </a:spcBef>
              <a:buNone/>
            </a:pPr>
            <a:r>
              <a:rPr lang="en-US" sz="1800">
                <a:latin typeface="CMMI10"/>
              </a:rPr>
              <a:t>	M</a:t>
            </a:r>
            <a:r>
              <a:rPr lang="en-US" sz="1800" baseline="-25000">
                <a:latin typeface="CMR7"/>
              </a:rPr>
              <a:t>01</a:t>
            </a:r>
            <a:r>
              <a:rPr lang="en-US" sz="1800">
                <a:latin typeface="CMR7"/>
              </a:rPr>
              <a:t> </a:t>
            </a:r>
            <a:r>
              <a:rPr lang="en-US" sz="1800">
                <a:latin typeface="cmr10"/>
              </a:rPr>
              <a:t>= the number of attributes where </a:t>
            </a:r>
            <a:r>
              <a:rPr lang="en-US" sz="1800">
                <a:latin typeface="CMMI10"/>
              </a:rPr>
              <a:t>p </a:t>
            </a:r>
            <a:r>
              <a:rPr lang="en-US" sz="1800">
                <a:latin typeface="cmr10"/>
              </a:rPr>
              <a:t>was 0 and </a:t>
            </a:r>
            <a:r>
              <a:rPr lang="en-US" sz="1800">
                <a:latin typeface="CMMI10"/>
              </a:rPr>
              <a:t>q </a:t>
            </a:r>
            <a:r>
              <a:rPr lang="en-US" sz="1800">
                <a:latin typeface="cmr10"/>
              </a:rPr>
              <a:t>was 1</a:t>
            </a:r>
          </a:p>
          <a:p>
            <a:pPr marL="533400" indent="-533400">
              <a:lnSpc>
                <a:spcPct val="80000"/>
              </a:lnSpc>
              <a:spcBef>
                <a:spcPct val="20000"/>
              </a:spcBef>
              <a:buNone/>
            </a:pPr>
            <a:r>
              <a:rPr lang="en-US" sz="1800">
                <a:latin typeface="CMMI10"/>
              </a:rPr>
              <a:t>	M</a:t>
            </a:r>
            <a:r>
              <a:rPr lang="en-US" sz="1800" baseline="-25000">
                <a:latin typeface="CMR7"/>
              </a:rPr>
              <a:t>10 </a:t>
            </a:r>
            <a:r>
              <a:rPr lang="en-US" sz="1800">
                <a:latin typeface="cmr10"/>
              </a:rPr>
              <a:t>= the number of attributes where </a:t>
            </a:r>
            <a:r>
              <a:rPr lang="en-US" sz="1800">
                <a:latin typeface="CMMI10"/>
              </a:rPr>
              <a:t>p </a:t>
            </a:r>
            <a:r>
              <a:rPr lang="en-US" sz="1800">
                <a:latin typeface="cmr10"/>
              </a:rPr>
              <a:t>was 1 and </a:t>
            </a:r>
            <a:r>
              <a:rPr lang="en-US" sz="1800">
                <a:latin typeface="CMMI10"/>
              </a:rPr>
              <a:t>q </a:t>
            </a:r>
            <a:r>
              <a:rPr lang="en-US" sz="1800">
                <a:latin typeface="cmr10"/>
              </a:rPr>
              <a:t>was 0</a:t>
            </a:r>
          </a:p>
          <a:p>
            <a:pPr marL="533400" indent="-533400">
              <a:lnSpc>
                <a:spcPct val="80000"/>
              </a:lnSpc>
              <a:spcBef>
                <a:spcPct val="20000"/>
              </a:spcBef>
              <a:buNone/>
            </a:pPr>
            <a:r>
              <a:rPr lang="en-US" sz="1800">
                <a:latin typeface="CMMI10"/>
              </a:rPr>
              <a:t>	M</a:t>
            </a:r>
            <a:r>
              <a:rPr lang="en-US" sz="1800" baseline="-25000">
                <a:latin typeface="CMR7"/>
              </a:rPr>
              <a:t>00</a:t>
            </a:r>
            <a:r>
              <a:rPr lang="en-US" sz="1800">
                <a:latin typeface="CMR7"/>
              </a:rPr>
              <a:t> </a:t>
            </a:r>
            <a:r>
              <a:rPr lang="en-US" sz="1800">
                <a:latin typeface="cmr10"/>
              </a:rPr>
              <a:t>= the number of attributes where </a:t>
            </a:r>
            <a:r>
              <a:rPr lang="en-US" sz="1800">
                <a:latin typeface="CMMI10"/>
              </a:rPr>
              <a:t>p </a:t>
            </a:r>
            <a:r>
              <a:rPr lang="en-US" sz="1800">
                <a:latin typeface="cmr10"/>
              </a:rPr>
              <a:t>was 0 and </a:t>
            </a:r>
            <a:r>
              <a:rPr lang="en-US" sz="1800">
                <a:latin typeface="CMMI10"/>
              </a:rPr>
              <a:t>q </a:t>
            </a:r>
            <a:r>
              <a:rPr lang="en-US" sz="1800">
                <a:latin typeface="cmr10"/>
              </a:rPr>
              <a:t>was 0</a:t>
            </a:r>
          </a:p>
          <a:p>
            <a:pPr marL="533400" indent="-533400">
              <a:lnSpc>
                <a:spcPct val="80000"/>
              </a:lnSpc>
              <a:spcBef>
                <a:spcPct val="20000"/>
              </a:spcBef>
              <a:buNone/>
            </a:pPr>
            <a:r>
              <a:rPr lang="en-US" sz="1800">
                <a:latin typeface="CMMI10"/>
              </a:rPr>
              <a:t>	M</a:t>
            </a:r>
            <a:r>
              <a:rPr lang="en-US" sz="1800" baseline="-25000">
                <a:latin typeface="CMR7"/>
              </a:rPr>
              <a:t>11</a:t>
            </a:r>
            <a:r>
              <a:rPr lang="en-US" sz="1800">
                <a:latin typeface="CMR7"/>
              </a:rPr>
              <a:t> </a:t>
            </a:r>
            <a:r>
              <a:rPr lang="en-US" sz="1800">
                <a:latin typeface="cmr10"/>
              </a:rPr>
              <a:t>= the number of attributes where </a:t>
            </a:r>
            <a:r>
              <a:rPr lang="en-US" sz="1800">
                <a:latin typeface="CMMI10"/>
              </a:rPr>
              <a:t>p </a:t>
            </a:r>
            <a:r>
              <a:rPr lang="en-US" sz="1800">
                <a:latin typeface="cmr10"/>
              </a:rPr>
              <a:t>was 1 and </a:t>
            </a:r>
            <a:r>
              <a:rPr lang="en-US" sz="1800">
                <a:latin typeface="CMMI10"/>
              </a:rPr>
              <a:t>q </a:t>
            </a:r>
            <a:r>
              <a:rPr lang="en-US" sz="1800">
                <a:latin typeface="cmr10"/>
              </a:rPr>
              <a:t>was 1</a:t>
            </a:r>
          </a:p>
          <a:p>
            <a:pPr marL="533400" indent="-533400">
              <a:lnSpc>
                <a:spcPct val="80000"/>
              </a:lnSpc>
              <a:spcBef>
                <a:spcPct val="20000"/>
              </a:spcBef>
              <a:buNone/>
            </a:pPr>
            <a:endParaRPr lang="en-US" sz="800">
              <a:latin typeface="CMMI10"/>
            </a:endParaRPr>
          </a:p>
          <a:p>
            <a:pPr marL="533400" indent="-533400">
              <a:lnSpc>
                <a:spcPct val="80000"/>
              </a:lnSpc>
              <a:spcBef>
                <a:spcPct val="20000"/>
              </a:spcBef>
            </a:pPr>
            <a:r>
              <a:rPr lang="en-US" sz="2400"/>
              <a:t>Simple Matching and Jaccard Coefficients </a:t>
            </a:r>
          </a:p>
          <a:p>
            <a:pPr marL="533400" indent="-533400">
              <a:lnSpc>
                <a:spcPct val="80000"/>
              </a:lnSpc>
              <a:spcBef>
                <a:spcPct val="20000"/>
              </a:spcBef>
              <a:buNone/>
            </a:pPr>
            <a:r>
              <a:rPr lang="en-US" sz="1400">
                <a:cs typeface="Times New Roman" panose="02020603050405020304" pitchFamily="18" charset="0"/>
              </a:rPr>
              <a:t>	SMC =  number of matches / number of attributes </a:t>
            </a:r>
          </a:p>
          <a:p>
            <a:pPr marL="533400" indent="-533400">
              <a:lnSpc>
                <a:spcPct val="80000"/>
              </a:lnSpc>
              <a:spcBef>
                <a:spcPct val="20000"/>
              </a:spcBef>
              <a:buNone/>
            </a:pPr>
            <a:r>
              <a:rPr lang="en-US" sz="1400">
                <a:cs typeface="Times New Roman" panose="02020603050405020304" pitchFamily="18" charset="0"/>
              </a:rPr>
              <a:t>         		 =  (M</a:t>
            </a:r>
            <a:r>
              <a:rPr lang="en-US" sz="1400" baseline="-30000">
                <a:cs typeface="Times New Roman" panose="02020603050405020304" pitchFamily="18" charset="0"/>
              </a:rPr>
              <a:t>11</a:t>
            </a:r>
            <a:r>
              <a:rPr lang="en-US" sz="1400">
                <a:cs typeface="Times New Roman" panose="02020603050405020304" pitchFamily="18" charset="0"/>
              </a:rPr>
              <a:t> + M</a:t>
            </a:r>
            <a:r>
              <a:rPr lang="en-US" sz="1400" baseline="-30000">
                <a:cs typeface="Times New Roman" panose="02020603050405020304" pitchFamily="18" charset="0"/>
              </a:rPr>
              <a:t>00</a:t>
            </a:r>
            <a:r>
              <a:rPr lang="en-US" sz="1400">
                <a:cs typeface="Times New Roman" panose="02020603050405020304" pitchFamily="18" charset="0"/>
              </a:rPr>
              <a:t>) / (M</a:t>
            </a:r>
            <a:r>
              <a:rPr lang="en-US" sz="1400" baseline="-30000">
                <a:cs typeface="Times New Roman" panose="02020603050405020304" pitchFamily="18" charset="0"/>
              </a:rPr>
              <a:t>01</a:t>
            </a:r>
            <a:r>
              <a:rPr lang="en-US" sz="1400">
                <a:cs typeface="Times New Roman" panose="02020603050405020304" pitchFamily="18" charset="0"/>
              </a:rPr>
              <a:t> + M</a:t>
            </a:r>
            <a:r>
              <a:rPr lang="en-US" sz="1400" baseline="-30000">
                <a:cs typeface="Times New Roman" panose="02020603050405020304" pitchFamily="18" charset="0"/>
              </a:rPr>
              <a:t>10</a:t>
            </a:r>
            <a:r>
              <a:rPr lang="en-US" sz="1400">
                <a:cs typeface="Times New Roman" panose="02020603050405020304" pitchFamily="18" charset="0"/>
              </a:rPr>
              <a:t> + M</a:t>
            </a:r>
            <a:r>
              <a:rPr lang="en-US" sz="1400" baseline="-30000">
                <a:cs typeface="Times New Roman" panose="02020603050405020304" pitchFamily="18" charset="0"/>
              </a:rPr>
              <a:t>11</a:t>
            </a:r>
            <a:r>
              <a:rPr lang="en-US" sz="1400">
                <a:cs typeface="Times New Roman" panose="02020603050405020304" pitchFamily="18" charset="0"/>
              </a:rPr>
              <a:t> + M</a:t>
            </a:r>
            <a:r>
              <a:rPr lang="en-US" sz="1400" baseline="-30000">
                <a:cs typeface="Times New Roman" panose="02020603050405020304" pitchFamily="18" charset="0"/>
              </a:rPr>
              <a:t>00</a:t>
            </a:r>
            <a:r>
              <a:rPr lang="en-US" sz="1400">
                <a:cs typeface="Times New Roman" panose="02020603050405020304" pitchFamily="18" charset="0"/>
              </a:rPr>
              <a:t>)</a:t>
            </a:r>
          </a:p>
          <a:p>
            <a:pPr marL="533400" indent="-533400">
              <a:lnSpc>
                <a:spcPct val="80000"/>
              </a:lnSpc>
              <a:spcBef>
                <a:spcPct val="20000"/>
              </a:spcBef>
              <a:buNone/>
            </a:pPr>
            <a:endParaRPr lang="en-US" sz="1600">
              <a:cs typeface="Times New Roman" panose="02020603050405020304" pitchFamily="18" charset="0"/>
            </a:endParaRPr>
          </a:p>
          <a:p>
            <a:pPr marL="533400" indent="-533400">
              <a:lnSpc>
                <a:spcPct val="80000"/>
              </a:lnSpc>
              <a:spcBef>
                <a:spcPct val="20000"/>
              </a:spcBef>
              <a:buNone/>
            </a:pPr>
            <a:r>
              <a:rPr lang="en-US" sz="1600">
                <a:cs typeface="Times New Roman" panose="02020603050405020304" pitchFamily="18" charset="0"/>
              </a:rPr>
              <a:t>	J = number of 11 matches / number of not-both-zero attributes values</a:t>
            </a:r>
          </a:p>
          <a:p>
            <a:pPr marL="533400" indent="-533400">
              <a:lnSpc>
                <a:spcPct val="80000"/>
              </a:lnSpc>
              <a:spcBef>
                <a:spcPct val="20000"/>
              </a:spcBef>
              <a:buNone/>
            </a:pPr>
            <a:r>
              <a:rPr lang="en-US" sz="1600">
                <a:cs typeface="Times New Roman" panose="02020603050405020304" pitchFamily="18" charset="0"/>
              </a:rPr>
              <a:t>   	   = (M</a:t>
            </a:r>
            <a:r>
              <a:rPr lang="en-US" sz="1600" baseline="-30000">
                <a:cs typeface="Times New Roman" panose="02020603050405020304" pitchFamily="18" charset="0"/>
              </a:rPr>
              <a:t>11</a:t>
            </a:r>
            <a:r>
              <a:rPr lang="en-US" sz="1600">
                <a:cs typeface="Times New Roman" panose="02020603050405020304" pitchFamily="18" charset="0"/>
              </a:rPr>
              <a:t>) / (M</a:t>
            </a:r>
            <a:r>
              <a:rPr lang="en-US" sz="1600" baseline="-30000">
                <a:cs typeface="Times New Roman" panose="02020603050405020304" pitchFamily="18" charset="0"/>
              </a:rPr>
              <a:t>01</a:t>
            </a:r>
            <a:r>
              <a:rPr lang="en-US" sz="1600">
                <a:cs typeface="Times New Roman" panose="02020603050405020304" pitchFamily="18" charset="0"/>
              </a:rPr>
              <a:t> + M</a:t>
            </a:r>
            <a:r>
              <a:rPr lang="en-US" sz="1600" baseline="-30000">
                <a:cs typeface="Times New Roman" panose="02020603050405020304" pitchFamily="18" charset="0"/>
              </a:rPr>
              <a:t>10</a:t>
            </a:r>
            <a:r>
              <a:rPr lang="en-US" sz="1600">
                <a:cs typeface="Times New Roman" panose="02020603050405020304" pitchFamily="18" charset="0"/>
              </a:rPr>
              <a:t> + M</a:t>
            </a:r>
            <a:r>
              <a:rPr lang="en-US" sz="1600" baseline="-30000">
                <a:cs typeface="Times New Roman" panose="02020603050405020304" pitchFamily="18" charset="0"/>
              </a:rPr>
              <a:t>11</a:t>
            </a:r>
            <a:r>
              <a:rPr lang="en-US" sz="1600">
                <a:cs typeface="Times New Roman" panose="02020603050405020304" pitchFamily="18" charset="0"/>
              </a:rPr>
              <a:t>) </a:t>
            </a:r>
            <a:endParaRPr lang="en-US" sz="2000"/>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170080" y="1901880"/>
              <a:ext cx="8269200" cy="3822480"/>
            </p14:xfrm>
          </p:contentPart>
        </mc:Choice>
        <mc:Fallback>
          <p:pic>
            <p:nvPicPr>
              <p:cNvPr id="2" name="Ink 1"/>
              <p:cNvPicPr/>
              <p:nvPr/>
            </p:nvPicPr>
            <p:blipFill>
              <a:blip r:embed="rId4"/>
              <a:stretch>
                <a:fillRect/>
              </a:stretch>
            </p:blipFill>
            <p:spPr>
              <a:xfrm>
                <a:off x="2160720" y="1892520"/>
                <a:ext cx="8287920" cy="3841200"/>
              </a:xfrm>
              <a:prstGeom prst="rect">
                <a:avLst/>
              </a:prstGeom>
            </p:spPr>
          </p:pic>
        </mc:Fallback>
      </mc:AlternateContent>
    </p:spTree>
    <p:extLst>
      <p:ext uri="{BB962C8B-B14F-4D97-AF65-F5344CB8AC3E}">
        <p14:creationId xmlns:p14="http://schemas.microsoft.com/office/powerpoint/2010/main" val="14958901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05000" y="152400"/>
            <a:ext cx="8280400" cy="552450"/>
          </a:xfrm>
        </p:spPr>
        <p:txBody>
          <a:bodyPr>
            <a:normAutofit fontScale="90000"/>
          </a:bodyPr>
          <a:lstStyle/>
          <a:p>
            <a:r>
              <a:rPr lang="en-US" b="1" dirty="0" smtClean="0"/>
              <a:t>SMC versus </a:t>
            </a:r>
            <a:r>
              <a:rPr lang="en-US" b="1" dirty="0" err="1" smtClean="0"/>
              <a:t>Jaccard</a:t>
            </a:r>
            <a:r>
              <a:rPr lang="en-US" b="1" dirty="0" smtClean="0"/>
              <a:t>: Example</a:t>
            </a:r>
          </a:p>
        </p:txBody>
      </p:sp>
      <p:sp>
        <p:nvSpPr>
          <p:cNvPr id="890883" name="Rectangle 3"/>
          <p:cNvSpPr>
            <a:spLocks noGrp="1" noChangeArrowheads="1"/>
          </p:cNvSpPr>
          <p:nvPr>
            <p:ph type="body" idx="1"/>
          </p:nvPr>
        </p:nvSpPr>
        <p:spPr>
          <a:xfrm>
            <a:off x="1905000" y="1627094"/>
            <a:ext cx="8001000" cy="5106988"/>
          </a:xfrm>
        </p:spPr>
        <p:txBody>
          <a:bodyPr/>
          <a:lstStyle/>
          <a:p>
            <a:pPr marL="533400" indent="-533400">
              <a:spcBef>
                <a:spcPct val="20000"/>
              </a:spcBef>
              <a:buNone/>
            </a:pPr>
            <a:r>
              <a:rPr lang="en-US" sz="2400" i="1" dirty="0">
                <a:cs typeface="Times New Roman" panose="02020603050405020304" pitchFamily="18" charset="0"/>
              </a:rPr>
              <a:t>p</a:t>
            </a:r>
            <a:r>
              <a:rPr lang="en-US" sz="2400" dirty="0">
                <a:cs typeface="Times New Roman" panose="02020603050405020304" pitchFamily="18" charset="0"/>
              </a:rPr>
              <a:t> =  1 0 0 0 0 0 0 0 0 0    	</a:t>
            </a:r>
            <a:r>
              <a:rPr lang="en-US" sz="2400" i="1" dirty="0">
                <a:cs typeface="Times New Roman" panose="02020603050405020304" pitchFamily="18" charset="0"/>
              </a:rPr>
              <a:t>	</a:t>
            </a:r>
            <a:endParaRPr lang="en-US" sz="2400" dirty="0">
              <a:cs typeface="Times New Roman" panose="02020603050405020304" pitchFamily="18" charset="0"/>
            </a:endParaRPr>
          </a:p>
          <a:p>
            <a:pPr marL="533400" indent="-533400">
              <a:spcBef>
                <a:spcPct val="20000"/>
              </a:spcBef>
              <a:buNone/>
            </a:pPr>
            <a:r>
              <a:rPr lang="en-US" sz="2400" i="1" dirty="0">
                <a:cs typeface="Times New Roman" panose="02020603050405020304" pitchFamily="18" charset="0"/>
              </a:rPr>
              <a:t>q</a:t>
            </a:r>
            <a:r>
              <a:rPr lang="en-US" sz="2400" dirty="0">
                <a:cs typeface="Times New Roman" panose="02020603050405020304" pitchFamily="18" charset="0"/>
              </a:rPr>
              <a:t> =  0 0 0 0 0 0 1 0 0 1</a:t>
            </a:r>
            <a:r>
              <a:rPr lang="en-US" sz="2400" i="1" dirty="0">
                <a:cs typeface="Times New Roman" panose="02020603050405020304" pitchFamily="18" charset="0"/>
              </a:rPr>
              <a:t> </a:t>
            </a:r>
          </a:p>
          <a:p>
            <a:pPr marL="533400" indent="-533400">
              <a:spcBef>
                <a:spcPct val="20000"/>
              </a:spcBef>
              <a:buNone/>
            </a:pPr>
            <a:endParaRPr lang="en-US" sz="2400" i="1" dirty="0">
              <a:cs typeface="Times New Roman" panose="02020603050405020304" pitchFamily="18" charset="0"/>
            </a:endParaRPr>
          </a:p>
          <a:p>
            <a:pPr marL="533400" indent="-533400">
              <a:spcBef>
                <a:spcPct val="20000"/>
              </a:spcBef>
              <a:buNone/>
            </a:pPr>
            <a:r>
              <a:rPr lang="en-US" sz="1800" dirty="0">
                <a:latin typeface="CMMI10"/>
              </a:rPr>
              <a:t>M</a:t>
            </a:r>
            <a:r>
              <a:rPr lang="en-US" sz="1800" baseline="-25000" dirty="0">
                <a:latin typeface="CMR7"/>
              </a:rPr>
              <a:t>01</a:t>
            </a:r>
            <a:r>
              <a:rPr lang="en-US" sz="1800" dirty="0">
                <a:latin typeface="CMR7"/>
              </a:rPr>
              <a:t> </a:t>
            </a:r>
            <a:r>
              <a:rPr lang="en-US" sz="1800" dirty="0">
                <a:latin typeface="cmr10"/>
              </a:rPr>
              <a:t>= 2   (the number of attributes where </a:t>
            </a:r>
            <a:r>
              <a:rPr lang="en-US" sz="1800" dirty="0">
                <a:latin typeface="CMMI10"/>
              </a:rPr>
              <a:t>p </a:t>
            </a:r>
            <a:r>
              <a:rPr lang="en-US" sz="1800" dirty="0">
                <a:latin typeface="cmr10"/>
              </a:rPr>
              <a:t>was 0 and </a:t>
            </a:r>
            <a:r>
              <a:rPr lang="en-US" sz="1800" dirty="0">
                <a:latin typeface="CMMI10"/>
              </a:rPr>
              <a:t>q </a:t>
            </a:r>
            <a:r>
              <a:rPr lang="en-US" sz="1800" dirty="0">
                <a:latin typeface="cmr10"/>
              </a:rPr>
              <a:t>was 1)</a:t>
            </a:r>
          </a:p>
          <a:p>
            <a:pPr marL="533400" indent="-533400">
              <a:spcBef>
                <a:spcPct val="20000"/>
              </a:spcBef>
              <a:buNone/>
            </a:pPr>
            <a:r>
              <a:rPr lang="en-US" sz="1800" dirty="0">
                <a:latin typeface="CMMI10"/>
              </a:rPr>
              <a:t>M</a:t>
            </a:r>
            <a:r>
              <a:rPr lang="en-US" sz="1800" baseline="-25000" dirty="0">
                <a:latin typeface="CMR7"/>
              </a:rPr>
              <a:t>10</a:t>
            </a:r>
            <a:r>
              <a:rPr lang="en-US" sz="1800" dirty="0">
                <a:latin typeface="CMR7"/>
              </a:rPr>
              <a:t> </a:t>
            </a:r>
            <a:r>
              <a:rPr lang="en-US" sz="1800" dirty="0">
                <a:latin typeface="cmr10"/>
              </a:rPr>
              <a:t>= 1   (the number of attributes where </a:t>
            </a:r>
            <a:r>
              <a:rPr lang="en-US" sz="1800" dirty="0">
                <a:latin typeface="CMMI10"/>
              </a:rPr>
              <a:t>p </a:t>
            </a:r>
            <a:r>
              <a:rPr lang="en-US" sz="1800" dirty="0">
                <a:latin typeface="cmr10"/>
              </a:rPr>
              <a:t>was 1 and </a:t>
            </a:r>
            <a:r>
              <a:rPr lang="en-US" sz="1800" dirty="0">
                <a:latin typeface="CMMI10"/>
              </a:rPr>
              <a:t>q </a:t>
            </a:r>
            <a:r>
              <a:rPr lang="en-US" sz="1800" dirty="0">
                <a:latin typeface="cmr10"/>
              </a:rPr>
              <a:t>was 0)</a:t>
            </a:r>
          </a:p>
          <a:p>
            <a:pPr marL="533400" indent="-533400">
              <a:spcBef>
                <a:spcPct val="20000"/>
              </a:spcBef>
              <a:buNone/>
            </a:pPr>
            <a:r>
              <a:rPr lang="en-US" sz="1800" dirty="0">
                <a:latin typeface="CMMI10"/>
              </a:rPr>
              <a:t>M</a:t>
            </a:r>
            <a:r>
              <a:rPr lang="en-US" sz="1800" baseline="-25000" dirty="0">
                <a:latin typeface="CMR7"/>
              </a:rPr>
              <a:t>00</a:t>
            </a:r>
            <a:r>
              <a:rPr lang="en-US" sz="1800" dirty="0">
                <a:latin typeface="CMR7"/>
              </a:rPr>
              <a:t> </a:t>
            </a:r>
            <a:r>
              <a:rPr lang="en-US" sz="1800" dirty="0">
                <a:latin typeface="cmr10"/>
              </a:rPr>
              <a:t>= 7   (the number of attributes where </a:t>
            </a:r>
            <a:r>
              <a:rPr lang="en-US" sz="1800" dirty="0">
                <a:latin typeface="CMMI10"/>
              </a:rPr>
              <a:t>p </a:t>
            </a:r>
            <a:r>
              <a:rPr lang="en-US" sz="1800" dirty="0">
                <a:latin typeface="cmr10"/>
              </a:rPr>
              <a:t>was 0 and </a:t>
            </a:r>
            <a:r>
              <a:rPr lang="en-US" sz="1800" dirty="0">
                <a:latin typeface="CMMI10"/>
              </a:rPr>
              <a:t>q </a:t>
            </a:r>
            <a:r>
              <a:rPr lang="en-US" sz="1800" dirty="0">
                <a:latin typeface="cmr10"/>
              </a:rPr>
              <a:t>was 0)</a:t>
            </a:r>
          </a:p>
          <a:p>
            <a:pPr marL="533400" indent="-533400">
              <a:spcBef>
                <a:spcPct val="20000"/>
              </a:spcBef>
              <a:buNone/>
            </a:pPr>
            <a:r>
              <a:rPr lang="en-US" sz="1800" dirty="0">
                <a:latin typeface="CMMI10"/>
              </a:rPr>
              <a:t>M</a:t>
            </a:r>
            <a:r>
              <a:rPr lang="en-US" sz="1800" baseline="-25000" dirty="0">
                <a:latin typeface="CMR7"/>
              </a:rPr>
              <a:t>11</a:t>
            </a:r>
            <a:r>
              <a:rPr lang="en-US" sz="1800" dirty="0">
                <a:latin typeface="CMR7"/>
              </a:rPr>
              <a:t> </a:t>
            </a:r>
            <a:r>
              <a:rPr lang="en-US" sz="1800" dirty="0">
                <a:latin typeface="cmr10"/>
              </a:rPr>
              <a:t>= 0   (the number of attributes where </a:t>
            </a:r>
            <a:r>
              <a:rPr lang="en-US" sz="1800" dirty="0">
                <a:latin typeface="CMMI10"/>
              </a:rPr>
              <a:t>p </a:t>
            </a:r>
            <a:r>
              <a:rPr lang="en-US" sz="1800" dirty="0">
                <a:latin typeface="cmr10"/>
              </a:rPr>
              <a:t>was 1 and </a:t>
            </a:r>
            <a:r>
              <a:rPr lang="en-US" sz="1800" dirty="0">
                <a:latin typeface="CMMI10"/>
              </a:rPr>
              <a:t>q </a:t>
            </a:r>
            <a:r>
              <a:rPr lang="en-US" sz="1800" dirty="0">
                <a:latin typeface="cmr10"/>
              </a:rPr>
              <a:t>was 1)</a:t>
            </a:r>
            <a:endParaRPr lang="en-US" sz="1800" dirty="0">
              <a:latin typeface="CMMI10"/>
            </a:endParaRPr>
          </a:p>
          <a:p>
            <a:pPr marL="533400" indent="-533400">
              <a:spcBef>
                <a:spcPct val="20000"/>
              </a:spcBef>
              <a:buNone/>
            </a:pPr>
            <a:r>
              <a:rPr lang="en-US" sz="2400" i="1" dirty="0">
                <a:cs typeface="Times New Roman" panose="02020603050405020304" pitchFamily="18" charset="0"/>
              </a:rPr>
              <a:t>	</a:t>
            </a:r>
          </a:p>
          <a:p>
            <a:pPr marL="533400" indent="-533400">
              <a:spcBef>
                <a:spcPct val="20000"/>
              </a:spcBef>
              <a:buNone/>
            </a:pPr>
            <a:r>
              <a:rPr lang="en-US" sz="2000" dirty="0">
                <a:cs typeface="Times New Roman" panose="02020603050405020304" pitchFamily="18" charset="0"/>
              </a:rPr>
              <a:t>SMC = (M</a:t>
            </a:r>
            <a:r>
              <a:rPr lang="en-US" sz="2000" baseline="-30000" dirty="0">
                <a:cs typeface="Times New Roman" panose="02020603050405020304" pitchFamily="18" charset="0"/>
              </a:rPr>
              <a:t>11</a:t>
            </a:r>
            <a:r>
              <a:rPr lang="en-US" sz="2000" dirty="0">
                <a:cs typeface="Times New Roman" panose="02020603050405020304" pitchFamily="18" charset="0"/>
              </a:rPr>
              <a:t> + M</a:t>
            </a:r>
            <a:r>
              <a:rPr lang="en-US" sz="2000" baseline="-30000" dirty="0">
                <a:cs typeface="Times New Roman" panose="02020603050405020304" pitchFamily="18" charset="0"/>
              </a:rPr>
              <a:t>00</a:t>
            </a:r>
            <a:r>
              <a:rPr lang="en-US" sz="2000" dirty="0">
                <a:cs typeface="Times New Roman" panose="02020603050405020304" pitchFamily="18" charset="0"/>
              </a:rPr>
              <a:t>)/(M</a:t>
            </a:r>
            <a:r>
              <a:rPr lang="en-US" sz="2000" baseline="-30000" dirty="0">
                <a:cs typeface="Times New Roman" panose="02020603050405020304" pitchFamily="18" charset="0"/>
              </a:rPr>
              <a:t>01</a:t>
            </a:r>
            <a:r>
              <a:rPr lang="en-US" sz="2000" dirty="0">
                <a:cs typeface="Times New Roman" panose="02020603050405020304" pitchFamily="18" charset="0"/>
              </a:rPr>
              <a:t> + M</a:t>
            </a:r>
            <a:r>
              <a:rPr lang="en-US" sz="2000" baseline="-30000" dirty="0">
                <a:cs typeface="Times New Roman" panose="02020603050405020304" pitchFamily="18" charset="0"/>
              </a:rPr>
              <a:t>10</a:t>
            </a:r>
            <a:r>
              <a:rPr lang="en-US" sz="2000" dirty="0">
                <a:cs typeface="Times New Roman" panose="02020603050405020304" pitchFamily="18" charset="0"/>
              </a:rPr>
              <a:t> + M</a:t>
            </a:r>
            <a:r>
              <a:rPr lang="en-US" sz="2000" baseline="-30000" dirty="0">
                <a:cs typeface="Times New Roman" panose="02020603050405020304" pitchFamily="18" charset="0"/>
              </a:rPr>
              <a:t>11</a:t>
            </a:r>
            <a:r>
              <a:rPr lang="en-US" sz="2000" dirty="0">
                <a:cs typeface="Times New Roman" panose="02020603050405020304" pitchFamily="18" charset="0"/>
              </a:rPr>
              <a:t> + M</a:t>
            </a:r>
            <a:r>
              <a:rPr lang="en-US" sz="2000" baseline="-30000" dirty="0">
                <a:cs typeface="Times New Roman" panose="02020603050405020304" pitchFamily="18" charset="0"/>
              </a:rPr>
              <a:t>00</a:t>
            </a:r>
            <a:r>
              <a:rPr lang="en-US" sz="2000" dirty="0">
                <a:cs typeface="Times New Roman" panose="02020603050405020304" pitchFamily="18" charset="0"/>
              </a:rPr>
              <a:t>) = (0+7) / (2+1+0+7) = 0.7</a:t>
            </a:r>
            <a:r>
              <a:rPr lang="en-US" sz="2400" dirty="0">
                <a:cs typeface="Times New Roman" panose="02020603050405020304" pitchFamily="18" charset="0"/>
              </a:rPr>
              <a:t> </a:t>
            </a:r>
          </a:p>
          <a:p>
            <a:pPr marL="533400" indent="-533400">
              <a:spcBef>
                <a:spcPct val="20000"/>
              </a:spcBef>
              <a:buNone/>
            </a:pPr>
            <a:endParaRPr lang="en-US" sz="2400" dirty="0">
              <a:cs typeface="Times New Roman" panose="02020603050405020304" pitchFamily="18" charset="0"/>
            </a:endParaRPr>
          </a:p>
          <a:p>
            <a:pPr marL="533400" indent="-533400">
              <a:spcBef>
                <a:spcPct val="20000"/>
              </a:spcBef>
              <a:buNone/>
            </a:pPr>
            <a:r>
              <a:rPr lang="en-US" sz="2000" dirty="0">
                <a:cs typeface="Times New Roman" panose="02020603050405020304" pitchFamily="18" charset="0"/>
              </a:rPr>
              <a:t>J = (M</a:t>
            </a:r>
            <a:r>
              <a:rPr lang="en-US" sz="2000" baseline="-30000" dirty="0">
                <a:cs typeface="Times New Roman" panose="02020603050405020304" pitchFamily="18" charset="0"/>
              </a:rPr>
              <a:t>11</a:t>
            </a:r>
            <a:r>
              <a:rPr lang="en-US" sz="2000" dirty="0">
                <a:cs typeface="Times New Roman" panose="02020603050405020304" pitchFamily="18" charset="0"/>
              </a:rPr>
              <a:t>) / (M</a:t>
            </a:r>
            <a:r>
              <a:rPr lang="en-US" sz="2000" baseline="-30000" dirty="0">
                <a:cs typeface="Times New Roman" panose="02020603050405020304" pitchFamily="18" charset="0"/>
              </a:rPr>
              <a:t>01</a:t>
            </a:r>
            <a:r>
              <a:rPr lang="en-US" sz="2000" dirty="0">
                <a:cs typeface="Times New Roman" panose="02020603050405020304" pitchFamily="18" charset="0"/>
              </a:rPr>
              <a:t> + M</a:t>
            </a:r>
            <a:r>
              <a:rPr lang="en-US" sz="2000" baseline="-30000" dirty="0">
                <a:cs typeface="Times New Roman" panose="02020603050405020304" pitchFamily="18" charset="0"/>
              </a:rPr>
              <a:t>10</a:t>
            </a:r>
            <a:r>
              <a:rPr lang="en-US" sz="2000" dirty="0">
                <a:cs typeface="Times New Roman" panose="02020603050405020304" pitchFamily="18" charset="0"/>
              </a:rPr>
              <a:t> + M</a:t>
            </a:r>
            <a:r>
              <a:rPr lang="en-US" sz="2000" baseline="-30000" dirty="0">
                <a:cs typeface="Times New Roman" panose="02020603050405020304" pitchFamily="18" charset="0"/>
              </a:rPr>
              <a:t>11</a:t>
            </a:r>
            <a:r>
              <a:rPr lang="en-US" sz="2000" dirty="0">
                <a:cs typeface="Times New Roman" panose="02020603050405020304" pitchFamily="18" charset="0"/>
              </a:rPr>
              <a:t>) = 0 / (2 + 1 + 0) = 0</a:t>
            </a:r>
            <a:r>
              <a:rPr lang="en-US" dirty="0" smtClean="0">
                <a:cs typeface="Times New Roman" panose="02020603050405020304" pitchFamily="18" charset="0"/>
              </a:rPr>
              <a:t> </a:t>
            </a:r>
          </a:p>
          <a:p>
            <a:pPr marL="533400" indent="-533400">
              <a:spcBef>
                <a:spcPct val="20000"/>
              </a:spcBef>
              <a:buNone/>
            </a:pPr>
            <a:endParaRPr lang="en-US" sz="2400" i="1" dirty="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2763384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890883">
                                            <p:txEl>
                                              <p:pRg st="3" end="3"/>
                                            </p:txEl>
                                          </p:spTgt>
                                        </p:tgtEl>
                                        <p:attrNameLst>
                                          <p:attrName>style.visibility</p:attrName>
                                        </p:attrNameLst>
                                      </p:cBhvr>
                                      <p:to>
                                        <p:strVal val="visible"/>
                                      </p:to>
                                    </p:set>
                                    <p:animEffect transition="in" filter="circle(in)">
                                      <p:cBhvr>
                                        <p:cTn id="7" dur="2000"/>
                                        <p:tgtEl>
                                          <p:spTgt spid="890883">
                                            <p:txEl>
                                              <p:pRg st="3" end="3"/>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890883">
                                            <p:txEl>
                                              <p:pRg st="4" end="4"/>
                                            </p:txEl>
                                          </p:spTgt>
                                        </p:tgtEl>
                                        <p:attrNameLst>
                                          <p:attrName>style.visibility</p:attrName>
                                        </p:attrNameLst>
                                      </p:cBhvr>
                                      <p:to>
                                        <p:strVal val="visible"/>
                                      </p:to>
                                    </p:set>
                                    <p:animEffect transition="in" filter="circle(in)">
                                      <p:cBhvr>
                                        <p:cTn id="10" dur="2000"/>
                                        <p:tgtEl>
                                          <p:spTgt spid="890883">
                                            <p:txEl>
                                              <p:pRg st="4" end="4"/>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890883">
                                            <p:txEl>
                                              <p:pRg st="5" end="5"/>
                                            </p:txEl>
                                          </p:spTgt>
                                        </p:tgtEl>
                                        <p:attrNameLst>
                                          <p:attrName>style.visibility</p:attrName>
                                        </p:attrNameLst>
                                      </p:cBhvr>
                                      <p:to>
                                        <p:strVal val="visible"/>
                                      </p:to>
                                    </p:set>
                                    <p:animEffect transition="in" filter="circle(in)">
                                      <p:cBhvr>
                                        <p:cTn id="13" dur="2000"/>
                                        <p:tgtEl>
                                          <p:spTgt spid="890883">
                                            <p:txEl>
                                              <p:pRg st="5" end="5"/>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890883">
                                            <p:txEl>
                                              <p:pRg st="6" end="6"/>
                                            </p:txEl>
                                          </p:spTgt>
                                        </p:tgtEl>
                                        <p:attrNameLst>
                                          <p:attrName>style.visibility</p:attrName>
                                        </p:attrNameLst>
                                      </p:cBhvr>
                                      <p:to>
                                        <p:strVal val="visible"/>
                                      </p:to>
                                    </p:set>
                                    <p:animEffect transition="in" filter="circle(in)">
                                      <p:cBhvr>
                                        <p:cTn id="16" dur="2000"/>
                                        <p:tgtEl>
                                          <p:spTgt spid="890883">
                                            <p:txEl>
                                              <p:pRg st="6" end="6"/>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890883">
                                            <p:txEl>
                                              <p:pRg st="7" end="7"/>
                                            </p:txEl>
                                          </p:spTgt>
                                        </p:tgtEl>
                                        <p:attrNameLst>
                                          <p:attrName>style.visibility</p:attrName>
                                        </p:attrNameLst>
                                      </p:cBhvr>
                                      <p:to>
                                        <p:strVal val="visible"/>
                                      </p:to>
                                    </p:set>
                                    <p:animEffect transition="in" filter="circle(in)">
                                      <p:cBhvr>
                                        <p:cTn id="19" dur="2000"/>
                                        <p:tgtEl>
                                          <p:spTgt spid="890883">
                                            <p:txEl>
                                              <p:pRg st="7" end="7"/>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890883">
                                            <p:txEl>
                                              <p:pRg st="8" end="8"/>
                                            </p:txEl>
                                          </p:spTgt>
                                        </p:tgtEl>
                                        <p:attrNameLst>
                                          <p:attrName>style.visibility</p:attrName>
                                        </p:attrNameLst>
                                      </p:cBhvr>
                                      <p:to>
                                        <p:strVal val="visible"/>
                                      </p:to>
                                    </p:set>
                                    <p:animEffect transition="in" filter="circle(in)">
                                      <p:cBhvr>
                                        <p:cTn id="22" dur="2000"/>
                                        <p:tgtEl>
                                          <p:spTgt spid="890883">
                                            <p:txEl>
                                              <p:pRg st="8" end="8"/>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890883">
                                            <p:txEl>
                                              <p:pRg st="10" end="10"/>
                                            </p:txEl>
                                          </p:spTgt>
                                        </p:tgtEl>
                                        <p:attrNameLst>
                                          <p:attrName>style.visibility</p:attrName>
                                        </p:attrNameLst>
                                      </p:cBhvr>
                                      <p:to>
                                        <p:strVal val="visible"/>
                                      </p:to>
                                    </p:set>
                                    <p:animEffect transition="in" filter="circle(in)">
                                      <p:cBhvr>
                                        <p:cTn id="25" dur="2000"/>
                                        <p:tgtEl>
                                          <p:spTgt spid="8908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4" name="Straight Connector 3">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6" name="Rectangle 5">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6236620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152650" y="312739"/>
            <a:ext cx="7886700" cy="403225"/>
          </a:xfrm>
        </p:spPr>
        <p:txBody>
          <a:bodyPr>
            <a:normAutofit fontScale="90000"/>
          </a:bodyPr>
          <a:lstStyle/>
          <a:p>
            <a:r>
              <a:rPr lang="en-US" b="1" dirty="0" smtClean="0"/>
              <a:t>SMC &amp; JC</a:t>
            </a:r>
          </a:p>
        </p:txBody>
      </p:sp>
      <p:sp>
        <p:nvSpPr>
          <p:cNvPr id="3" name="Content Placeholder 2"/>
          <p:cNvSpPr>
            <a:spLocks noGrp="1"/>
          </p:cNvSpPr>
          <p:nvPr>
            <p:ph idx="1"/>
          </p:nvPr>
        </p:nvSpPr>
        <p:spPr>
          <a:xfrm>
            <a:off x="1843367" y="1561913"/>
            <a:ext cx="7886700" cy="5105400"/>
          </a:xfrm>
        </p:spPr>
        <p:txBody>
          <a:bodyPr>
            <a:normAutofit lnSpcReduction="10000"/>
          </a:bodyPr>
          <a:lstStyle/>
          <a:p>
            <a:pPr>
              <a:defRPr/>
            </a:pPr>
            <a:r>
              <a:rPr lang="en-US" dirty="0" smtClean="0"/>
              <a:t>SMC - Counts both presences and absences equally. Used for objects with symmetric binary attributes.</a:t>
            </a:r>
          </a:p>
          <a:p>
            <a:pPr>
              <a:defRPr/>
            </a:pPr>
            <a:r>
              <a:rPr lang="en-US" dirty="0" smtClean="0"/>
              <a:t>Can be used to find students who answered similarly in a test – true/false questions</a:t>
            </a:r>
          </a:p>
          <a:p>
            <a:pPr>
              <a:defRPr/>
            </a:pPr>
            <a:r>
              <a:rPr lang="en-US" dirty="0" smtClean="0"/>
              <a:t>JC is used to handle objects with </a:t>
            </a:r>
            <a:r>
              <a:rPr lang="en-US" dirty="0" err="1" smtClean="0"/>
              <a:t>assymetric</a:t>
            </a:r>
            <a:r>
              <a:rPr lang="en-US" dirty="0" smtClean="0"/>
              <a:t> binary attributes.</a:t>
            </a:r>
          </a:p>
          <a:p>
            <a:pPr>
              <a:defRPr/>
            </a:pPr>
            <a:r>
              <a:rPr lang="en-US" b="1" dirty="0" smtClean="0"/>
              <a:t>Ex: In a TDB</a:t>
            </a:r>
            <a:r>
              <a:rPr lang="en-US" dirty="0" smtClean="0"/>
              <a:t>:   </a:t>
            </a:r>
          </a:p>
          <a:p>
            <a:pPr>
              <a:defRPr/>
            </a:pPr>
            <a:r>
              <a:rPr lang="en-US" dirty="0" smtClean="0"/>
              <a:t>No. of products not purchased is far more than purchased</a:t>
            </a:r>
          </a:p>
          <a:p>
            <a:pPr>
              <a:defRPr/>
            </a:pPr>
            <a:r>
              <a:rPr lang="en-US" dirty="0" smtClean="0"/>
              <a:t> SMC would say all transactions are very similar.</a:t>
            </a:r>
          </a:p>
          <a:p>
            <a:pPr>
              <a:defRPr/>
            </a:pPr>
            <a:r>
              <a:rPr lang="en-US" dirty="0" smtClean="0"/>
              <a:t>Use JC</a:t>
            </a:r>
          </a:p>
          <a:p>
            <a:pPr marL="0" indent="0">
              <a:buNone/>
              <a:defRPr/>
            </a:pPr>
            <a:r>
              <a:rPr lang="en-US" dirty="0" smtClean="0"/>
              <a:t> </a:t>
            </a:r>
            <a:endParaRPr lang="en-US" dirty="0"/>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27641510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05000" y="152400"/>
            <a:ext cx="8280400" cy="552450"/>
          </a:xfrm>
        </p:spPr>
        <p:txBody>
          <a:bodyPr>
            <a:normAutofit fontScale="90000"/>
          </a:bodyPr>
          <a:lstStyle/>
          <a:p>
            <a:r>
              <a:rPr lang="en-US" b="1" dirty="0" smtClean="0"/>
              <a:t>Cosine Similarity</a:t>
            </a:r>
          </a:p>
        </p:txBody>
      </p:sp>
      <p:sp>
        <p:nvSpPr>
          <p:cNvPr id="891907" name="Rectangle 3"/>
          <p:cNvSpPr>
            <a:spLocks noGrp="1" noChangeArrowheads="1"/>
          </p:cNvSpPr>
          <p:nvPr>
            <p:ph type="body" idx="1"/>
          </p:nvPr>
        </p:nvSpPr>
        <p:spPr>
          <a:xfrm>
            <a:off x="1746905" y="1444438"/>
            <a:ext cx="8001000" cy="5545138"/>
          </a:xfrm>
        </p:spPr>
        <p:txBody>
          <a:bodyPr/>
          <a:lstStyle/>
          <a:p>
            <a:pPr marL="0" indent="0" algn="just">
              <a:spcBef>
                <a:spcPct val="20000"/>
              </a:spcBef>
            </a:pPr>
            <a:r>
              <a:rPr lang="en-US" sz="2000" dirty="0">
                <a:cs typeface="Times New Roman" panose="02020603050405020304" pitchFamily="18" charset="0"/>
              </a:rPr>
              <a:t> If </a:t>
            </a:r>
            <a:r>
              <a:rPr lang="en-US" sz="2000" i="1" dirty="0">
                <a:cs typeface="Times New Roman" panose="02020603050405020304" pitchFamily="18" charset="0"/>
              </a:rPr>
              <a:t>d</a:t>
            </a:r>
            <a:r>
              <a:rPr lang="en-US" sz="2000" i="1" baseline="-30000" dirty="0">
                <a:cs typeface="Times New Roman" panose="02020603050405020304" pitchFamily="18" charset="0"/>
              </a:rPr>
              <a:t>1</a:t>
            </a:r>
            <a:r>
              <a:rPr lang="en-US" sz="2000" dirty="0">
                <a:cs typeface="Times New Roman" panose="02020603050405020304" pitchFamily="18" charset="0"/>
              </a:rPr>
              <a:t> and </a:t>
            </a:r>
            <a:r>
              <a:rPr lang="en-US" sz="2000" i="1" dirty="0">
                <a:cs typeface="Times New Roman" panose="02020603050405020304" pitchFamily="18" charset="0"/>
              </a:rPr>
              <a:t>d</a:t>
            </a:r>
            <a:r>
              <a:rPr lang="en-US" sz="2000" i="1" baseline="-30000" dirty="0">
                <a:cs typeface="Times New Roman" panose="02020603050405020304" pitchFamily="18" charset="0"/>
              </a:rPr>
              <a:t>2</a:t>
            </a:r>
            <a:r>
              <a:rPr lang="en-US" sz="2000" dirty="0">
                <a:cs typeface="Times New Roman" panose="02020603050405020304" pitchFamily="18" charset="0"/>
              </a:rPr>
              <a:t> are two document vectors, then</a:t>
            </a:r>
          </a:p>
          <a:p>
            <a:pPr marL="0" indent="0" algn="just">
              <a:spcBef>
                <a:spcPct val="20000"/>
              </a:spcBef>
              <a:buNone/>
            </a:pPr>
            <a:r>
              <a:rPr lang="en-US" sz="2000" dirty="0">
                <a:cs typeface="Times New Roman" panose="02020603050405020304" pitchFamily="18" charset="0"/>
              </a:rPr>
              <a:t>             </a:t>
            </a:r>
            <a:r>
              <a:rPr lang="en-US" sz="2000" dirty="0" err="1">
                <a:cs typeface="Times New Roman" panose="02020603050405020304" pitchFamily="18" charset="0"/>
              </a:rPr>
              <a:t>cos</a:t>
            </a:r>
            <a:r>
              <a:rPr lang="en-US" sz="2000" dirty="0">
                <a:cs typeface="Times New Roman" panose="02020603050405020304" pitchFamily="18" charset="0"/>
              </a:rPr>
              <a:t>( </a:t>
            </a:r>
            <a:r>
              <a:rPr lang="en-US" sz="2000" i="1" dirty="0">
                <a:cs typeface="Times New Roman" panose="02020603050405020304" pitchFamily="18" charset="0"/>
              </a:rPr>
              <a:t>d</a:t>
            </a:r>
            <a:r>
              <a:rPr lang="en-US" sz="2000" i="1" baseline="-30000" dirty="0">
                <a:cs typeface="Times New Roman" panose="02020603050405020304" pitchFamily="18" charset="0"/>
              </a:rPr>
              <a:t>1</a:t>
            </a:r>
            <a:r>
              <a:rPr lang="en-US" sz="2000" i="1" dirty="0">
                <a:cs typeface="Times New Roman" panose="02020603050405020304" pitchFamily="18" charset="0"/>
              </a:rPr>
              <a:t>, d</a:t>
            </a:r>
            <a:r>
              <a:rPr lang="en-US" sz="2000" i="1" baseline="-30000" dirty="0">
                <a:cs typeface="Times New Roman" panose="02020603050405020304" pitchFamily="18" charset="0"/>
              </a:rPr>
              <a:t>2</a:t>
            </a:r>
            <a:r>
              <a:rPr lang="en-US" sz="2000" dirty="0">
                <a:cs typeface="Times New Roman" panose="02020603050405020304" pitchFamily="18" charset="0"/>
              </a:rPr>
              <a:t> ) =  (</a:t>
            </a:r>
            <a:r>
              <a:rPr lang="en-US" sz="2000" i="1" dirty="0">
                <a:cs typeface="Times New Roman" panose="02020603050405020304" pitchFamily="18" charset="0"/>
              </a:rPr>
              <a:t>d</a:t>
            </a:r>
            <a:r>
              <a:rPr lang="en-US" sz="2000" i="1" baseline="-30000" dirty="0">
                <a:cs typeface="Times New Roman" panose="02020603050405020304" pitchFamily="18" charset="0"/>
              </a:rPr>
              <a:t>1</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cs typeface="Times New Roman" panose="02020603050405020304" pitchFamily="18" charset="0"/>
              </a:rPr>
              <a:t> </a:t>
            </a:r>
            <a:r>
              <a:rPr lang="en-US" sz="2000" i="1" dirty="0">
                <a:cs typeface="Times New Roman" panose="02020603050405020304" pitchFamily="18" charset="0"/>
              </a:rPr>
              <a:t>d</a:t>
            </a:r>
            <a:r>
              <a:rPr lang="en-US" sz="2000" i="1" baseline="-30000" dirty="0">
                <a:cs typeface="Times New Roman" panose="02020603050405020304" pitchFamily="18" charset="0"/>
              </a:rPr>
              <a:t>2</a:t>
            </a:r>
            <a:r>
              <a:rPr lang="en-US" sz="2000" dirty="0">
                <a:cs typeface="Times New Roman" panose="02020603050405020304" pitchFamily="18" charset="0"/>
              </a:rPr>
              <a:t>) / ||</a:t>
            </a:r>
            <a:r>
              <a:rPr lang="en-US" sz="2000" i="1" dirty="0">
                <a:cs typeface="Times New Roman" panose="02020603050405020304" pitchFamily="18" charset="0"/>
              </a:rPr>
              <a:t>d</a:t>
            </a:r>
            <a:r>
              <a:rPr lang="en-US" sz="2000" i="1" baseline="-30000" dirty="0">
                <a:cs typeface="Times New Roman" panose="02020603050405020304" pitchFamily="18" charset="0"/>
              </a:rPr>
              <a:t>1</a:t>
            </a:r>
            <a:r>
              <a:rPr lang="en-US" sz="2000" dirty="0">
                <a:cs typeface="Times New Roman" panose="02020603050405020304" pitchFamily="18" charset="0"/>
              </a:rPr>
              <a:t>|| ||</a:t>
            </a:r>
            <a:r>
              <a:rPr lang="en-US" sz="2000" i="1" dirty="0">
                <a:cs typeface="Times New Roman" panose="02020603050405020304" pitchFamily="18" charset="0"/>
              </a:rPr>
              <a:t>d</a:t>
            </a:r>
            <a:r>
              <a:rPr lang="en-US" sz="2000" i="1" baseline="-30000" dirty="0">
                <a:cs typeface="Times New Roman" panose="02020603050405020304" pitchFamily="18" charset="0"/>
              </a:rPr>
              <a:t>2</a:t>
            </a:r>
            <a:r>
              <a:rPr lang="en-US" sz="2000" dirty="0">
                <a:cs typeface="Times New Roman" panose="02020603050405020304" pitchFamily="18" charset="0"/>
              </a:rPr>
              <a:t>|| , </a:t>
            </a:r>
          </a:p>
          <a:p>
            <a:pPr marL="0" indent="0" algn="just">
              <a:spcBef>
                <a:spcPct val="20000"/>
              </a:spcBef>
              <a:buNone/>
            </a:pPr>
            <a:r>
              <a:rPr lang="en-US" sz="1600" dirty="0">
                <a:cs typeface="Times New Roman" panose="02020603050405020304" pitchFamily="18" charset="0"/>
              </a:rPr>
              <a:t>   where </a:t>
            </a:r>
            <a:r>
              <a:rPr lang="en-US" sz="1600" dirty="0">
                <a:latin typeface="Times New Roman" panose="02020603050405020304" pitchFamily="18" charset="0"/>
                <a:cs typeface="Times New Roman" panose="02020603050405020304" pitchFamily="18" charset="0"/>
                <a:sym typeface="Symbol" panose="05050102010706020507" pitchFamily="18" charset="2"/>
              </a:rPr>
              <a:t></a:t>
            </a:r>
            <a:r>
              <a:rPr lang="en-US" sz="1600" dirty="0">
                <a:cs typeface="Times New Roman" panose="02020603050405020304" pitchFamily="18" charset="0"/>
              </a:rPr>
              <a:t> indicates vector dot product and || </a:t>
            </a:r>
            <a:r>
              <a:rPr lang="en-US" sz="1600" i="1" dirty="0">
                <a:cs typeface="Times New Roman" panose="02020603050405020304" pitchFamily="18" charset="0"/>
              </a:rPr>
              <a:t>d </a:t>
            </a:r>
            <a:r>
              <a:rPr lang="en-US" sz="1600" dirty="0">
                <a:cs typeface="Times New Roman" panose="02020603050405020304" pitchFamily="18" charset="0"/>
              </a:rPr>
              <a:t>|| is  the   length of vector </a:t>
            </a:r>
            <a:r>
              <a:rPr lang="en-US" sz="1600" i="1" dirty="0">
                <a:cs typeface="Times New Roman" panose="02020603050405020304" pitchFamily="18" charset="0"/>
              </a:rPr>
              <a:t>d</a:t>
            </a:r>
            <a:r>
              <a:rPr lang="en-US" sz="1600" dirty="0">
                <a:cs typeface="Times New Roman" panose="02020603050405020304" pitchFamily="18" charset="0"/>
              </a:rPr>
              <a:t>.</a:t>
            </a:r>
          </a:p>
          <a:p>
            <a:pPr marL="2514600" lvl="4" indent="-342900" algn="just"/>
            <a:endParaRPr lang="en-US" sz="1600" dirty="0">
              <a:cs typeface="Times New Roman" panose="02020603050405020304" pitchFamily="18" charset="0"/>
            </a:endParaRPr>
          </a:p>
          <a:p>
            <a:pPr marL="0" indent="0" algn="just">
              <a:spcBef>
                <a:spcPct val="20000"/>
              </a:spcBef>
            </a:pPr>
            <a:r>
              <a:rPr lang="en-US" sz="2000" dirty="0">
                <a:cs typeface="Times New Roman" panose="02020603050405020304" pitchFamily="18" charset="0"/>
              </a:rPr>
              <a:t> Example: </a:t>
            </a:r>
          </a:p>
          <a:p>
            <a:pPr marL="0" indent="0" algn="just">
              <a:spcBef>
                <a:spcPct val="20000"/>
              </a:spcBef>
              <a:buNone/>
            </a:pPr>
            <a:endParaRPr lang="en-US" sz="1000" dirty="0">
              <a:cs typeface="Times New Roman" panose="02020603050405020304" pitchFamily="18" charset="0"/>
            </a:endParaRPr>
          </a:p>
          <a:p>
            <a:pPr marL="0" indent="0">
              <a:spcBef>
                <a:spcPct val="20000"/>
              </a:spcBef>
              <a:buNone/>
            </a:pPr>
            <a:r>
              <a:rPr lang="en-US" sz="2000" i="1" dirty="0">
                <a:cs typeface="Times New Roman" panose="02020603050405020304" pitchFamily="18" charset="0"/>
              </a:rPr>
              <a:t>  	</a:t>
            </a:r>
            <a:r>
              <a:rPr lang="en-US" sz="1800" i="1" dirty="0">
                <a:cs typeface="Times New Roman" panose="02020603050405020304" pitchFamily="18" charset="0"/>
              </a:rPr>
              <a:t>d</a:t>
            </a:r>
            <a:r>
              <a:rPr lang="en-US" sz="1800" i="1" baseline="-30000" dirty="0">
                <a:cs typeface="Times New Roman" panose="02020603050405020304" pitchFamily="18" charset="0"/>
              </a:rPr>
              <a:t>1</a:t>
            </a:r>
            <a:r>
              <a:rPr lang="en-US" sz="1800" i="1" dirty="0">
                <a:cs typeface="Times New Roman" panose="02020603050405020304" pitchFamily="18" charset="0"/>
              </a:rPr>
              <a:t> </a:t>
            </a:r>
            <a:r>
              <a:rPr lang="en-US" sz="1800" b="1" dirty="0">
                <a:cs typeface="Times New Roman" panose="02020603050405020304" pitchFamily="18" charset="0"/>
              </a:rPr>
              <a:t>=  3 2 0 5 0 0 0 2 0 0 	</a:t>
            </a:r>
            <a:endParaRPr lang="en-US" sz="1800" dirty="0">
              <a:cs typeface="Times New Roman" panose="02020603050405020304" pitchFamily="18" charset="0"/>
            </a:endParaRPr>
          </a:p>
          <a:p>
            <a:pPr marL="0" indent="0">
              <a:spcBef>
                <a:spcPct val="20000"/>
              </a:spcBef>
              <a:buNone/>
            </a:pPr>
            <a:r>
              <a:rPr lang="en-US" sz="1800" i="1" dirty="0">
                <a:cs typeface="Times New Roman" panose="02020603050405020304" pitchFamily="18" charset="0"/>
              </a:rPr>
              <a:t>   	d</a:t>
            </a:r>
            <a:r>
              <a:rPr lang="en-US" sz="1800" i="1" baseline="-30000" dirty="0">
                <a:cs typeface="Times New Roman" panose="02020603050405020304" pitchFamily="18" charset="0"/>
              </a:rPr>
              <a:t>2</a:t>
            </a:r>
            <a:r>
              <a:rPr lang="en-US" sz="1800" b="1" dirty="0">
                <a:cs typeface="Times New Roman" panose="02020603050405020304" pitchFamily="18" charset="0"/>
              </a:rPr>
              <a:t> =  1 0 0 0 0 0 0 1 0 2</a:t>
            </a:r>
            <a:r>
              <a:rPr lang="en-US" sz="1800" dirty="0">
                <a:cs typeface="Times New Roman" panose="02020603050405020304" pitchFamily="18" charset="0"/>
              </a:rPr>
              <a:t> </a:t>
            </a:r>
          </a:p>
          <a:p>
            <a:pPr marL="0" indent="0">
              <a:spcBef>
                <a:spcPct val="20000"/>
              </a:spcBef>
              <a:buNone/>
            </a:pPr>
            <a:endParaRPr lang="en-US" sz="1800" dirty="0">
              <a:cs typeface="Times New Roman" panose="02020603050405020304" pitchFamily="18" charset="0"/>
            </a:endParaRPr>
          </a:p>
          <a:p>
            <a:pPr marL="0" indent="0">
              <a:spcBef>
                <a:spcPct val="20000"/>
              </a:spcBef>
              <a:buNone/>
            </a:pPr>
            <a:r>
              <a:rPr lang="en-US" sz="1600" i="1" dirty="0">
                <a:cs typeface="Times New Roman" panose="02020603050405020304" pitchFamily="18" charset="0"/>
              </a:rPr>
              <a:t>    d</a:t>
            </a:r>
            <a:r>
              <a:rPr lang="en-US" sz="1600" i="1" baseline="-30000" dirty="0">
                <a:cs typeface="Times New Roman" panose="02020603050405020304" pitchFamily="18" charset="0"/>
              </a:rPr>
              <a:t>1</a:t>
            </a:r>
            <a:r>
              <a:rPr lang="en-US" sz="1600" dirty="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sym typeface="Symbol" panose="05050102010706020507" pitchFamily="18" charset="2"/>
              </a:rPr>
              <a:t></a:t>
            </a:r>
            <a:r>
              <a:rPr lang="en-US" sz="1600" dirty="0">
                <a:cs typeface="Times New Roman" panose="02020603050405020304" pitchFamily="18" charset="0"/>
              </a:rPr>
              <a:t> </a:t>
            </a:r>
            <a:r>
              <a:rPr lang="en-US" sz="1600" i="1" dirty="0">
                <a:cs typeface="Times New Roman" panose="02020603050405020304" pitchFamily="18" charset="0"/>
              </a:rPr>
              <a:t>d</a:t>
            </a:r>
            <a:r>
              <a:rPr lang="en-US" sz="1600" i="1" baseline="-30000" dirty="0">
                <a:cs typeface="Times New Roman" panose="02020603050405020304" pitchFamily="18" charset="0"/>
              </a:rPr>
              <a:t>2</a:t>
            </a:r>
            <a:r>
              <a:rPr lang="en-US" sz="1600" dirty="0">
                <a:cs typeface="Times New Roman" panose="02020603050405020304" pitchFamily="18" charset="0"/>
              </a:rPr>
              <a:t>=  3*1 + 2*0 + 0*0 + 5*0 + 0*0 + 0*0 + 0*0 + 2*1 + 0*0 + 0*2 = 5</a:t>
            </a:r>
          </a:p>
          <a:p>
            <a:pPr marL="0" indent="0">
              <a:spcBef>
                <a:spcPct val="20000"/>
              </a:spcBef>
              <a:buNone/>
            </a:pPr>
            <a:r>
              <a:rPr lang="en-US" sz="2000" dirty="0">
                <a:cs typeface="Times New Roman" panose="02020603050405020304" pitchFamily="18" charset="0"/>
              </a:rPr>
              <a:t>   </a:t>
            </a:r>
            <a:r>
              <a:rPr lang="en-US" sz="1600" dirty="0">
                <a:cs typeface="Times New Roman" panose="02020603050405020304" pitchFamily="18" charset="0"/>
              </a:rPr>
              <a:t>||</a:t>
            </a:r>
            <a:r>
              <a:rPr lang="en-US" sz="1600" i="1" dirty="0">
                <a:cs typeface="Times New Roman" panose="02020603050405020304" pitchFamily="18" charset="0"/>
              </a:rPr>
              <a:t>d</a:t>
            </a:r>
            <a:r>
              <a:rPr lang="en-US" sz="1600" i="1" baseline="-30000" dirty="0">
                <a:cs typeface="Times New Roman" panose="02020603050405020304" pitchFamily="18" charset="0"/>
              </a:rPr>
              <a:t>1</a:t>
            </a:r>
            <a:r>
              <a:rPr lang="en-US" sz="1600" dirty="0">
                <a:cs typeface="Times New Roman" panose="02020603050405020304" pitchFamily="18" charset="0"/>
              </a:rPr>
              <a:t>|| = (3*3+2*2+0*0+5*5+0*0+0*0+0*0+2*2+0*0+0*0)</a:t>
            </a:r>
            <a:r>
              <a:rPr lang="en-US" sz="1600" b="1" baseline="30000" dirty="0">
                <a:cs typeface="Times New Roman" panose="02020603050405020304" pitchFamily="18" charset="0"/>
              </a:rPr>
              <a:t>0.5</a:t>
            </a:r>
            <a:r>
              <a:rPr lang="en-US" sz="1600" dirty="0">
                <a:cs typeface="Times New Roman" panose="02020603050405020304" pitchFamily="18" charset="0"/>
              </a:rPr>
              <a:t> =  (42) </a:t>
            </a:r>
            <a:r>
              <a:rPr lang="en-US" sz="1600" b="1" baseline="30000" dirty="0">
                <a:cs typeface="Times New Roman" panose="02020603050405020304" pitchFamily="18" charset="0"/>
              </a:rPr>
              <a:t>0.5</a:t>
            </a:r>
            <a:r>
              <a:rPr lang="en-US" sz="1600" dirty="0">
                <a:cs typeface="Times New Roman" panose="02020603050405020304" pitchFamily="18" charset="0"/>
              </a:rPr>
              <a:t> = 6.481</a:t>
            </a:r>
          </a:p>
          <a:p>
            <a:pPr marL="0" indent="0">
              <a:spcBef>
                <a:spcPct val="20000"/>
              </a:spcBef>
              <a:buNone/>
            </a:pPr>
            <a:r>
              <a:rPr lang="en-US" sz="1600" dirty="0">
                <a:cs typeface="Times New Roman" panose="02020603050405020304" pitchFamily="18" charset="0"/>
              </a:rPr>
              <a:t>    ||</a:t>
            </a:r>
            <a:r>
              <a:rPr lang="en-US" sz="1600" i="1" dirty="0">
                <a:cs typeface="Times New Roman" panose="02020603050405020304" pitchFamily="18" charset="0"/>
              </a:rPr>
              <a:t>d</a:t>
            </a:r>
            <a:r>
              <a:rPr lang="en-US" sz="1600" i="1" baseline="-30000" dirty="0">
                <a:cs typeface="Times New Roman" panose="02020603050405020304" pitchFamily="18" charset="0"/>
              </a:rPr>
              <a:t>2</a:t>
            </a:r>
            <a:r>
              <a:rPr lang="en-US" sz="1600" dirty="0">
                <a:cs typeface="Times New Roman" panose="02020603050405020304" pitchFamily="18" charset="0"/>
              </a:rPr>
              <a:t>|| = (1*1+0*0+0*0+0*0+0*0+0*0+0*0+1*1+0*0+2*2)</a:t>
            </a:r>
            <a:r>
              <a:rPr lang="en-US" sz="1600" baseline="30000" dirty="0">
                <a:cs typeface="Times New Roman" panose="02020603050405020304" pitchFamily="18" charset="0"/>
              </a:rPr>
              <a:t> </a:t>
            </a:r>
            <a:r>
              <a:rPr lang="en-US" sz="1600" b="1" baseline="30000" dirty="0">
                <a:cs typeface="Times New Roman" panose="02020603050405020304" pitchFamily="18" charset="0"/>
              </a:rPr>
              <a:t>0.5</a:t>
            </a:r>
            <a:r>
              <a:rPr lang="en-US" sz="1600" baseline="30000" dirty="0">
                <a:cs typeface="Times New Roman" panose="02020603050405020304" pitchFamily="18" charset="0"/>
              </a:rPr>
              <a:t> </a:t>
            </a:r>
            <a:r>
              <a:rPr lang="en-US" sz="1600" dirty="0">
                <a:cs typeface="Times New Roman" panose="02020603050405020304" pitchFamily="18" charset="0"/>
              </a:rPr>
              <a:t>= (6) </a:t>
            </a:r>
            <a:r>
              <a:rPr lang="en-US" sz="1600" b="1" baseline="30000" dirty="0">
                <a:cs typeface="Times New Roman" panose="02020603050405020304" pitchFamily="18" charset="0"/>
              </a:rPr>
              <a:t>0.5</a:t>
            </a:r>
            <a:r>
              <a:rPr lang="en-US" sz="1600" dirty="0">
                <a:cs typeface="Times New Roman" panose="02020603050405020304" pitchFamily="18" charset="0"/>
              </a:rPr>
              <a:t> = 2.245</a:t>
            </a:r>
          </a:p>
          <a:p>
            <a:pPr marL="0" indent="0">
              <a:spcBef>
                <a:spcPct val="20000"/>
              </a:spcBef>
              <a:buNone/>
            </a:pPr>
            <a:endParaRPr lang="en-US" sz="1600" dirty="0">
              <a:cs typeface="Times New Roman" panose="02020603050405020304" pitchFamily="18" charset="0"/>
            </a:endParaRPr>
          </a:p>
          <a:p>
            <a:pPr marL="0" indent="0">
              <a:spcBef>
                <a:spcPct val="20000"/>
              </a:spcBef>
              <a:buNone/>
            </a:pPr>
            <a:r>
              <a:rPr lang="en-US" sz="1800" dirty="0">
                <a:cs typeface="Times New Roman" panose="02020603050405020304" pitchFamily="18" charset="0"/>
              </a:rPr>
              <a:t>    	</a:t>
            </a:r>
            <a:r>
              <a:rPr lang="en-US" sz="1800" dirty="0" err="1">
                <a:cs typeface="Times New Roman" panose="02020603050405020304" pitchFamily="18" charset="0"/>
              </a:rPr>
              <a:t>cos</a:t>
            </a:r>
            <a:r>
              <a:rPr lang="en-US" sz="1800" dirty="0">
                <a:cs typeface="Times New Roman" panose="02020603050405020304" pitchFamily="18" charset="0"/>
              </a:rPr>
              <a:t>( </a:t>
            </a:r>
            <a:r>
              <a:rPr lang="en-US" sz="1800" i="1" dirty="0">
                <a:cs typeface="Times New Roman" panose="02020603050405020304" pitchFamily="18" charset="0"/>
              </a:rPr>
              <a:t>d</a:t>
            </a:r>
            <a:r>
              <a:rPr lang="en-US" sz="1800" i="1" baseline="-30000" dirty="0">
                <a:cs typeface="Times New Roman" panose="02020603050405020304" pitchFamily="18" charset="0"/>
              </a:rPr>
              <a:t>1</a:t>
            </a:r>
            <a:r>
              <a:rPr lang="en-US" sz="1800" i="1" dirty="0">
                <a:cs typeface="Times New Roman" panose="02020603050405020304" pitchFamily="18" charset="0"/>
              </a:rPr>
              <a:t>, d</a:t>
            </a:r>
            <a:r>
              <a:rPr lang="en-US" sz="1800" i="1" baseline="-30000" dirty="0">
                <a:cs typeface="Times New Roman" panose="02020603050405020304" pitchFamily="18" charset="0"/>
              </a:rPr>
              <a:t>2</a:t>
            </a:r>
            <a:r>
              <a:rPr lang="en-US" sz="1800" dirty="0">
                <a:cs typeface="Times New Roman" panose="02020603050405020304" pitchFamily="18" charset="0"/>
              </a:rPr>
              <a:t> ) = .3150</a:t>
            </a:r>
          </a:p>
          <a:p>
            <a:pPr marL="0" indent="0">
              <a:spcBef>
                <a:spcPct val="20000"/>
              </a:spcBef>
              <a:buNone/>
            </a:pPr>
            <a:r>
              <a:rPr lang="en-US" sz="1800" dirty="0">
                <a:cs typeface="Times New Roman" panose="02020603050405020304" pitchFamily="18" charset="0"/>
              </a:rPr>
              <a:t>Cos(</a:t>
            </a:r>
            <a:r>
              <a:rPr lang="en-US" sz="1800" dirty="0" err="1">
                <a:cs typeface="Times New Roman" panose="02020603050405020304" pitchFamily="18" charset="0"/>
              </a:rPr>
              <a:t>x,y</a:t>
            </a:r>
            <a:r>
              <a:rPr lang="en-US" sz="1800" dirty="0">
                <a:cs typeface="Times New Roman" panose="02020603050405020304" pitchFamily="18" charset="0"/>
              </a:rPr>
              <a:t>) = 0 indicates both are dissimilar</a:t>
            </a:r>
          </a:p>
          <a:p>
            <a:pPr marL="0" indent="0">
              <a:spcBef>
                <a:spcPct val="20000"/>
              </a:spcBef>
              <a:buNone/>
            </a:pPr>
            <a:r>
              <a:rPr lang="en-US" sz="1800" dirty="0">
                <a:cs typeface="Times New Roman" panose="02020603050405020304" pitchFamily="18" charset="0"/>
              </a:rPr>
              <a:t>Cos(</a:t>
            </a:r>
            <a:r>
              <a:rPr lang="en-US" sz="1800" dirty="0" err="1">
                <a:cs typeface="Times New Roman" panose="02020603050405020304" pitchFamily="18" charset="0"/>
              </a:rPr>
              <a:t>x,y</a:t>
            </a:r>
            <a:r>
              <a:rPr lang="en-US" sz="1800" dirty="0">
                <a:cs typeface="Times New Roman" panose="02020603050405020304" pitchFamily="18" charset="0"/>
              </a:rPr>
              <a:t>) = 1 indicates both are similar</a:t>
            </a:r>
          </a:p>
          <a:p>
            <a:pPr marL="0" indent="0">
              <a:spcBef>
                <a:spcPct val="20000"/>
              </a:spcBef>
              <a:buNone/>
            </a:pPr>
            <a:endParaRPr lang="en-US" sz="1800" dirty="0">
              <a:cs typeface="Times New Roman" panose="02020603050405020304" pitchFamily="18" charset="0"/>
            </a:endParaRPr>
          </a:p>
          <a:p>
            <a:pPr marL="0" indent="0">
              <a:spcBef>
                <a:spcPct val="20000"/>
              </a:spcBef>
              <a:buNone/>
            </a:pPr>
            <a:endParaRPr lang="en-US" sz="1800" dirty="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2089751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891907">
                                            <p:txEl>
                                              <p:pRg st="4" end="4"/>
                                            </p:txEl>
                                          </p:spTgt>
                                        </p:tgtEl>
                                        <p:attrNameLst>
                                          <p:attrName>style.visibility</p:attrName>
                                        </p:attrNameLst>
                                      </p:cBhvr>
                                      <p:to>
                                        <p:strVal val="visible"/>
                                      </p:to>
                                    </p:set>
                                    <p:animEffect transition="in" filter="circle(in)">
                                      <p:cBhvr>
                                        <p:cTn id="7" dur="2000"/>
                                        <p:tgtEl>
                                          <p:spTgt spid="891907">
                                            <p:txEl>
                                              <p:pRg st="4" end="4"/>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891907">
                                            <p:txEl>
                                              <p:pRg st="6" end="6"/>
                                            </p:txEl>
                                          </p:spTgt>
                                        </p:tgtEl>
                                        <p:attrNameLst>
                                          <p:attrName>style.visibility</p:attrName>
                                        </p:attrNameLst>
                                      </p:cBhvr>
                                      <p:to>
                                        <p:strVal val="visible"/>
                                      </p:to>
                                    </p:set>
                                    <p:animEffect transition="in" filter="circle(in)">
                                      <p:cBhvr>
                                        <p:cTn id="10" dur="2000"/>
                                        <p:tgtEl>
                                          <p:spTgt spid="891907">
                                            <p:txEl>
                                              <p:pRg st="6" end="6"/>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891907">
                                            <p:txEl>
                                              <p:pRg st="7" end="7"/>
                                            </p:txEl>
                                          </p:spTgt>
                                        </p:tgtEl>
                                        <p:attrNameLst>
                                          <p:attrName>style.visibility</p:attrName>
                                        </p:attrNameLst>
                                      </p:cBhvr>
                                      <p:to>
                                        <p:strVal val="visible"/>
                                      </p:to>
                                    </p:set>
                                    <p:animEffect transition="in" filter="circle(in)">
                                      <p:cBhvr>
                                        <p:cTn id="13" dur="2000"/>
                                        <p:tgtEl>
                                          <p:spTgt spid="891907">
                                            <p:txEl>
                                              <p:pRg st="7" end="7"/>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nodeType="clickEffect">
                                  <p:stCondLst>
                                    <p:cond delay="0"/>
                                  </p:stCondLst>
                                  <p:childTnLst>
                                    <p:set>
                                      <p:cBhvr>
                                        <p:cTn id="17" dur="1" fill="hold">
                                          <p:stCondLst>
                                            <p:cond delay="0"/>
                                          </p:stCondLst>
                                        </p:cTn>
                                        <p:tgtEl>
                                          <p:spTgt spid="891907">
                                            <p:txEl>
                                              <p:pRg st="9" end="9"/>
                                            </p:txEl>
                                          </p:spTgt>
                                        </p:tgtEl>
                                        <p:attrNameLst>
                                          <p:attrName>style.visibility</p:attrName>
                                        </p:attrNameLst>
                                      </p:cBhvr>
                                      <p:to>
                                        <p:strVal val="visible"/>
                                      </p:to>
                                    </p:set>
                                    <p:animEffect transition="in" filter="circle(in)">
                                      <p:cBhvr>
                                        <p:cTn id="18" dur="2000"/>
                                        <p:tgtEl>
                                          <p:spTgt spid="891907">
                                            <p:txEl>
                                              <p:pRg st="9" end="9"/>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891907">
                                            <p:txEl>
                                              <p:pRg st="10" end="10"/>
                                            </p:txEl>
                                          </p:spTgt>
                                        </p:tgtEl>
                                        <p:attrNameLst>
                                          <p:attrName>style.visibility</p:attrName>
                                        </p:attrNameLst>
                                      </p:cBhvr>
                                      <p:to>
                                        <p:strVal val="visible"/>
                                      </p:to>
                                    </p:set>
                                    <p:animEffect transition="in" filter="circle(in)">
                                      <p:cBhvr>
                                        <p:cTn id="21" dur="2000"/>
                                        <p:tgtEl>
                                          <p:spTgt spid="891907">
                                            <p:txEl>
                                              <p:pRg st="10" end="10"/>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891907">
                                            <p:txEl>
                                              <p:pRg st="11" end="11"/>
                                            </p:txEl>
                                          </p:spTgt>
                                        </p:tgtEl>
                                        <p:attrNameLst>
                                          <p:attrName>style.visibility</p:attrName>
                                        </p:attrNameLst>
                                      </p:cBhvr>
                                      <p:to>
                                        <p:strVal val="visible"/>
                                      </p:to>
                                    </p:set>
                                    <p:animEffect transition="in" filter="circle(in)">
                                      <p:cBhvr>
                                        <p:cTn id="24" dur="2000"/>
                                        <p:tgtEl>
                                          <p:spTgt spid="891907">
                                            <p:txEl>
                                              <p:pRg st="11" end="11"/>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891907">
                                            <p:txEl>
                                              <p:pRg st="13" end="13"/>
                                            </p:txEl>
                                          </p:spTgt>
                                        </p:tgtEl>
                                        <p:attrNameLst>
                                          <p:attrName>style.visibility</p:attrName>
                                        </p:attrNameLst>
                                      </p:cBhvr>
                                      <p:to>
                                        <p:strVal val="visible"/>
                                      </p:to>
                                    </p:set>
                                    <p:animEffect transition="in" filter="circle(in)">
                                      <p:cBhvr>
                                        <p:cTn id="27" dur="2000"/>
                                        <p:tgtEl>
                                          <p:spTgt spid="891907">
                                            <p:txEl>
                                              <p:pRg st="13" end="13"/>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891907">
                                            <p:txEl>
                                              <p:pRg st="14" end="14"/>
                                            </p:txEl>
                                          </p:spTgt>
                                        </p:tgtEl>
                                        <p:attrNameLst>
                                          <p:attrName>style.visibility</p:attrName>
                                        </p:attrNameLst>
                                      </p:cBhvr>
                                      <p:to>
                                        <p:strVal val="visible"/>
                                      </p:to>
                                    </p:set>
                                    <p:animEffect transition="in" filter="circle(in)">
                                      <p:cBhvr>
                                        <p:cTn id="30" dur="2000"/>
                                        <p:tgtEl>
                                          <p:spTgt spid="891907">
                                            <p:txEl>
                                              <p:pRg st="14" end="14"/>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891907">
                                            <p:txEl>
                                              <p:pRg st="15" end="15"/>
                                            </p:txEl>
                                          </p:spTgt>
                                        </p:tgtEl>
                                        <p:attrNameLst>
                                          <p:attrName>style.visibility</p:attrName>
                                        </p:attrNameLst>
                                      </p:cBhvr>
                                      <p:to>
                                        <p:strVal val="visible"/>
                                      </p:to>
                                    </p:set>
                                    <p:animEffect transition="in" filter="circle(in)">
                                      <p:cBhvr>
                                        <p:cTn id="33" dur="2000"/>
                                        <p:tgtEl>
                                          <p:spTgt spid="89190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05000" y="152400"/>
            <a:ext cx="8534400" cy="533400"/>
          </a:xfrm>
        </p:spPr>
        <p:txBody>
          <a:bodyPr/>
          <a:lstStyle/>
          <a:p>
            <a:r>
              <a:rPr lang="en-US" sz="2800" b="1" dirty="0"/>
              <a:t>Extended </a:t>
            </a:r>
            <a:r>
              <a:rPr lang="en-US" sz="2800" b="1" dirty="0" err="1"/>
              <a:t>Jaccard</a:t>
            </a:r>
            <a:r>
              <a:rPr lang="en-US" sz="2800" b="1" dirty="0"/>
              <a:t> Coefficient (</a:t>
            </a:r>
            <a:r>
              <a:rPr lang="en-US" sz="2800" b="1" dirty="0" err="1"/>
              <a:t>Tanimoto</a:t>
            </a:r>
            <a:r>
              <a:rPr lang="en-US" sz="2800" b="1" dirty="0"/>
              <a:t>)</a:t>
            </a:r>
          </a:p>
        </p:txBody>
      </p:sp>
      <p:sp>
        <p:nvSpPr>
          <p:cNvPr id="21507" name="Rectangle 3"/>
          <p:cNvSpPr>
            <a:spLocks noGrp="1" noChangeArrowheads="1"/>
          </p:cNvSpPr>
          <p:nvPr>
            <p:ph type="body" idx="1"/>
          </p:nvPr>
        </p:nvSpPr>
        <p:spPr>
          <a:xfrm>
            <a:off x="1905000" y="1524794"/>
            <a:ext cx="7886700" cy="4422775"/>
          </a:xfrm>
        </p:spPr>
        <p:txBody>
          <a:bodyPr/>
          <a:lstStyle/>
          <a:p>
            <a:r>
              <a:rPr lang="en-US" dirty="0" smtClean="0"/>
              <a:t>Variation of JC</a:t>
            </a:r>
          </a:p>
          <a:p>
            <a:r>
              <a:rPr lang="en-US" dirty="0" smtClean="0"/>
              <a:t>Used for document data</a:t>
            </a:r>
          </a:p>
          <a:p>
            <a:r>
              <a:rPr lang="en-US" dirty="0" smtClean="0"/>
              <a:t>Reduces to </a:t>
            </a:r>
            <a:r>
              <a:rPr lang="en-US" dirty="0" err="1" smtClean="0"/>
              <a:t>Jaccard</a:t>
            </a:r>
            <a:r>
              <a:rPr lang="en-US" dirty="0" smtClean="0"/>
              <a:t> for binary attributes</a:t>
            </a:r>
          </a:p>
        </p:txBody>
      </p:sp>
      <p:graphicFrame>
        <p:nvGraphicFramePr>
          <p:cNvPr id="21508" name="Object 4"/>
          <p:cNvGraphicFramePr>
            <a:graphicFrameLocks noChangeAspect="1"/>
          </p:cNvGraphicFramePr>
          <p:nvPr>
            <p:extLst/>
          </p:nvPr>
        </p:nvGraphicFramePr>
        <p:xfrm>
          <a:off x="2537012" y="3736181"/>
          <a:ext cx="3810000" cy="1376363"/>
        </p:xfrm>
        <a:graphic>
          <a:graphicData uri="http://schemas.openxmlformats.org/presentationml/2006/ole">
            <mc:AlternateContent xmlns:mc="http://schemas.openxmlformats.org/markup-compatibility/2006">
              <mc:Choice xmlns:v="urn:schemas-microsoft-com:vml" Requires="v">
                <p:oleObj spid="_x0000_s30723" name="Bitmap Image" r:id="rId3" imgW="4145639" imgH="838095" progId="PBrush">
                  <p:embed/>
                </p:oleObj>
              </mc:Choice>
              <mc:Fallback>
                <p:oleObj name="Bitmap Image" r:id="rId3" imgW="4145639" imgH="83809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8012" r="16032"/>
                      <a:stretch>
                        <a:fillRect/>
                      </a:stretch>
                    </p:blipFill>
                    <p:spPr bwMode="auto">
                      <a:xfrm>
                        <a:off x="2537012" y="3736181"/>
                        <a:ext cx="3810000" cy="137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9556741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152650" y="312739"/>
            <a:ext cx="7886700" cy="160337"/>
          </a:xfrm>
        </p:spPr>
        <p:txBody>
          <a:bodyPr>
            <a:normAutofit fontScale="90000"/>
          </a:bodyPr>
          <a:lstStyle/>
          <a:p>
            <a:r>
              <a:rPr lang="en-US" b="1" dirty="0" smtClean="0"/>
              <a:t>Correlation</a:t>
            </a:r>
          </a:p>
        </p:txBody>
      </p:sp>
      <p:sp>
        <p:nvSpPr>
          <p:cNvPr id="893955" name="Rectangle 3"/>
          <p:cNvSpPr>
            <a:spLocks noGrp="1" noRot="1" noChangeAspect="1" noMove="1" noResize="1" noEditPoints="1" noAdjustHandles="1" noChangeArrowheads="1" noChangeShapeType="1" noTextEdit="1"/>
          </p:cNvSpPr>
          <p:nvPr>
            <p:ph type="body" idx="1"/>
          </p:nvPr>
        </p:nvSpPr>
        <p:spPr>
          <a:xfrm>
            <a:off x="2152650" y="738130"/>
            <a:ext cx="7886700" cy="4803354"/>
          </a:xfrm>
          <a:blipFill rotWithShape="0">
            <a:blip r:embed="rId2"/>
            <a:stretch>
              <a:fillRect l="-1391" t="-2157"/>
            </a:stretch>
          </a:blipFill>
          <a:extLst/>
        </p:spPr>
        <p:txBody>
          <a:bodyPr/>
          <a:lstStyle/>
          <a:p>
            <a:pPr>
              <a:defRPr/>
            </a:pPr>
            <a:r>
              <a:rPr lang="en-US">
                <a:noFill/>
              </a:rPr>
              <a:t> </a:t>
            </a:r>
          </a:p>
        </p:txBody>
      </p: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39083257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a:xfrm>
            <a:off x="2152650" y="312739"/>
            <a:ext cx="7886700" cy="534987"/>
          </a:xfrm>
        </p:spPr>
        <p:txBody>
          <a:bodyPr>
            <a:normAutofit fontScale="90000"/>
          </a:bodyPr>
          <a:lstStyle/>
          <a:p>
            <a:r>
              <a:rPr lang="en-US" b="1" dirty="0" smtClean="0"/>
              <a:t>Pearson’s Correlation</a:t>
            </a:r>
          </a:p>
        </p:txBody>
      </p:sp>
      <p:sp>
        <p:nvSpPr>
          <p:cNvPr id="23555" name="Content Placeholder 2"/>
          <p:cNvSpPr>
            <a:spLocks noGrp="1"/>
          </p:cNvSpPr>
          <p:nvPr>
            <p:ph idx="1"/>
          </p:nvPr>
        </p:nvSpPr>
        <p:spPr>
          <a:xfrm>
            <a:off x="2152650" y="981075"/>
            <a:ext cx="7886700" cy="4205288"/>
          </a:xfrm>
        </p:spPr>
        <p:txBody>
          <a:bodyPr/>
          <a:lstStyle/>
          <a:p>
            <a:endParaRPr lang="en-US" smtClean="0"/>
          </a:p>
          <a:p>
            <a:r>
              <a:rPr lang="en-US" smtClean="0"/>
              <a:t>If correlation between two variables x and y is -1, they are negatively correlated. </a:t>
            </a:r>
          </a:p>
          <a:p>
            <a:pPr lvl="1"/>
            <a:r>
              <a:rPr lang="en-US" smtClean="0"/>
              <a:t>If one increases, the other decreases and vice versa.</a:t>
            </a:r>
          </a:p>
          <a:p>
            <a:r>
              <a:rPr lang="en-US" smtClean="0"/>
              <a:t>If correlation between two variables x and y is +1, they are positively correlated.</a:t>
            </a:r>
          </a:p>
          <a:p>
            <a:pPr lvl="1"/>
            <a:r>
              <a:rPr lang="en-US" smtClean="0"/>
              <a:t>Either both increase or both decrease.</a:t>
            </a:r>
          </a:p>
        </p:txBody>
      </p:sp>
      <p:sp>
        <p:nvSpPr>
          <p:cNvPr id="4" name="Footer Placeholder 3"/>
          <p:cNvSpPr>
            <a:spLocks noGrp="1"/>
          </p:cNvSpPr>
          <p:nvPr>
            <p:ph type="ftr" sz="quarter" idx="11"/>
          </p:nvPr>
        </p:nvSpPr>
        <p:spPr/>
        <p:txBody>
          <a:bodyPr/>
          <a:lstStyle/>
          <a:p>
            <a:pPr>
              <a:defRPr/>
            </a:pPr>
            <a:r>
              <a:rPr lang="en-US" smtClean="0"/>
              <a:t>CSE-307-Data Mining</a:t>
            </a:r>
            <a:endParaRPr lang="en-US"/>
          </a:p>
        </p:txBody>
      </p:sp>
      <p:sp>
        <p:nvSpPr>
          <p:cNvPr id="235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148CE67-CB79-4D77-A132-8FCF703615AB}" type="slidenum">
              <a:rPr lang="en-US" sz="1400">
                <a:solidFill>
                  <a:srgbClr val="FFFFFF"/>
                </a:solidFill>
                <a:latin typeface="Calibri" panose="020F0502020204030204" pitchFamily="34" charset="0"/>
                <a:cs typeface="Arial" panose="020B0604020202020204" pitchFamily="34" charset="0"/>
              </a:rPr>
              <a:pPr>
                <a:lnSpc>
                  <a:spcPct val="100000"/>
                </a:lnSpc>
                <a:spcBef>
                  <a:spcPct val="0"/>
                </a:spcBef>
                <a:buFontTx/>
                <a:buNone/>
              </a:pPr>
              <a:t>64</a:t>
            </a:fld>
            <a:endParaRPr lang="en-US" sz="1400">
              <a:solidFill>
                <a:srgbClr val="FFFFFF"/>
              </a:solidFill>
              <a:latin typeface="Calibri" panose="020F0502020204030204" pitchFamily="34" charset="0"/>
              <a:cs typeface="Arial" panose="020B0604020202020204" pitchFamily="34" charset="0"/>
            </a:endParaRPr>
          </a:p>
        </p:txBody>
      </p:sp>
      <p:cxnSp>
        <p:nvCxnSpPr>
          <p:cNvPr id="6" name="Straight Connector 5">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3680464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05000" y="152400"/>
            <a:ext cx="8280400" cy="552450"/>
          </a:xfrm>
        </p:spPr>
        <p:txBody>
          <a:bodyPr/>
          <a:lstStyle/>
          <a:p>
            <a:r>
              <a:rPr lang="en-US" sz="2800" b="1" dirty="0"/>
              <a:t>General Approach for Combining Similarities</a:t>
            </a:r>
          </a:p>
        </p:txBody>
      </p:sp>
      <p:sp>
        <p:nvSpPr>
          <p:cNvPr id="24579" name="Rectangle 3"/>
          <p:cNvSpPr>
            <a:spLocks noGrp="1" noChangeArrowheads="1"/>
          </p:cNvSpPr>
          <p:nvPr>
            <p:ph type="body" idx="1"/>
          </p:nvPr>
        </p:nvSpPr>
        <p:spPr>
          <a:xfrm>
            <a:off x="2035969" y="1380696"/>
            <a:ext cx="8001000" cy="976313"/>
          </a:xfrm>
        </p:spPr>
        <p:txBody>
          <a:bodyPr/>
          <a:lstStyle/>
          <a:p>
            <a:pPr marL="533400" indent="-533400">
              <a:spcBef>
                <a:spcPct val="20000"/>
              </a:spcBef>
            </a:pPr>
            <a:r>
              <a:rPr lang="en-US" dirty="0" smtClean="0"/>
              <a:t>Sometimes attributes are of many different types, but an overall similarity is needed.</a:t>
            </a:r>
          </a:p>
        </p:txBody>
      </p:sp>
      <p:graphicFrame>
        <p:nvGraphicFramePr>
          <p:cNvPr id="24580" name="Object 4"/>
          <p:cNvGraphicFramePr>
            <a:graphicFrameLocks noChangeAspect="1"/>
          </p:cNvGraphicFramePr>
          <p:nvPr>
            <p:extLst/>
          </p:nvPr>
        </p:nvGraphicFramePr>
        <p:xfrm>
          <a:off x="1676400" y="2519082"/>
          <a:ext cx="8720138" cy="3200400"/>
        </p:xfrm>
        <a:graphic>
          <a:graphicData uri="http://schemas.openxmlformats.org/presentationml/2006/ole">
            <mc:AlternateContent xmlns:mc="http://schemas.openxmlformats.org/markup-compatibility/2006">
              <mc:Choice xmlns:v="urn:schemas-microsoft-com:vml" Requires="v">
                <p:oleObj spid="_x0000_s31747" name="Bitmap Image" r:id="rId3" imgW="7056732" imgH="2591025" progId="PBrush">
                  <p:embed/>
                </p:oleObj>
              </mc:Choice>
              <mc:Fallback>
                <p:oleObj name="Bitmap Image" r:id="rId3" imgW="7056732" imgH="259102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519082"/>
                        <a:ext cx="872013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4956120" y="4518360"/>
              <a:ext cx="3491640" cy="1598760"/>
            </p14:xfrm>
          </p:contentPart>
        </mc:Choice>
        <mc:Fallback>
          <p:pic>
            <p:nvPicPr>
              <p:cNvPr id="2" name="Ink 1"/>
              <p:cNvPicPr/>
              <p:nvPr/>
            </p:nvPicPr>
            <p:blipFill>
              <a:blip r:embed="rId7"/>
              <a:stretch>
                <a:fillRect/>
              </a:stretch>
            </p:blipFill>
            <p:spPr>
              <a:xfrm>
                <a:off x="4946760" y="4509000"/>
                <a:ext cx="3510360" cy="1617480"/>
              </a:xfrm>
              <a:prstGeom prst="rect">
                <a:avLst/>
              </a:prstGeom>
            </p:spPr>
          </p:pic>
        </mc:Fallback>
      </mc:AlternateContent>
    </p:spTree>
    <p:extLst>
      <p:ext uri="{BB962C8B-B14F-4D97-AF65-F5344CB8AC3E}">
        <p14:creationId xmlns:p14="http://schemas.microsoft.com/office/powerpoint/2010/main" val="39860358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52650" y="312738"/>
            <a:ext cx="7886700" cy="831850"/>
          </a:xfrm>
        </p:spPr>
        <p:txBody>
          <a:bodyPr>
            <a:normAutofit fontScale="90000"/>
          </a:bodyPr>
          <a:lstStyle/>
          <a:p>
            <a:r>
              <a:rPr lang="en-US" b="1" dirty="0" smtClean="0"/>
              <a:t>Using Weights to Combine Similarities</a:t>
            </a:r>
          </a:p>
        </p:txBody>
      </p:sp>
      <p:sp>
        <p:nvSpPr>
          <p:cNvPr id="25603" name="Rectangle 3"/>
          <p:cNvSpPr>
            <a:spLocks noGrp="1" noChangeArrowheads="1"/>
          </p:cNvSpPr>
          <p:nvPr>
            <p:ph type="body" idx="1"/>
          </p:nvPr>
        </p:nvSpPr>
        <p:spPr>
          <a:xfrm>
            <a:off x="2152650" y="1306513"/>
            <a:ext cx="7886700" cy="3879850"/>
          </a:xfrm>
        </p:spPr>
        <p:txBody>
          <a:bodyPr/>
          <a:lstStyle/>
          <a:p>
            <a:r>
              <a:rPr lang="en-US" dirty="0" smtClean="0"/>
              <a:t>May not want to treat all attributes the same.</a:t>
            </a:r>
          </a:p>
          <a:p>
            <a:pPr lvl="1"/>
            <a:r>
              <a:rPr lang="en-US" dirty="0" smtClean="0"/>
              <a:t>Use weights </a:t>
            </a:r>
            <a:r>
              <a:rPr lang="en-US" dirty="0" err="1" smtClean="0"/>
              <a:t>w</a:t>
            </a:r>
            <a:r>
              <a:rPr lang="en-US" baseline="-25000" dirty="0" err="1" smtClean="0"/>
              <a:t>k</a:t>
            </a:r>
            <a:r>
              <a:rPr lang="en-US" dirty="0" smtClean="0"/>
              <a:t> which are between 0 and 1 and sum to 1</a:t>
            </a:r>
          </a:p>
        </p:txBody>
      </p:sp>
      <p:graphicFrame>
        <p:nvGraphicFramePr>
          <p:cNvPr id="25604" name="Object 4"/>
          <p:cNvGraphicFramePr>
            <a:graphicFrameLocks noChangeAspect="1"/>
          </p:cNvGraphicFramePr>
          <p:nvPr/>
        </p:nvGraphicFramePr>
        <p:xfrm>
          <a:off x="2971801" y="2770189"/>
          <a:ext cx="4716463" cy="915987"/>
        </p:xfrm>
        <a:graphic>
          <a:graphicData uri="http://schemas.openxmlformats.org/presentationml/2006/ole">
            <mc:AlternateContent xmlns:mc="http://schemas.openxmlformats.org/markup-compatibility/2006">
              <mc:Choice xmlns:v="urn:schemas-microsoft-com:vml" Requires="v">
                <p:oleObj spid="_x0000_s32772" name="Bitmap Image" r:id="rId3" imgW="3840813" imgH="746667" progId="PBrush">
                  <p:embed/>
                </p:oleObj>
              </mc:Choice>
              <mc:Fallback>
                <p:oleObj name="Bitmap Image" r:id="rId3" imgW="3840813" imgH="74666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1" y="2770189"/>
                        <a:ext cx="471646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5" name="Object 5"/>
          <p:cNvGraphicFramePr>
            <a:graphicFrameLocks noChangeAspect="1"/>
          </p:cNvGraphicFramePr>
          <p:nvPr/>
        </p:nvGraphicFramePr>
        <p:xfrm>
          <a:off x="3276601" y="4294188"/>
          <a:ext cx="4670425" cy="1192212"/>
        </p:xfrm>
        <a:graphic>
          <a:graphicData uri="http://schemas.openxmlformats.org/presentationml/2006/ole">
            <mc:AlternateContent xmlns:mc="http://schemas.openxmlformats.org/markup-compatibility/2006">
              <mc:Choice xmlns:v="urn:schemas-microsoft-com:vml" Requires="v">
                <p:oleObj spid="_x0000_s32773" name="Bitmap Image" r:id="rId5" imgW="3848434" imgH="983065" progId="PBrush">
                  <p:embed/>
                </p:oleObj>
              </mc:Choice>
              <mc:Fallback>
                <p:oleObj name="Bitmap Image" r:id="rId5" imgW="3848434" imgH="983065"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4294188"/>
                        <a:ext cx="4670425"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 name="Straight Connector 5">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mc:Choice xmlns:p14="http://schemas.microsoft.com/office/powerpoint/2010/main" Requires="p14">
          <p:contentPart p14:bwMode="auto" r:id="rId8">
            <p14:nvContentPartPr>
              <p14:cNvPr id="2" name="Ink 1"/>
              <p14:cNvContentPartPr/>
              <p14:nvPr/>
            </p14:nvContentPartPr>
            <p14:xfrm>
              <a:off x="6420600" y="1937880"/>
              <a:ext cx="4375800" cy="1437840"/>
            </p14:xfrm>
          </p:contentPart>
        </mc:Choice>
        <mc:Fallback>
          <p:pic>
            <p:nvPicPr>
              <p:cNvPr id="2" name="Ink 1"/>
              <p:cNvPicPr/>
              <p:nvPr/>
            </p:nvPicPr>
            <p:blipFill>
              <a:blip r:embed="rId9"/>
              <a:stretch>
                <a:fillRect/>
              </a:stretch>
            </p:blipFill>
            <p:spPr>
              <a:xfrm>
                <a:off x="6411240" y="1928520"/>
                <a:ext cx="4394520" cy="1456560"/>
              </a:xfrm>
              <a:prstGeom prst="rect">
                <a:avLst/>
              </a:prstGeom>
            </p:spPr>
          </p:pic>
        </mc:Fallback>
      </mc:AlternateContent>
    </p:spTree>
    <p:extLst>
      <p:ext uri="{BB962C8B-B14F-4D97-AF65-F5344CB8AC3E}">
        <p14:creationId xmlns:p14="http://schemas.microsoft.com/office/powerpoint/2010/main" val="25476510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691511" y="419248"/>
            <a:ext cx="3287695" cy="830997"/>
          </a:xfrm>
          <a:prstGeom prst="rect">
            <a:avLst/>
          </a:prstGeom>
        </p:spPr>
        <p:txBody>
          <a:bodyPr wrap="none">
            <a:spAutoFit/>
          </a:bodyPr>
          <a:lstStyle/>
          <a:p>
            <a:r>
              <a:rPr lang="en-US" sz="2400" b="1" dirty="0" smtClean="0">
                <a:solidFill>
                  <a:schemeClr val="accent1">
                    <a:lumMod val="75000"/>
                  </a:schemeClr>
                </a:solidFill>
              </a:rPr>
              <a:t>MACHINE INTELLIGENCE</a:t>
            </a:r>
          </a:p>
          <a:p>
            <a:r>
              <a:rPr lang="en-IN" sz="2400" b="1" dirty="0" smtClean="0">
                <a:solidFill>
                  <a:schemeClr val="accent2">
                    <a:lumMod val="75000"/>
                  </a:schemeClr>
                </a:solidFill>
              </a:rPr>
              <a:t>Practice Time</a:t>
            </a:r>
            <a:endParaRPr lang="en-US" sz="2400" b="1" dirty="0">
              <a:solidFill>
                <a:schemeClr val="accent2">
                  <a:lumMod val="75000"/>
                </a:schemeClr>
              </a:solidFill>
            </a:endParaRPr>
          </a:p>
        </p:txBody>
      </p:sp>
    </p:spTree>
    <p:extLst>
      <p:ext uri="{BB962C8B-B14F-4D97-AF65-F5344CB8AC3E}">
        <p14:creationId xmlns:p14="http://schemas.microsoft.com/office/powerpoint/2010/main" val="17456966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p:cNvPicPr>
            <a:picLocks noGrp="1" noChangeAspect="1" noChangeArrowheads="1"/>
          </p:cNvPicPr>
          <p:nvPr>
            <p:ph idx="1"/>
          </p:nvPr>
        </p:nvPicPr>
        <p:blipFill>
          <a:blip r:embed="rId2" cstate="print"/>
          <a:srcRect/>
          <a:stretch>
            <a:fillRect/>
          </a:stretch>
        </p:blipFill>
        <p:spPr bwMode="auto">
          <a:xfrm>
            <a:off x="232012" y="1126433"/>
            <a:ext cx="5403092" cy="3354167"/>
          </a:xfrm>
          <a:prstGeom prst="rect">
            <a:avLst/>
          </a:prstGeom>
          <a:noFill/>
          <a:ln w="9525">
            <a:noFill/>
            <a:miter lim="800000"/>
            <a:headEnd/>
            <a:tailEnd/>
          </a:ln>
        </p:spPr>
      </p:pic>
      <p:sp>
        <p:nvSpPr>
          <p:cNvPr id="5" name="Rectangle 4"/>
          <p:cNvSpPr/>
          <p:nvPr/>
        </p:nvSpPr>
        <p:spPr>
          <a:xfrm>
            <a:off x="605049" y="4441294"/>
            <a:ext cx="6314365" cy="646331"/>
          </a:xfrm>
          <a:prstGeom prst="rect">
            <a:avLst/>
          </a:prstGeom>
        </p:spPr>
        <p:txBody>
          <a:bodyPr wrap="square">
            <a:spAutoFit/>
          </a:bodyPr>
          <a:lstStyle/>
          <a:p>
            <a:r>
              <a:rPr lang="en-US" dirty="0" smtClean="0"/>
              <a:t>(a) What is the maximum number of association rules that can be extracted from this data (including rules that have zero support)?</a:t>
            </a:r>
            <a:endParaRPr lang="en-US" dirty="0"/>
          </a:p>
        </p:txBody>
      </p:sp>
      <p:sp>
        <p:nvSpPr>
          <p:cNvPr id="6" name="Rectangle 5"/>
          <p:cNvSpPr/>
          <p:nvPr/>
        </p:nvSpPr>
        <p:spPr>
          <a:xfrm>
            <a:off x="573206" y="5098409"/>
            <a:ext cx="5854890" cy="646331"/>
          </a:xfrm>
          <a:prstGeom prst="rect">
            <a:avLst/>
          </a:prstGeom>
        </p:spPr>
        <p:txBody>
          <a:bodyPr wrap="square">
            <a:spAutoFit/>
          </a:bodyPr>
          <a:lstStyle/>
          <a:p>
            <a:r>
              <a:rPr lang="en-US" dirty="0" smtClean="0"/>
              <a:t>(b) What is the maximum size of frequent </a:t>
            </a:r>
            <a:r>
              <a:rPr lang="en-US" dirty="0" err="1" smtClean="0"/>
              <a:t>itemsets</a:t>
            </a:r>
            <a:r>
              <a:rPr lang="en-US" dirty="0" smtClean="0"/>
              <a:t> that can be extracted (assuming </a:t>
            </a:r>
            <a:r>
              <a:rPr lang="en-US" dirty="0" err="1" smtClean="0"/>
              <a:t>minsup</a:t>
            </a:r>
            <a:r>
              <a:rPr lang="en-US" dirty="0" smtClean="0"/>
              <a:t> &gt; 0)?</a:t>
            </a:r>
            <a:endParaRPr lang="en-US" dirty="0"/>
          </a:p>
        </p:txBody>
      </p:sp>
      <p:sp>
        <p:nvSpPr>
          <p:cNvPr id="7" name="Rectangle 6"/>
          <p:cNvSpPr/>
          <p:nvPr/>
        </p:nvSpPr>
        <p:spPr>
          <a:xfrm>
            <a:off x="559557" y="5743601"/>
            <a:ext cx="5868538" cy="646331"/>
          </a:xfrm>
          <a:prstGeom prst="rect">
            <a:avLst/>
          </a:prstGeom>
        </p:spPr>
        <p:txBody>
          <a:bodyPr wrap="square">
            <a:spAutoFit/>
          </a:bodyPr>
          <a:lstStyle/>
          <a:p>
            <a:r>
              <a:rPr lang="en-US" dirty="0" smtClean="0"/>
              <a:t>(c) Write an expression for the maximum number of size-3 </a:t>
            </a:r>
            <a:r>
              <a:rPr lang="en-US" dirty="0" err="1" smtClean="0"/>
              <a:t>itemsets</a:t>
            </a:r>
            <a:r>
              <a:rPr lang="en-US" dirty="0" smtClean="0"/>
              <a:t> that can be derived from this data set.</a:t>
            </a:r>
            <a:endParaRPr lang="en-US" dirty="0"/>
          </a:p>
        </p:txBody>
      </p:sp>
      <p:sp>
        <p:nvSpPr>
          <p:cNvPr id="8" name="Rectangle 7"/>
          <p:cNvSpPr/>
          <p:nvPr/>
        </p:nvSpPr>
        <p:spPr>
          <a:xfrm>
            <a:off x="5500047" y="2232378"/>
            <a:ext cx="4804013" cy="646331"/>
          </a:xfrm>
          <a:prstGeom prst="rect">
            <a:avLst/>
          </a:prstGeom>
        </p:spPr>
        <p:txBody>
          <a:bodyPr wrap="square">
            <a:spAutoFit/>
          </a:bodyPr>
          <a:lstStyle/>
          <a:p>
            <a:r>
              <a:rPr lang="en-US" dirty="0" smtClean="0"/>
              <a:t>(d) Find an </a:t>
            </a:r>
            <a:r>
              <a:rPr lang="en-US" dirty="0" err="1" smtClean="0"/>
              <a:t>itemset</a:t>
            </a:r>
            <a:r>
              <a:rPr lang="en-US" dirty="0" smtClean="0"/>
              <a:t> (of size 2 or larger) that has the largest support. </a:t>
            </a:r>
            <a:endParaRPr lang="en-US" dirty="0"/>
          </a:p>
        </p:txBody>
      </p:sp>
      <p:sp>
        <p:nvSpPr>
          <p:cNvPr id="9" name="Rectangle 8"/>
          <p:cNvSpPr/>
          <p:nvPr/>
        </p:nvSpPr>
        <p:spPr>
          <a:xfrm>
            <a:off x="5663819" y="2914766"/>
            <a:ext cx="4790366" cy="923330"/>
          </a:xfrm>
          <a:prstGeom prst="rect">
            <a:avLst/>
          </a:prstGeom>
        </p:spPr>
        <p:txBody>
          <a:bodyPr wrap="square">
            <a:spAutoFit/>
          </a:bodyPr>
          <a:lstStyle/>
          <a:p>
            <a:r>
              <a:rPr lang="en-US" dirty="0" smtClean="0"/>
              <a:t>(e) Find a pair of items, a and b, such that the rules {a} −→ {b} and {b} −→ {a} have the same confidence</a:t>
            </a:r>
            <a:endParaRPr lang="en-US" dirty="0"/>
          </a:p>
        </p:txBody>
      </p:sp>
      <p:cxnSp>
        <p:nvCxnSpPr>
          <p:cNvPr id="10" name="Straight Connector 9">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4024" y="518615"/>
            <a:ext cx="7751928" cy="461665"/>
          </a:xfrm>
          <a:prstGeom prst="rect">
            <a:avLst/>
          </a:prstGeom>
          <a:noFill/>
        </p:spPr>
        <p:txBody>
          <a:bodyPr wrap="square" rtlCol="0">
            <a:spAutoFit/>
          </a:bodyPr>
          <a:lstStyle/>
          <a:p>
            <a:r>
              <a:rPr lang="en-IN" sz="2400" b="1" dirty="0" smtClean="0"/>
              <a:t>Practice Question 1</a:t>
            </a:r>
            <a:endParaRPr lang="en-US" sz="2400" b="1" dirty="0"/>
          </a:p>
        </p:txBody>
      </p:sp>
      <p:pic>
        <p:nvPicPr>
          <p:cNvPr id="12" name="Picture 11"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37368605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824" y="0"/>
            <a:ext cx="10515600" cy="1325563"/>
          </a:xfrm>
        </p:spPr>
        <p:txBody>
          <a:bodyPr>
            <a:normAutofit/>
          </a:bodyPr>
          <a:lstStyle/>
          <a:p>
            <a:r>
              <a:rPr lang="en-IN" sz="2400" b="1" dirty="0" smtClean="0">
                <a:latin typeface="+mn-lt"/>
              </a:rPr>
              <a:t>Practice Question 2</a:t>
            </a:r>
            <a:endParaRPr lang="en-US" sz="2400" b="1" dirty="0">
              <a:latin typeface="+mn-lt"/>
            </a:endParaRPr>
          </a:p>
        </p:txBody>
      </p:sp>
      <p:sp>
        <p:nvSpPr>
          <p:cNvPr id="3" name="Content Placeholder 2"/>
          <p:cNvSpPr>
            <a:spLocks noGrp="1"/>
          </p:cNvSpPr>
          <p:nvPr>
            <p:ph idx="1"/>
          </p:nvPr>
        </p:nvSpPr>
        <p:spPr>
          <a:xfrm>
            <a:off x="442415" y="1129589"/>
            <a:ext cx="8142027" cy="4351338"/>
          </a:xfrm>
        </p:spPr>
        <p:txBody>
          <a:bodyPr>
            <a:normAutofit/>
          </a:bodyPr>
          <a:lstStyle/>
          <a:p>
            <a:pPr algn="just"/>
            <a:r>
              <a:rPr lang="en-US" sz="2400" dirty="0" smtClean="0"/>
              <a:t>Consider the following set of frequent 3-itemsets: {1, 2, 3}, {1, 2, 4}, {1, 2, 5}, {1, 3, 4}, {1, 3, 5}, {2, 3, 4}, {2, 3, 5}, {3, 4, 5}. Assume that there are only five items in the data set.</a:t>
            </a:r>
          </a:p>
          <a:p>
            <a:pPr algn="just"/>
            <a:r>
              <a:rPr lang="en-US" sz="2400" dirty="0" smtClean="0"/>
              <a:t>(a) List all candidate 4-itemsets obtained by a candidate generation procedure using the Fk−1 × F1 merging strategy.</a:t>
            </a:r>
          </a:p>
          <a:p>
            <a:pPr algn="just"/>
            <a:r>
              <a:rPr lang="en-US" sz="2400" dirty="0" smtClean="0"/>
              <a:t>(b) List all candidate 4-itemsets obtained by the candidate generation procedure in </a:t>
            </a:r>
            <a:r>
              <a:rPr lang="en-US" sz="2400" dirty="0" err="1" smtClean="0"/>
              <a:t>Apriori</a:t>
            </a:r>
            <a:r>
              <a:rPr lang="en-US" sz="2400" dirty="0" smtClean="0"/>
              <a:t>.</a:t>
            </a:r>
          </a:p>
          <a:p>
            <a:pPr algn="just"/>
            <a:r>
              <a:rPr lang="en-US" sz="2400" dirty="0" smtClean="0"/>
              <a:t>(c) List all candidate 4-itemsets that survive the candidate pruning step of the </a:t>
            </a:r>
            <a:r>
              <a:rPr lang="en-US" sz="2400" dirty="0" err="1" smtClean="0"/>
              <a:t>Apriori</a:t>
            </a:r>
            <a:r>
              <a:rPr lang="en-US" sz="2400" dirty="0" smtClean="0"/>
              <a:t> algorithm.</a:t>
            </a:r>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0" y="108444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mc:Choice xmlns:p14="http://schemas.microsoft.com/office/powerpoint/2010/main" Requires="p14">
          <p:contentPart p14:bwMode="auto" r:id="rId3">
            <p14:nvContentPartPr>
              <p14:cNvPr id="109572" name="Ink 4"/>
              <p14:cNvContentPartPr>
                <a14:cpLocks xmlns:a14="http://schemas.microsoft.com/office/drawing/2010/main" noRot="1" noChangeAspect="1" noEditPoints="1" noChangeArrowheads="1" noChangeShapeType="1"/>
              </p14:cNvContentPartPr>
              <p14:nvPr/>
            </p14:nvContentPartPr>
            <p14:xfrm>
              <a:off x="2549525" y="4905375"/>
              <a:ext cx="39688" cy="71438"/>
            </p14:xfrm>
          </p:contentPart>
        </mc:Choice>
        <mc:Fallback>
          <p:pic>
            <p:nvPicPr>
              <p:cNvPr id="109572" name="Ink 4"/>
              <p:cNvPicPr>
                <a:picLocks noRot="1" noChangeAspect="1" noEditPoints="1" noChangeArrowheads="1" noChangeShapeType="1"/>
              </p:cNvPicPr>
              <p:nvPr/>
            </p:nvPicPr>
            <p:blipFill>
              <a:blip r:embed="rId4"/>
              <a:stretch>
                <a:fillRect/>
              </a:stretch>
            </p:blipFill>
            <p:spPr>
              <a:xfrm>
                <a:off x="2545917" y="4901406"/>
                <a:ext cx="47265" cy="78654"/>
              </a:xfrm>
              <a:prstGeom prst="rect">
                <a:avLst/>
              </a:prstGeom>
            </p:spPr>
          </p:pic>
        </mc:Fallback>
      </mc:AlternateContent>
    </p:spTree>
    <p:extLst>
      <p:ext uri="{BB962C8B-B14F-4D97-AF65-F5344CB8AC3E}">
        <p14:creationId xmlns:p14="http://schemas.microsoft.com/office/powerpoint/2010/main" val="2350372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43919" y="1206071"/>
            <a:ext cx="8147825" cy="1325563"/>
          </a:xfrm>
        </p:spPr>
        <p:txBody>
          <a:bodyPr>
            <a:normAutofit/>
          </a:bodyPr>
          <a:lstStyle/>
          <a:p>
            <a:pPr eaLnBrk="1" hangingPunct="1"/>
            <a:r>
              <a:rPr lang="en-US" sz="2400" dirty="0" smtClean="0">
                <a:latin typeface="+mn-lt"/>
              </a:rPr>
              <a:t>First scan – determine frequent 1-itemsets, then build header</a:t>
            </a:r>
          </a:p>
        </p:txBody>
      </p:sp>
      <p:graphicFrame>
        <p:nvGraphicFramePr>
          <p:cNvPr id="1026" name="Object 3"/>
          <p:cNvGraphicFramePr>
            <a:graphicFrameLocks noChangeAspect="1"/>
          </p:cNvGraphicFramePr>
          <p:nvPr>
            <p:extLst>
              <p:ext uri="{D42A27DB-BD31-4B8C-83A1-F6EECF244321}">
                <p14:modId xmlns:p14="http://schemas.microsoft.com/office/powerpoint/2010/main" val="1231542529"/>
              </p:ext>
            </p:extLst>
          </p:nvPr>
        </p:nvGraphicFramePr>
        <p:xfrm>
          <a:off x="371880" y="2716369"/>
          <a:ext cx="2374900" cy="3962400"/>
        </p:xfrm>
        <a:graphic>
          <a:graphicData uri="http://schemas.openxmlformats.org/presentationml/2006/ole">
            <mc:AlternateContent xmlns:mc="http://schemas.openxmlformats.org/markup-compatibility/2006">
              <mc:Choice xmlns:v="urn:schemas-microsoft-com:vml" Requires="v">
                <p:oleObj spid="_x0000_s12370" name="Worksheet" r:id="rId3" imgW="1953006" imgH="3257931" progId="Excel.Sheet.8">
                  <p:embed/>
                </p:oleObj>
              </mc:Choice>
              <mc:Fallback>
                <p:oleObj name="Worksheet" r:id="rId3" imgW="1953006" imgH="3257931"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80" y="2716369"/>
                        <a:ext cx="23749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1145" name="Group 25"/>
          <p:cNvGraphicFramePr>
            <a:graphicFrameLocks noGrp="1"/>
          </p:cNvGraphicFramePr>
          <p:nvPr>
            <p:extLst>
              <p:ext uri="{D42A27DB-BD31-4B8C-83A1-F6EECF244321}">
                <p14:modId xmlns:p14="http://schemas.microsoft.com/office/powerpoint/2010/main" val="3254422054"/>
              </p:ext>
            </p:extLst>
          </p:nvPr>
        </p:nvGraphicFramePr>
        <p:xfrm>
          <a:off x="3689798" y="3706969"/>
          <a:ext cx="1676400" cy="1981200"/>
        </p:xfrm>
        <a:graphic>
          <a:graphicData uri="http://schemas.openxmlformats.org/drawingml/2006/table">
            <a:tbl>
              <a:tblPr/>
              <a:tblGrid>
                <a:gridCol w="838200"/>
                <a:gridCol w="8382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6" name="Straight Connector 5">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8" name="Rectangle 7">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3345347599"/>
              </p:ext>
            </p:extLst>
          </p:nvPr>
        </p:nvGraphicFramePr>
        <p:xfrm>
          <a:off x="6069071" y="2464462"/>
          <a:ext cx="2374900" cy="3963987"/>
        </p:xfrm>
        <a:graphic>
          <a:graphicData uri="http://schemas.openxmlformats.org/presentationml/2006/ole">
            <mc:AlternateContent xmlns:mc="http://schemas.openxmlformats.org/markup-compatibility/2006">
              <mc:Choice xmlns:v="urn:schemas-microsoft-com:vml" Requires="v">
                <p:oleObj spid="_x0000_s12371" name="Worksheet" r:id="rId6" imgW="1952515" imgH="3257590" progId="Excel.Sheet.8">
                  <p:embed/>
                </p:oleObj>
              </mc:Choice>
              <mc:Fallback>
                <p:oleObj name="Worksheet" r:id="rId6" imgW="1952515" imgH="3257590" progId="Excel.Sheet.8">
                  <p:embed/>
                  <p:pic>
                    <p:nvPicPr>
                      <p:cNvPr id="0" name=""/>
                      <p:cNvPicPr>
                        <a:picLocks noChangeAspect="1" noChangeArrowheads="1"/>
                      </p:cNvPicPr>
                      <p:nvPr/>
                    </p:nvPicPr>
                    <p:blipFill>
                      <a:blip r:embed="rId7"/>
                      <a:srcRect/>
                      <a:stretch>
                        <a:fillRect/>
                      </a:stretch>
                    </p:blipFill>
                    <p:spPr bwMode="auto">
                      <a:xfrm>
                        <a:off x="6069071" y="2464462"/>
                        <a:ext cx="2374900" cy="396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8">
            <p14:nvContentPartPr>
              <p14:cNvPr id="2" name="Ink 1"/>
              <p14:cNvContentPartPr/>
              <p14:nvPr/>
            </p14:nvContentPartPr>
            <p14:xfrm>
              <a:off x="946440" y="1143000"/>
              <a:ext cx="11046600" cy="5670720"/>
            </p14:xfrm>
          </p:contentPart>
        </mc:Choice>
        <mc:Fallback xmlns="">
          <p:pic>
            <p:nvPicPr>
              <p:cNvPr id="2" name="Ink 1"/>
              <p:cNvPicPr/>
              <p:nvPr/>
            </p:nvPicPr>
            <p:blipFill>
              <a:blip r:embed="rId10"/>
              <a:stretch>
                <a:fillRect/>
              </a:stretch>
            </p:blipFill>
            <p:spPr>
              <a:xfrm>
                <a:off x="937080" y="1133640"/>
                <a:ext cx="11065320" cy="5689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 name="Ink 2"/>
              <p14:cNvContentPartPr/>
              <p14:nvPr/>
            </p14:nvContentPartPr>
            <p14:xfrm>
              <a:off x="3438000" y="1937880"/>
              <a:ext cx="3197160" cy="1893240"/>
            </p14:xfrm>
          </p:contentPart>
        </mc:Choice>
        <mc:Fallback>
          <p:pic>
            <p:nvPicPr>
              <p:cNvPr id="3" name="Ink 2"/>
              <p:cNvPicPr/>
              <p:nvPr/>
            </p:nvPicPr>
            <p:blipFill>
              <a:blip r:embed="rId12"/>
              <a:stretch>
                <a:fillRect/>
              </a:stretch>
            </p:blipFill>
            <p:spPr>
              <a:xfrm>
                <a:off x="3428640" y="1928520"/>
                <a:ext cx="3215880" cy="1911960"/>
              </a:xfrm>
              <a:prstGeom prst="rect">
                <a:avLst/>
              </a:prstGeom>
            </p:spPr>
          </p:pic>
        </mc:Fallback>
      </mc:AlternateContent>
    </p:spTree>
    <p:extLst>
      <p:ext uri="{BB962C8B-B14F-4D97-AF65-F5344CB8AC3E}">
        <p14:creationId xmlns:p14="http://schemas.microsoft.com/office/powerpoint/2010/main" val="2669621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61145"/>
                                        </p:tgtEl>
                                        <p:attrNameLst>
                                          <p:attrName>style.visibility</p:attrName>
                                        </p:attrNameLst>
                                      </p:cBhvr>
                                      <p:to>
                                        <p:strVal val="visible"/>
                                      </p:to>
                                    </p:set>
                                    <p:anim calcmode="lin" valueType="num">
                                      <p:cBhvr>
                                        <p:cTn id="7" dur="500" fill="hold"/>
                                        <p:tgtEl>
                                          <p:spTgt spid="261145"/>
                                        </p:tgtEl>
                                        <p:attrNameLst>
                                          <p:attrName>ppt_w</p:attrName>
                                        </p:attrNameLst>
                                      </p:cBhvr>
                                      <p:tavLst>
                                        <p:tav tm="0">
                                          <p:val>
                                            <p:fltVal val="0"/>
                                          </p:val>
                                        </p:tav>
                                        <p:tav tm="100000">
                                          <p:val>
                                            <p:strVal val="#ppt_w"/>
                                          </p:val>
                                        </p:tav>
                                      </p:tavLst>
                                    </p:anim>
                                    <p:anim calcmode="lin" valueType="num">
                                      <p:cBhvr>
                                        <p:cTn id="8" dur="500" fill="hold"/>
                                        <p:tgtEl>
                                          <p:spTgt spid="26114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0" y="108444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104450" name="Picture 2"/>
          <p:cNvPicPr>
            <a:picLocks noChangeAspect="1" noChangeArrowheads="1"/>
          </p:cNvPicPr>
          <p:nvPr/>
        </p:nvPicPr>
        <p:blipFill>
          <a:blip r:embed="rId3" cstate="print"/>
          <a:srcRect/>
          <a:stretch>
            <a:fillRect/>
          </a:stretch>
        </p:blipFill>
        <p:spPr bwMode="auto">
          <a:xfrm>
            <a:off x="523733" y="1261494"/>
            <a:ext cx="4116505" cy="3101286"/>
          </a:xfrm>
          <a:prstGeom prst="rect">
            <a:avLst/>
          </a:prstGeom>
          <a:noFill/>
          <a:ln w="9525">
            <a:noFill/>
            <a:miter lim="800000"/>
            <a:headEnd/>
            <a:tailEnd/>
          </a:ln>
        </p:spPr>
      </p:pic>
      <p:sp>
        <p:nvSpPr>
          <p:cNvPr id="9" name="Rectangle 8"/>
          <p:cNvSpPr/>
          <p:nvPr/>
        </p:nvSpPr>
        <p:spPr>
          <a:xfrm>
            <a:off x="4249003" y="1580825"/>
            <a:ext cx="6096000" cy="3970318"/>
          </a:xfrm>
          <a:prstGeom prst="rect">
            <a:avLst/>
          </a:prstGeom>
        </p:spPr>
        <p:txBody>
          <a:bodyPr>
            <a:spAutoFit/>
          </a:bodyPr>
          <a:lstStyle/>
          <a:p>
            <a:pPr marL="342900" indent="-342900" algn="just">
              <a:buAutoNum type="alphaLcParenBoth"/>
            </a:pPr>
            <a:r>
              <a:rPr lang="en-US" dirty="0" smtClean="0"/>
              <a:t>Draw an </a:t>
            </a:r>
            <a:r>
              <a:rPr lang="en-US" dirty="0" err="1" smtClean="0"/>
              <a:t>itemset</a:t>
            </a:r>
            <a:r>
              <a:rPr lang="en-US" dirty="0" smtClean="0"/>
              <a:t> lattice representing the data set given in Table 6.3. Label each node in the lattice with the following letter(s): </a:t>
            </a:r>
          </a:p>
          <a:p>
            <a:pPr marL="342900" indent="-342900" algn="just"/>
            <a:r>
              <a:rPr lang="en-US" dirty="0" smtClean="0"/>
              <a:t>• N: If the </a:t>
            </a:r>
            <a:r>
              <a:rPr lang="en-US" dirty="0" err="1" smtClean="0"/>
              <a:t>itemset</a:t>
            </a:r>
            <a:r>
              <a:rPr lang="en-US" dirty="0" smtClean="0"/>
              <a:t> is not considered to be a candidate </a:t>
            </a:r>
            <a:r>
              <a:rPr lang="en-US" dirty="0" err="1" smtClean="0"/>
              <a:t>itemset</a:t>
            </a:r>
            <a:r>
              <a:rPr lang="en-US" dirty="0" smtClean="0"/>
              <a:t> by the </a:t>
            </a:r>
            <a:r>
              <a:rPr lang="en-US" dirty="0" err="1" smtClean="0"/>
              <a:t>Apriori</a:t>
            </a:r>
            <a:r>
              <a:rPr lang="en-US" dirty="0" smtClean="0"/>
              <a:t> algorithm. There are two reasons for an </a:t>
            </a:r>
            <a:r>
              <a:rPr lang="en-US" dirty="0" err="1" smtClean="0"/>
              <a:t>itemset</a:t>
            </a:r>
            <a:r>
              <a:rPr lang="en-US" dirty="0" smtClean="0"/>
              <a:t> not to be considered as a candidate </a:t>
            </a:r>
            <a:r>
              <a:rPr lang="en-US" dirty="0" err="1" smtClean="0"/>
              <a:t>itemset</a:t>
            </a:r>
            <a:r>
              <a:rPr lang="en-US" dirty="0" smtClean="0"/>
              <a:t>: (1) it is not generated at all during the candidate generation step, or (2) it is generated during the candidate generation step but is subsequently removed during the candidate pruning step because one of its subsets is found to be infrequent.</a:t>
            </a:r>
          </a:p>
          <a:p>
            <a:pPr marL="342900" indent="-342900" algn="just"/>
            <a:r>
              <a:rPr lang="en-US" dirty="0" smtClean="0"/>
              <a:t> • F: If the candidate </a:t>
            </a:r>
            <a:r>
              <a:rPr lang="en-US" dirty="0" err="1" smtClean="0"/>
              <a:t>itemset</a:t>
            </a:r>
            <a:r>
              <a:rPr lang="en-US" dirty="0" smtClean="0"/>
              <a:t> is found to be frequent by the </a:t>
            </a:r>
            <a:r>
              <a:rPr lang="en-US" dirty="0" err="1" smtClean="0"/>
              <a:t>Apriori</a:t>
            </a:r>
            <a:r>
              <a:rPr lang="en-US" dirty="0" smtClean="0"/>
              <a:t> algorithm. </a:t>
            </a:r>
          </a:p>
          <a:p>
            <a:pPr marL="342900" indent="-342900" algn="just"/>
            <a:r>
              <a:rPr lang="en-US" dirty="0" smtClean="0"/>
              <a:t>• I: If the candidate </a:t>
            </a:r>
            <a:r>
              <a:rPr lang="en-US" dirty="0" err="1" smtClean="0"/>
              <a:t>itemset</a:t>
            </a:r>
            <a:r>
              <a:rPr lang="en-US" dirty="0" smtClean="0"/>
              <a:t> is found to be infrequent after support counting.</a:t>
            </a:r>
          </a:p>
        </p:txBody>
      </p:sp>
      <p:sp>
        <p:nvSpPr>
          <p:cNvPr id="10" name="Rectangle 9"/>
          <p:cNvSpPr/>
          <p:nvPr/>
        </p:nvSpPr>
        <p:spPr>
          <a:xfrm>
            <a:off x="536812" y="4716270"/>
            <a:ext cx="3653051" cy="923330"/>
          </a:xfrm>
          <a:prstGeom prst="rect">
            <a:avLst/>
          </a:prstGeom>
        </p:spPr>
        <p:txBody>
          <a:bodyPr wrap="square">
            <a:spAutoFit/>
          </a:bodyPr>
          <a:lstStyle/>
          <a:p>
            <a:pPr algn="just"/>
            <a:r>
              <a:rPr lang="en-US" dirty="0" smtClean="0"/>
              <a:t>(b) What is the percentage of frequent </a:t>
            </a:r>
            <a:r>
              <a:rPr lang="en-US" dirty="0" err="1" smtClean="0"/>
              <a:t>itemsets</a:t>
            </a:r>
            <a:r>
              <a:rPr lang="en-US" dirty="0" smtClean="0"/>
              <a:t> (with respect to all </a:t>
            </a:r>
            <a:r>
              <a:rPr lang="en-US" dirty="0" err="1" smtClean="0"/>
              <a:t>itemsets</a:t>
            </a:r>
            <a:r>
              <a:rPr lang="en-US" dirty="0" smtClean="0"/>
              <a:t> in the lattice)?</a:t>
            </a:r>
            <a:endParaRPr lang="en-US" dirty="0"/>
          </a:p>
        </p:txBody>
      </p:sp>
      <p:sp>
        <p:nvSpPr>
          <p:cNvPr id="11" name="Rectangle 10"/>
          <p:cNvSpPr/>
          <p:nvPr/>
        </p:nvSpPr>
        <p:spPr>
          <a:xfrm>
            <a:off x="577754" y="5610957"/>
            <a:ext cx="8593541" cy="1200329"/>
          </a:xfrm>
          <a:prstGeom prst="rect">
            <a:avLst/>
          </a:prstGeom>
        </p:spPr>
        <p:txBody>
          <a:bodyPr wrap="square">
            <a:spAutoFit/>
          </a:bodyPr>
          <a:lstStyle/>
          <a:p>
            <a:pPr algn="just"/>
            <a:r>
              <a:rPr lang="en-US" dirty="0" smtClean="0"/>
              <a:t>(c) What is the pruning ratio of the </a:t>
            </a:r>
            <a:r>
              <a:rPr lang="en-US" dirty="0" err="1" smtClean="0"/>
              <a:t>Apriori</a:t>
            </a:r>
            <a:r>
              <a:rPr lang="en-US" dirty="0" smtClean="0"/>
              <a:t> algorithm on this data set? (Pruning ratio is defined as the percentage of </a:t>
            </a:r>
            <a:r>
              <a:rPr lang="en-US" dirty="0" err="1" smtClean="0"/>
              <a:t>itemsets</a:t>
            </a:r>
            <a:r>
              <a:rPr lang="en-US" dirty="0" smtClean="0"/>
              <a:t> not considered to be a candidate because (1) they are not generated during candidate generation or (2) they are pruned during the candidate pruning step.)</a:t>
            </a:r>
            <a:endParaRPr lang="en-US" dirty="0"/>
          </a:p>
        </p:txBody>
      </p:sp>
      <p:sp>
        <p:nvSpPr>
          <p:cNvPr id="12" name="TextBox 11"/>
          <p:cNvSpPr txBox="1"/>
          <p:nvPr/>
        </p:nvSpPr>
        <p:spPr>
          <a:xfrm>
            <a:off x="300251" y="395785"/>
            <a:ext cx="7287904" cy="461665"/>
          </a:xfrm>
          <a:prstGeom prst="rect">
            <a:avLst/>
          </a:prstGeom>
          <a:noFill/>
        </p:spPr>
        <p:txBody>
          <a:bodyPr wrap="square" rtlCol="0">
            <a:spAutoFit/>
          </a:bodyPr>
          <a:lstStyle/>
          <a:p>
            <a:r>
              <a:rPr lang="en-IN" sz="2400" b="1" dirty="0" smtClean="0"/>
              <a:t>Practice Question 3</a:t>
            </a:r>
            <a:endParaRPr lang="en-US" sz="2400" b="1" dirty="0"/>
          </a:p>
        </p:txBody>
      </p:sp>
    </p:spTree>
    <p:extLst>
      <p:ext uri="{BB962C8B-B14F-4D97-AF65-F5344CB8AC3E}">
        <p14:creationId xmlns:p14="http://schemas.microsoft.com/office/powerpoint/2010/main" val="22420501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119" y="1179478"/>
            <a:ext cx="7119582" cy="5632311"/>
          </a:xfrm>
          <a:prstGeom prst="rect">
            <a:avLst/>
          </a:prstGeom>
        </p:spPr>
        <p:txBody>
          <a:bodyPr wrap="square">
            <a:spAutoFit/>
          </a:bodyPr>
          <a:lstStyle/>
          <a:p>
            <a:r>
              <a:rPr lang="en-US" dirty="0" smtClean="0"/>
              <a:t>The </a:t>
            </a:r>
            <a:r>
              <a:rPr lang="en-US" dirty="0" err="1" smtClean="0"/>
              <a:t>Apriori</a:t>
            </a:r>
            <a:r>
              <a:rPr lang="en-US" dirty="0" smtClean="0"/>
              <a:t> algorithm uses a hash tree data structure to efficiently count the support of candidate </a:t>
            </a:r>
            <a:r>
              <a:rPr lang="en-US" dirty="0" err="1" smtClean="0"/>
              <a:t>itemsets</a:t>
            </a:r>
            <a:r>
              <a:rPr lang="en-US" dirty="0" smtClean="0"/>
              <a:t>. Consider the hash tree for candidate 3- </a:t>
            </a:r>
            <a:r>
              <a:rPr lang="en-US" dirty="0" err="1" smtClean="0"/>
              <a:t>itemsets</a:t>
            </a:r>
            <a:r>
              <a:rPr lang="en-US" dirty="0" smtClean="0"/>
              <a:t> shown in figure below:</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marL="342900" indent="-342900">
              <a:buAutoNum type="alphaLcParenBoth"/>
            </a:pPr>
            <a:r>
              <a:rPr lang="en-US" dirty="0" smtClean="0"/>
              <a:t>Given a transaction that contains items {1, 3, 4, 5, 8}, which of the hash tree leaf nodes will be visited when finding the candidates of the transaction?</a:t>
            </a:r>
          </a:p>
          <a:p>
            <a:pPr marL="342900" indent="-342900">
              <a:buAutoNum type="alphaLcParenBoth"/>
            </a:pPr>
            <a:r>
              <a:rPr lang="en-US" dirty="0" smtClean="0"/>
              <a:t>(b) Use the visited leaf nodes in part (b) to determine the candidate </a:t>
            </a:r>
            <a:r>
              <a:rPr lang="en-US" dirty="0" err="1" smtClean="0"/>
              <a:t>itemsets</a:t>
            </a:r>
            <a:r>
              <a:rPr lang="en-US" dirty="0" smtClean="0"/>
              <a:t> that are contained in the transaction {1, 3, 4, 5, 8}.</a:t>
            </a:r>
          </a:p>
          <a:p>
            <a:endParaRPr lang="en-US" dirty="0"/>
          </a:p>
        </p:txBody>
      </p:sp>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0" y="1111741"/>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4179" y="265173"/>
            <a:ext cx="933598" cy="1398963"/>
          </a:xfrm>
          <a:prstGeom prst="rect">
            <a:avLst/>
          </a:prstGeom>
        </p:spPr>
      </p:pic>
      <p:sp>
        <p:nvSpPr>
          <p:cNvPr id="7" name="TextBox 6"/>
          <p:cNvSpPr txBox="1"/>
          <p:nvPr/>
        </p:nvSpPr>
        <p:spPr>
          <a:xfrm>
            <a:off x="614149" y="464024"/>
            <a:ext cx="5745708" cy="461665"/>
          </a:xfrm>
          <a:prstGeom prst="rect">
            <a:avLst/>
          </a:prstGeom>
          <a:noFill/>
        </p:spPr>
        <p:txBody>
          <a:bodyPr wrap="square" rtlCol="0">
            <a:spAutoFit/>
          </a:bodyPr>
          <a:lstStyle/>
          <a:p>
            <a:r>
              <a:rPr lang="en-IN" sz="2400" b="1" dirty="0" smtClean="0"/>
              <a:t>Practice Question 4</a:t>
            </a:r>
            <a:endParaRPr lang="en-US" sz="2400" b="1" dirty="0"/>
          </a:p>
        </p:txBody>
      </p:sp>
      <p:pic>
        <p:nvPicPr>
          <p:cNvPr id="106498" name="Picture 2"/>
          <p:cNvPicPr>
            <a:picLocks noChangeAspect="1" noChangeArrowheads="1"/>
          </p:cNvPicPr>
          <p:nvPr/>
        </p:nvPicPr>
        <p:blipFill>
          <a:blip r:embed="rId3" cstate="print"/>
          <a:srcRect/>
          <a:stretch>
            <a:fillRect/>
          </a:stretch>
        </p:blipFill>
        <p:spPr bwMode="auto">
          <a:xfrm>
            <a:off x="2456597" y="2076992"/>
            <a:ext cx="5827594" cy="3015147"/>
          </a:xfrm>
          <a:prstGeom prst="rect">
            <a:avLst/>
          </a:prstGeom>
          <a:noFill/>
          <a:ln w="9525">
            <a:noFill/>
            <a:miter lim="800000"/>
            <a:headEnd/>
            <a:tailEnd/>
          </a:ln>
        </p:spPr>
      </p:pic>
    </p:spTree>
    <p:extLst>
      <p:ext uri="{BB962C8B-B14F-4D97-AF65-F5344CB8AC3E}">
        <p14:creationId xmlns:p14="http://schemas.microsoft.com/office/powerpoint/2010/main" val="18593294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7630" y="1604582"/>
            <a:ext cx="9671714" cy="5078313"/>
          </a:xfrm>
          <a:prstGeom prst="rect">
            <a:avLst/>
          </a:prstGeom>
        </p:spPr>
        <p:txBody>
          <a:bodyPr wrap="square">
            <a:spAutoFit/>
          </a:bodyPr>
          <a:lstStyle/>
          <a:p>
            <a:pPr algn="just"/>
            <a:r>
              <a:rPr lang="en-US" dirty="0" smtClean="0"/>
              <a:t>Consider the following set of candidate 3-itemsets: {1, 2, 3}, {1, 2, 6}, {1, 3, 4}, {2, 3, 4}, {2, 4, 5}, {3, 4, 6}, {4, 5, 6}</a:t>
            </a:r>
          </a:p>
          <a:p>
            <a:pPr marL="342900" indent="-342900" algn="just">
              <a:buAutoNum type="alphaLcParenBoth"/>
            </a:pPr>
            <a:r>
              <a:rPr lang="en-US" dirty="0" smtClean="0"/>
              <a:t>Construct a hash tree for the above candidate 3-itemsets. Assume the tree uses a hash function where all odd-numbered items are hashed to the left child of a node, while the even-numbered items are hashed to the right child. A candidate k-</a:t>
            </a:r>
            <a:r>
              <a:rPr lang="en-US" dirty="0" err="1" smtClean="0"/>
              <a:t>itemset</a:t>
            </a:r>
            <a:r>
              <a:rPr lang="en-US" dirty="0" smtClean="0"/>
              <a:t> is inserted into the tree by hashing on each successive item in the candidate and then following the appropriate branch of the tree according to the hash value. Once a leaf node is reached, the candidate is inserted based on one of the following conditions: </a:t>
            </a:r>
          </a:p>
          <a:p>
            <a:pPr marL="342900" indent="-342900" algn="just"/>
            <a:r>
              <a:rPr lang="en-US" b="1" dirty="0" smtClean="0"/>
              <a:t>Condition 1</a:t>
            </a:r>
            <a:r>
              <a:rPr lang="en-US" dirty="0" smtClean="0"/>
              <a:t>: If the depth of the leaf node is equal to k (the root is assumed to be at depth 0), then the candidate is inserted regardless of the number of </a:t>
            </a:r>
            <a:r>
              <a:rPr lang="en-US" dirty="0" err="1" smtClean="0"/>
              <a:t>itemsets</a:t>
            </a:r>
            <a:r>
              <a:rPr lang="en-US" dirty="0" smtClean="0"/>
              <a:t> already stored at the node.</a:t>
            </a:r>
          </a:p>
          <a:p>
            <a:pPr marL="342900" indent="-342900" algn="just"/>
            <a:r>
              <a:rPr lang="en-US" dirty="0" smtClean="0"/>
              <a:t> </a:t>
            </a:r>
            <a:r>
              <a:rPr lang="en-US" b="1" dirty="0" smtClean="0"/>
              <a:t>Condition 2:</a:t>
            </a:r>
            <a:r>
              <a:rPr lang="en-US" dirty="0" smtClean="0"/>
              <a:t> If the depth of the leaf node is less than k, then the candidate can be inserted as long as the number of </a:t>
            </a:r>
            <a:r>
              <a:rPr lang="en-US" dirty="0" err="1" smtClean="0"/>
              <a:t>itemsets</a:t>
            </a:r>
            <a:r>
              <a:rPr lang="en-US" dirty="0" smtClean="0"/>
              <a:t> stored at the node is less than </a:t>
            </a:r>
            <a:r>
              <a:rPr lang="en-US" dirty="0" err="1" smtClean="0"/>
              <a:t>maxsize</a:t>
            </a:r>
            <a:r>
              <a:rPr lang="en-US" dirty="0" smtClean="0"/>
              <a:t>. Assume </a:t>
            </a:r>
            <a:r>
              <a:rPr lang="en-US" dirty="0" err="1" smtClean="0"/>
              <a:t>maxsize</a:t>
            </a:r>
            <a:r>
              <a:rPr lang="en-US" dirty="0" smtClean="0"/>
              <a:t> = 2 for this question. </a:t>
            </a:r>
          </a:p>
          <a:p>
            <a:pPr marL="342900" indent="-342900" algn="just"/>
            <a:r>
              <a:rPr lang="en-US" b="1" dirty="0" smtClean="0"/>
              <a:t>Condition 3: </a:t>
            </a:r>
            <a:r>
              <a:rPr lang="en-US" dirty="0" smtClean="0"/>
              <a:t>If the depth of the leaf node is less than k and the number of </a:t>
            </a:r>
            <a:r>
              <a:rPr lang="en-US" dirty="0" err="1" smtClean="0"/>
              <a:t>itemsets</a:t>
            </a:r>
            <a:r>
              <a:rPr lang="en-US" dirty="0" smtClean="0"/>
              <a:t> stored at the node is equal to </a:t>
            </a:r>
            <a:r>
              <a:rPr lang="en-US" dirty="0" err="1" smtClean="0"/>
              <a:t>maxsize</a:t>
            </a:r>
            <a:r>
              <a:rPr lang="en-US" dirty="0" smtClean="0"/>
              <a:t>, then the leaf node is converted into an internal node. New leaf nodes are created as children of the old leaf node. Candidate </a:t>
            </a:r>
            <a:r>
              <a:rPr lang="en-US" dirty="0" err="1" smtClean="0"/>
              <a:t>itemsets</a:t>
            </a:r>
            <a:r>
              <a:rPr lang="en-US" dirty="0" smtClean="0"/>
              <a:t> previously stored in the old leaf node are distributed to the children based on their hash values. The new candidate is also hashed to its appropriate leaf node.</a:t>
            </a:r>
            <a:endParaRPr lang="en-US" dirty="0"/>
          </a:p>
        </p:txBody>
      </p:sp>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TextBox 6"/>
          <p:cNvSpPr txBox="1"/>
          <p:nvPr/>
        </p:nvSpPr>
        <p:spPr>
          <a:xfrm>
            <a:off x="464024" y="682388"/>
            <a:ext cx="5131558" cy="461665"/>
          </a:xfrm>
          <a:prstGeom prst="rect">
            <a:avLst/>
          </a:prstGeom>
          <a:noFill/>
        </p:spPr>
        <p:txBody>
          <a:bodyPr wrap="square" rtlCol="0">
            <a:spAutoFit/>
          </a:bodyPr>
          <a:lstStyle/>
          <a:p>
            <a:r>
              <a:rPr lang="en-IN" sz="2400" b="1" dirty="0" smtClean="0"/>
              <a:t>Practice Question 5</a:t>
            </a:r>
            <a:endParaRPr lang="en-US" sz="2400" b="1" dirty="0"/>
          </a:p>
        </p:txBody>
      </p:sp>
      <mc:AlternateContent xmlns:mc="http://schemas.openxmlformats.org/markup-compatibility/2006">
        <mc:Choice xmlns:p14="http://schemas.microsoft.com/office/powerpoint/2010/main" Requires="p14">
          <p:contentPart p14:bwMode="auto" r:id="rId3">
            <p14:nvContentPartPr>
              <p14:cNvPr id="110594" name="Ink 2"/>
              <p14:cNvContentPartPr>
                <a14:cpLocks xmlns:a14="http://schemas.microsoft.com/office/drawing/2010/main" noRot="1" noChangeAspect="1" noEditPoints="1" noChangeArrowheads="1" noChangeShapeType="1"/>
              </p14:cNvContentPartPr>
              <p14:nvPr/>
            </p14:nvContentPartPr>
            <p14:xfrm>
              <a:off x="8712200" y="2465388"/>
              <a:ext cx="1066800" cy="17462"/>
            </p14:xfrm>
          </p:contentPart>
        </mc:Choice>
        <mc:Fallback>
          <p:pic>
            <p:nvPicPr>
              <p:cNvPr id="110594" name="Ink 2"/>
              <p:cNvPicPr>
                <a:picLocks noRot="1" noChangeAspect="1" noEditPoints="1" noChangeArrowheads="1" noChangeShapeType="1"/>
              </p:cNvPicPr>
              <p:nvPr/>
            </p:nvPicPr>
            <p:blipFill>
              <a:blip r:embed="rId4"/>
              <a:stretch>
                <a:fillRect/>
              </a:stretch>
            </p:blipFill>
            <p:spPr>
              <a:xfrm>
                <a:off x="8707161" y="2459204"/>
                <a:ext cx="1078677" cy="29831"/>
              </a:xfrm>
              <a:prstGeom prst="rect">
                <a:avLst/>
              </a:prstGeom>
            </p:spPr>
          </p:pic>
        </mc:Fallback>
      </mc:AlternateContent>
    </p:spTree>
    <p:extLst>
      <p:ext uri="{BB962C8B-B14F-4D97-AF65-F5344CB8AC3E}">
        <p14:creationId xmlns:p14="http://schemas.microsoft.com/office/powerpoint/2010/main" val="39054845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Solutions </a:t>
            </a:r>
            <a:endParaRPr lang="en-IN" sz="2400" b="1" dirty="0">
              <a:solidFill>
                <a:srgbClr val="DFA267"/>
              </a:solidFill>
            </a:endParaRPr>
          </a:p>
        </p:txBody>
      </p:sp>
      <p:sp>
        <p:nvSpPr>
          <p:cNvPr id="9" name="Rectangle 8">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15130942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endParaRPr lang="en-US" sz="2400" b="1" dirty="0">
              <a:latin typeface="+mn-lt"/>
            </a:endParaRPr>
          </a:p>
        </p:txBody>
      </p:sp>
      <p:sp>
        <p:nvSpPr>
          <p:cNvPr id="3" name="Content Placeholder 2"/>
          <p:cNvSpPr>
            <a:spLocks noGrp="1"/>
          </p:cNvSpPr>
          <p:nvPr>
            <p:ph idx="1"/>
          </p:nvPr>
        </p:nvSpPr>
        <p:spPr>
          <a:xfrm>
            <a:off x="387824" y="1539022"/>
            <a:ext cx="10515600" cy="4351338"/>
          </a:xfrm>
        </p:spPr>
        <p:txBody>
          <a:bodyPr>
            <a:normAutofit fontScale="85000" lnSpcReduction="20000"/>
          </a:bodyPr>
          <a:lstStyle/>
          <a:p>
            <a:pPr>
              <a:buNone/>
            </a:pPr>
            <a:r>
              <a:rPr lang="en-IN" b="1" dirty="0" smtClean="0"/>
              <a:t>Answer 1</a:t>
            </a:r>
          </a:p>
          <a:p>
            <a:r>
              <a:rPr lang="en-US" dirty="0" smtClean="0"/>
              <a:t>a)There are six items in the data set. Therefore the total number of rules is 602.</a:t>
            </a:r>
          </a:p>
          <a:p>
            <a:r>
              <a:rPr lang="en-IN" dirty="0" smtClean="0"/>
              <a:t>b) </a:t>
            </a:r>
            <a:r>
              <a:rPr lang="en-US" dirty="0" smtClean="0"/>
              <a:t>Because the longest transaction contains 4 items, the maximum size of frequent </a:t>
            </a:r>
            <a:r>
              <a:rPr lang="en-US" dirty="0" err="1" smtClean="0"/>
              <a:t>itemset</a:t>
            </a:r>
            <a:r>
              <a:rPr lang="en-US" dirty="0" smtClean="0"/>
              <a:t> is 4.</a:t>
            </a:r>
          </a:p>
          <a:p>
            <a:r>
              <a:rPr lang="en-IN" dirty="0" smtClean="0"/>
              <a:t>c)</a:t>
            </a:r>
            <a:r>
              <a:rPr lang="en-US" dirty="0" smtClean="0"/>
              <a:t> </a:t>
            </a:r>
            <a:r>
              <a:rPr lang="en-US" baseline="30000" dirty="0" smtClean="0"/>
              <a:t>6</a:t>
            </a:r>
            <a:r>
              <a:rPr lang="en-US" dirty="0" smtClean="0"/>
              <a:t>C</a:t>
            </a:r>
            <a:r>
              <a:rPr lang="en-US" baseline="-25000" dirty="0" smtClean="0"/>
              <a:t>3 </a:t>
            </a:r>
            <a:r>
              <a:rPr lang="en-US" dirty="0" smtClean="0"/>
              <a:t>= 20</a:t>
            </a:r>
          </a:p>
          <a:p>
            <a:r>
              <a:rPr lang="en-IN" dirty="0" smtClean="0"/>
              <a:t>d)</a:t>
            </a:r>
            <a:r>
              <a:rPr lang="en-US" dirty="0" smtClean="0"/>
              <a:t> {Bread, Butter}. </a:t>
            </a:r>
          </a:p>
          <a:p>
            <a:r>
              <a:rPr lang="en-IN" dirty="0" smtClean="0"/>
              <a:t>e)</a:t>
            </a:r>
            <a:r>
              <a:rPr lang="en-US" dirty="0" smtClean="0"/>
              <a:t> (Beer, Cookies) or (Bread, Butter).</a:t>
            </a:r>
          </a:p>
          <a:p>
            <a:pPr>
              <a:buNone/>
            </a:pPr>
            <a:r>
              <a:rPr lang="en-IN" b="1" dirty="0" smtClean="0"/>
              <a:t>Answer 2</a:t>
            </a:r>
            <a:endParaRPr lang="en-IN" dirty="0" smtClean="0">
              <a:solidFill>
                <a:srgbClr val="FF0000"/>
              </a:solidFill>
            </a:endParaRPr>
          </a:p>
          <a:p>
            <a:r>
              <a:rPr lang="en-IN" dirty="0" err="1" smtClean="0">
                <a:solidFill>
                  <a:srgbClr val="FF0000"/>
                </a:solidFill>
              </a:rPr>
              <a:t>Ans</a:t>
            </a:r>
            <a:r>
              <a:rPr lang="en-IN" dirty="0" smtClean="0">
                <a:solidFill>
                  <a:srgbClr val="FF0000"/>
                </a:solidFill>
              </a:rPr>
              <a:t> a) </a:t>
            </a:r>
            <a:r>
              <a:rPr lang="en-US" dirty="0" smtClean="0">
                <a:solidFill>
                  <a:srgbClr val="FF0000"/>
                </a:solidFill>
              </a:rPr>
              <a:t>{1, 2, 3, 4},{1, 2, 3, 5},{1, 2, 3, 6}. {1, 2, 4, 5},{1, 2, 4, 6},{1, 2, 5, 6}, {1, 3, 4, 5},{1, 3, 4, 6},{2, 3, 4, 5}. {2, 3, 4, 6},{2, 3, 5, 6}.</a:t>
            </a:r>
          </a:p>
          <a:p>
            <a:r>
              <a:rPr lang="en-IN" dirty="0" smtClean="0">
                <a:solidFill>
                  <a:srgbClr val="FF0000"/>
                </a:solidFill>
              </a:rPr>
              <a:t>b) </a:t>
            </a:r>
            <a:r>
              <a:rPr lang="en-US" dirty="0" smtClean="0">
                <a:solidFill>
                  <a:srgbClr val="FF0000"/>
                </a:solidFill>
              </a:rPr>
              <a:t>{1, 2, 3, 4}, {1, 2, 3, 5}, {1, 2, 4, 5}, {2, 3, 4, 5}, {2, 3, 4, 6}.</a:t>
            </a:r>
          </a:p>
          <a:p>
            <a:r>
              <a:rPr lang="en-IN" dirty="0" smtClean="0">
                <a:solidFill>
                  <a:srgbClr val="FF0000"/>
                </a:solidFill>
              </a:rPr>
              <a:t>c)</a:t>
            </a:r>
            <a:r>
              <a:rPr lang="en-US" dirty="0" smtClean="0">
                <a:solidFill>
                  <a:srgbClr val="FF0000"/>
                </a:solidFill>
              </a:rPr>
              <a:t> {1, 2, 3, 4}</a:t>
            </a:r>
          </a:p>
          <a:p>
            <a:endParaRPr lang="en-US" dirty="0"/>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32819368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8131" y="4416020"/>
            <a:ext cx="6096000" cy="1754326"/>
          </a:xfrm>
          <a:prstGeom prst="rect">
            <a:avLst/>
          </a:prstGeom>
        </p:spPr>
        <p:txBody>
          <a:bodyPr>
            <a:spAutoFit/>
          </a:bodyPr>
          <a:lstStyle/>
          <a:p>
            <a:r>
              <a:rPr lang="en-US" dirty="0" smtClean="0"/>
              <a:t>b) Percentage of frequent </a:t>
            </a:r>
            <a:r>
              <a:rPr lang="en-US" dirty="0" err="1" smtClean="0"/>
              <a:t>itemsets</a:t>
            </a:r>
            <a:r>
              <a:rPr lang="en-US" dirty="0" smtClean="0"/>
              <a:t> = 16/32 = 50.0% (including the null set).</a:t>
            </a:r>
          </a:p>
          <a:p>
            <a:endParaRPr lang="en-IN" dirty="0" smtClean="0"/>
          </a:p>
          <a:p>
            <a:r>
              <a:rPr lang="en-US" dirty="0" smtClean="0"/>
              <a:t>c) Pruning ratio is the ratio of N to the total number of </a:t>
            </a:r>
            <a:r>
              <a:rPr lang="en-US" dirty="0" err="1" smtClean="0"/>
              <a:t>itemsets</a:t>
            </a:r>
            <a:r>
              <a:rPr lang="en-US" dirty="0" smtClean="0"/>
              <a:t>. Since the count of N = 11, therefore pruning ratio is 11/32 = 34.4%.</a:t>
            </a:r>
            <a:endParaRPr lang="en-US" dirty="0"/>
          </a:p>
        </p:txBody>
      </p:sp>
      <p:pic>
        <p:nvPicPr>
          <p:cNvPr id="105474" name="Picture 2"/>
          <p:cNvPicPr>
            <a:picLocks noChangeAspect="1" noChangeArrowheads="1"/>
          </p:cNvPicPr>
          <p:nvPr/>
        </p:nvPicPr>
        <p:blipFill>
          <a:blip r:embed="rId2" cstate="print"/>
          <a:srcRect/>
          <a:stretch>
            <a:fillRect/>
          </a:stretch>
        </p:blipFill>
        <p:spPr bwMode="auto">
          <a:xfrm>
            <a:off x="801166" y="914756"/>
            <a:ext cx="5176553" cy="3469510"/>
          </a:xfrm>
          <a:prstGeom prst="rect">
            <a:avLst/>
          </a:prstGeom>
          <a:noFill/>
          <a:ln w="9525">
            <a:noFill/>
            <a:miter lim="800000"/>
            <a:headEnd/>
            <a:tailEnd/>
          </a:ln>
        </p:spPr>
      </p:pic>
      <p:cxnSp>
        <p:nvCxnSpPr>
          <p:cNvPr id="6" name="Straight Connector 5">
            <a:extLst>
              <a:ext uri="{FF2B5EF4-FFF2-40B4-BE49-F238E27FC236}">
                <a16:creationId xmlns="" xmlns:a16="http://schemas.microsoft.com/office/drawing/2014/main" id="{A4293697-6E2C-4331-B4E1-C58B355192F4}"/>
              </a:ext>
            </a:extLst>
          </p:cNvPr>
          <p:cNvCxnSpPr>
            <a:cxnSpLocks/>
          </p:cNvCxnSpPr>
          <p:nvPr/>
        </p:nvCxnSpPr>
        <p:spPr>
          <a:xfrm>
            <a:off x="0" y="1098094"/>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4179" y="251526"/>
            <a:ext cx="933598" cy="1398963"/>
          </a:xfrm>
          <a:prstGeom prst="rect">
            <a:avLst/>
          </a:prstGeom>
        </p:spPr>
      </p:pic>
      <p:sp>
        <p:nvSpPr>
          <p:cNvPr id="8" name="TextBox 7"/>
          <p:cNvSpPr txBox="1"/>
          <p:nvPr/>
        </p:nvSpPr>
        <p:spPr>
          <a:xfrm>
            <a:off x="477672" y="532263"/>
            <a:ext cx="4244453" cy="461665"/>
          </a:xfrm>
          <a:prstGeom prst="rect">
            <a:avLst/>
          </a:prstGeom>
          <a:noFill/>
        </p:spPr>
        <p:txBody>
          <a:bodyPr wrap="square" rtlCol="0">
            <a:spAutoFit/>
          </a:bodyPr>
          <a:lstStyle/>
          <a:p>
            <a:r>
              <a:rPr lang="en-IN" sz="2400" b="1" dirty="0" smtClean="0"/>
              <a:t>Answer 3</a:t>
            </a:r>
            <a:endParaRPr lang="en-US" sz="2400" b="1" dirty="0"/>
          </a:p>
        </p:txBody>
      </p:sp>
    </p:spTree>
    <p:extLst>
      <p:ext uri="{BB962C8B-B14F-4D97-AF65-F5344CB8AC3E}">
        <p14:creationId xmlns:p14="http://schemas.microsoft.com/office/powerpoint/2010/main" val="21678022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mn-lt"/>
              </a:rPr>
              <a:t>Answer 4</a:t>
            </a:r>
            <a:endParaRPr lang="en-US" sz="2400" b="1" dirty="0">
              <a:latin typeface="+mn-lt"/>
            </a:endParaRPr>
          </a:p>
        </p:txBody>
      </p:sp>
      <p:sp>
        <p:nvSpPr>
          <p:cNvPr id="3" name="Content Placeholder 2"/>
          <p:cNvSpPr>
            <a:spLocks noGrp="1"/>
          </p:cNvSpPr>
          <p:nvPr>
            <p:ph idx="1"/>
          </p:nvPr>
        </p:nvSpPr>
        <p:spPr/>
        <p:txBody>
          <a:bodyPr/>
          <a:lstStyle/>
          <a:p>
            <a:r>
              <a:rPr lang="en-US" dirty="0" err="1" smtClean="0"/>
              <a:t>Ans</a:t>
            </a:r>
            <a:r>
              <a:rPr lang="en-US" dirty="0" smtClean="0"/>
              <a:t> a)The leaf nodes visited are L1, L3, L5, L9, and L11.</a:t>
            </a:r>
          </a:p>
          <a:p>
            <a:r>
              <a:rPr lang="en-IN" dirty="0" smtClean="0"/>
              <a:t>b) </a:t>
            </a:r>
            <a:r>
              <a:rPr lang="en-US" dirty="0" smtClean="0"/>
              <a:t>The candidates contained in the transaction are {1, 4, 5}, {1, 5, 8}, and {4, 5, 8}.</a:t>
            </a:r>
          </a:p>
          <a:p>
            <a:endParaRPr lang="en-US" dirty="0"/>
          </a:p>
        </p:txBody>
      </p:sp>
      <p:cxnSp>
        <p:nvCxnSpPr>
          <p:cNvPr id="4" name="Straight Connector 3">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4499803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Grp="1" noChangeAspect="1" noChangeArrowheads="1"/>
          </p:cNvPicPr>
          <p:nvPr>
            <p:ph idx="1"/>
          </p:nvPr>
        </p:nvPicPr>
        <p:blipFill>
          <a:blip r:embed="rId2" cstate="print"/>
          <a:srcRect/>
          <a:stretch>
            <a:fillRect/>
          </a:stretch>
        </p:blipFill>
        <p:spPr bwMode="auto">
          <a:xfrm>
            <a:off x="2320119" y="2004434"/>
            <a:ext cx="5757081" cy="3044610"/>
          </a:xfrm>
          <a:prstGeom prst="rect">
            <a:avLst/>
          </a:prstGeom>
          <a:noFill/>
          <a:ln w="9525">
            <a:noFill/>
            <a:miter lim="800000"/>
            <a:headEnd/>
            <a:tailEnd/>
          </a:ln>
        </p:spPr>
      </p:pic>
      <p:cxnSp>
        <p:nvCxnSpPr>
          <p:cNvPr id="5" name="Straight Connector 4">
            <a:extLst>
              <a:ext uri="{FF2B5EF4-FFF2-40B4-BE49-F238E27FC236}">
                <a16:creationId xmlns="" xmlns:a16="http://schemas.microsoft.com/office/drawing/2014/main" id="{A4293697-6E2C-4331-B4E1-C58B355192F4}"/>
              </a:ext>
            </a:extLst>
          </p:cNvPr>
          <p:cNvCxnSpPr>
            <a:cxnSpLocks/>
          </p:cNvCxnSpPr>
          <p:nvPr/>
        </p:nvCxnSpPr>
        <p:spPr>
          <a:xfrm>
            <a:off x="5340"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TextBox 6"/>
          <p:cNvSpPr txBox="1"/>
          <p:nvPr/>
        </p:nvSpPr>
        <p:spPr>
          <a:xfrm>
            <a:off x="409433" y="682388"/>
            <a:ext cx="5199797" cy="461665"/>
          </a:xfrm>
          <a:prstGeom prst="rect">
            <a:avLst/>
          </a:prstGeom>
          <a:noFill/>
        </p:spPr>
        <p:txBody>
          <a:bodyPr wrap="square" rtlCol="0">
            <a:spAutoFit/>
          </a:bodyPr>
          <a:lstStyle/>
          <a:p>
            <a:r>
              <a:rPr lang="en-IN" sz="2400" b="1" dirty="0" smtClean="0"/>
              <a:t>Answer 5</a:t>
            </a:r>
            <a:endParaRPr lang="en-US" sz="2400" b="1" dirty="0"/>
          </a:p>
        </p:txBody>
      </p:sp>
    </p:spTree>
    <p:extLst>
      <p:ext uri="{BB962C8B-B14F-4D97-AF65-F5344CB8AC3E}">
        <p14:creationId xmlns:p14="http://schemas.microsoft.com/office/powerpoint/2010/main" val="17748268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mehala@pes.edu</a:t>
            </a:r>
            <a:endParaRPr lang="en-IN" sz="2400" b="1"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Dr. N MEHALA</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and </a:t>
            </a:r>
            <a:r>
              <a:rPr lang="en-US" sz="2400" dirty="0"/>
              <a:t>Engineering</a:t>
            </a:r>
            <a:endParaRPr lang="en-IN" sz="2400" dirty="0"/>
          </a:p>
        </p:txBody>
      </p:sp>
    </p:spTree>
    <p:extLst>
      <p:ext uri="{BB962C8B-B14F-4D97-AF65-F5344CB8AC3E}">
        <p14:creationId xmlns:p14="http://schemas.microsoft.com/office/powerpoint/2010/main" val="9236472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mehala@pes.edu</a:t>
            </a:r>
            <a:endParaRPr lang="en-IN" sz="2400" b="1"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Dr. N MEHALA</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and </a:t>
            </a:r>
            <a:r>
              <a:rPr lang="en-US" sz="2400" dirty="0"/>
              <a:t>Engineering</a:t>
            </a:r>
            <a:endParaRPr lang="en-IN" sz="2400" dirty="0"/>
          </a:p>
        </p:txBody>
      </p:sp>
    </p:spTree>
    <p:extLst>
      <p:ext uri="{BB962C8B-B14F-4D97-AF65-F5344CB8AC3E}">
        <p14:creationId xmlns:p14="http://schemas.microsoft.com/office/powerpoint/2010/main" val="3529989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8308" y="1227931"/>
            <a:ext cx="4732708" cy="1325563"/>
          </a:xfrm>
        </p:spPr>
        <p:txBody>
          <a:bodyPr>
            <a:normAutofit/>
          </a:bodyPr>
          <a:lstStyle/>
          <a:p>
            <a:pPr eaLnBrk="1" hangingPunct="1"/>
            <a:r>
              <a:rPr lang="en-US" sz="2400" b="1" dirty="0" smtClean="0">
                <a:latin typeface="+mn-lt"/>
              </a:rPr>
              <a:t>FP-tree construction</a:t>
            </a:r>
          </a:p>
        </p:txBody>
      </p:sp>
      <p:graphicFrame>
        <p:nvGraphicFramePr>
          <p:cNvPr id="2050" name="Object 4"/>
          <p:cNvGraphicFramePr>
            <a:graphicFrameLocks noChangeAspect="1"/>
          </p:cNvGraphicFramePr>
          <p:nvPr>
            <p:extLst>
              <p:ext uri="{D42A27DB-BD31-4B8C-83A1-F6EECF244321}">
                <p14:modId xmlns:p14="http://schemas.microsoft.com/office/powerpoint/2010/main" val="3852634707"/>
              </p:ext>
            </p:extLst>
          </p:nvPr>
        </p:nvGraphicFramePr>
        <p:xfrm>
          <a:off x="100013" y="2789238"/>
          <a:ext cx="2374900" cy="3963987"/>
        </p:xfrm>
        <a:graphic>
          <a:graphicData uri="http://schemas.openxmlformats.org/presentationml/2006/ole">
            <mc:AlternateContent xmlns:mc="http://schemas.openxmlformats.org/markup-compatibility/2006">
              <mc:Choice xmlns:v="urn:schemas-microsoft-com:vml" Requires="v">
                <p:oleObj spid="_x0000_s13375" name="Worksheet" r:id="rId3" imgW="1952515" imgH="3257590" progId="Excel.Sheet.8">
                  <p:embed/>
                </p:oleObj>
              </mc:Choice>
              <mc:Fallback>
                <p:oleObj name="Worksheet" r:id="rId3" imgW="1952515" imgH="3257590" progId="Excel.Sheet.8">
                  <p:embed/>
                  <p:pic>
                    <p:nvPicPr>
                      <p:cNvPr id="0" name=""/>
                      <p:cNvPicPr>
                        <a:picLocks noChangeAspect="1" noChangeArrowheads="1"/>
                      </p:cNvPicPr>
                      <p:nvPr/>
                    </p:nvPicPr>
                    <p:blipFill>
                      <a:blip r:embed="rId4"/>
                      <a:srcRect/>
                      <a:stretch>
                        <a:fillRect/>
                      </a:stretch>
                    </p:blipFill>
                    <p:spPr bwMode="auto">
                      <a:xfrm>
                        <a:off x="100013" y="2789238"/>
                        <a:ext cx="2374900" cy="396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2"/>
          <p:cNvGrpSpPr>
            <a:grpSpLocks/>
          </p:cNvGrpSpPr>
          <p:nvPr/>
        </p:nvGrpSpPr>
        <p:grpSpPr bwMode="auto">
          <a:xfrm>
            <a:off x="5959366" y="1752601"/>
            <a:ext cx="1600200" cy="1997075"/>
            <a:chOff x="3600" y="624"/>
            <a:chExt cx="1008" cy="1258"/>
          </a:xfrm>
        </p:grpSpPr>
        <p:sp>
          <p:nvSpPr>
            <p:cNvPr id="2070" name="Oval 3"/>
            <p:cNvSpPr>
              <a:spLocks noChangeArrowheads="1"/>
            </p:cNvSpPr>
            <p:nvPr/>
          </p:nvSpPr>
          <p:spPr bwMode="auto">
            <a:xfrm>
              <a:off x="4416" y="720"/>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071" name="Oval 5"/>
            <p:cNvSpPr>
              <a:spLocks noChangeArrowheads="1"/>
            </p:cNvSpPr>
            <p:nvPr/>
          </p:nvSpPr>
          <p:spPr bwMode="auto">
            <a:xfrm>
              <a:off x="4176" y="115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072" name="Oval 6"/>
            <p:cNvSpPr>
              <a:spLocks noChangeArrowheads="1"/>
            </p:cNvSpPr>
            <p:nvPr/>
          </p:nvSpPr>
          <p:spPr bwMode="auto">
            <a:xfrm>
              <a:off x="3888" y="1680"/>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073" name="Line 8"/>
            <p:cNvSpPr>
              <a:spLocks noChangeShapeType="1"/>
            </p:cNvSpPr>
            <p:nvPr/>
          </p:nvSpPr>
          <p:spPr bwMode="auto">
            <a:xfrm flipH="1">
              <a:off x="4320" y="91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4" name="Line 9"/>
            <p:cNvSpPr>
              <a:spLocks noChangeShapeType="1"/>
            </p:cNvSpPr>
            <p:nvPr/>
          </p:nvSpPr>
          <p:spPr bwMode="auto">
            <a:xfrm flipH="1">
              <a:off x="3984" y="1344"/>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5" name="Text Box 20"/>
            <p:cNvSpPr txBox="1">
              <a:spLocks noChangeArrowheads="1"/>
            </p:cNvSpPr>
            <p:nvPr/>
          </p:nvSpPr>
          <p:spPr bwMode="auto">
            <a:xfrm>
              <a:off x="4080" y="62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spcBef>
                  <a:spcPct val="50000"/>
                </a:spcBef>
              </a:pPr>
              <a:r>
                <a:rPr lang="en-US" sz="2000">
                  <a:solidFill>
                    <a:schemeClr val="tx1"/>
                  </a:solidFill>
                  <a:latin typeface="Times New Roman" panose="02020603050405020304" pitchFamily="18" charset="0"/>
                </a:rPr>
                <a:t>null</a:t>
              </a:r>
            </a:p>
          </p:txBody>
        </p:sp>
        <p:sp>
          <p:nvSpPr>
            <p:cNvPr id="2076" name="Text Box 21"/>
            <p:cNvSpPr txBox="1">
              <a:spLocks noChangeArrowheads="1"/>
            </p:cNvSpPr>
            <p:nvPr/>
          </p:nvSpPr>
          <p:spPr bwMode="auto">
            <a:xfrm>
              <a:off x="3888" y="110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spcBef>
                  <a:spcPct val="50000"/>
                </a:spcBef>
              </a:pPr>
              <a:r>
                <a:rPr lang="en-US" sz="2000">
                  <a:solidFill>
                    <a:schemeClr val="tx1"/>
                  </a:solidFill>
                  <a:latin typeface="Times New Roman" panose="02020603050405020304" pitchFamily="18" charset="0"/>
                </a:rPr>
                <a:t>B:1</a:t>
              </a:r>
            </a:p>
          </p:txBody>
        </p:sp>
        <p:sp>
          <p:nvSpPr>
            <p:cNvPr id="2077" name="Text Box 22"/>
            <p:cNvSpPr txBox="1">
              <a:spLocks noChangeArrowheads="1"/>
            </p:cNvSpPr>
            <p:nvPr/>
          </p:nvSpPr>
          <p:spPr bwMode="auto">
            <a:xfrm>
              <a:off x="3600" y="163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spcBef>
                  <a:spcPct val="50000"/>
                </a:spcBef>
              </a:pPr>
              <a:r>
                <a:rPr lang="en-US" sz="2000">
                  <a:solidFill>
                    <a:schemeClr val="tx1"/>
                  </a:solidFill>
                  <a:latin typeface="Times New Roman" panose="02020603050405020304" pitchFamily="18" charset="0"/>
                </a:rPr>
                <a:t>A:1</a:t>
              </a:r>
            </a:p>
          </p:txBody>
        </p:sp>
      </p:grpSp>
      <p:sp>
        <p:nvSpPr>
          <p:cNvPr id="244765" name="Text Box 29"/>
          <p:cNvSpPr txBox="1">
            <a:spLocks noChangeArrowheads="1"/>
          </p:cNvSpPr>
          <p:nvPr/>
        </p:nvSpPr>
        <p:spPr bwMode="auto">
          <a:xfrm>
            <a:off x="3520966" y="1981201"/>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000" b="1">
                <a:solidFill>
                  <a:schemeClr val="tx1"/>
                </a:solidFill>
              </a:rPr>
              <a:t>After reading TID=1:</a:t>
            </a:r>
          </a:p>
        </p:txBody>
      </p:sp>
      <p:sp>
        <p:nvSpPr>
          <p:cNvPr id="244766" name="Text Box 30"/>
          <p:cNvSpPr txBox="1">
            <a:spLocks noChangeArrowheads="1"/>
          </p:cNvSpPr>
          <p:nvPr/>
        </p:nvSpPr>
        <p:spPr bwMode="auto">
          <a:xfrm>
            <a:off x="3444766" y="4175126"/>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000" b="1">
                <a:solidFill>
                  <a:schemeClr val="tx1"/>
                </a:solidFill>
              </a:rPr>
              <a:t>After reading TID=2:</a:t>
            </a:r>
          </a:p>
        </p:txBody>
      </p:sp>
      <p:grpSp>
        <p:nvGrpSpPr>
          <p:cNvPr id="3" name="Group 35"/>
          <p:cNvGrpSpPr>
            <a:grpSpLocks/>
          </p:cNvGrpSpPr>
          <p:nvPr/>
        </p:nvGrpSpPr>
        <p:grpSpPr bwMode="auto">
          <a:xfrm>
            <a:off x="5121166" y="4343400"/>
            <a:ext cx="3276600" cy="2514600"/>
            <a:chOff x="3072" y="2256"/>
            <a:chExt cx="2064" cy="1584"/>
          </a:xfrm>
        </p:grpSpPr>
        <p:sp>
          <p:nvSpPr>
            <p:cNvPr id="2056" name="Oval 10"/>
            <p:cNvSpPr>
              <a:spLocks noChangeArrowheads="1"/>
            </p:cNvSpPr>
            <p:nvPr/>
          </p:nvSpPr>
          <p:spPr bwMode="auto">
            <a:xfrm>
              <a:off x="3936" y="2304"/>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057" name="Oval 11"/>
            <p:cNvSpPr>
              <a:spLocks noChangeArrowheads="1"/>
            </p:cNvSpPr>
            <p:nvPr/>
          </p:nvSpPr>
          <p:spPr bwMode="auto">
            <a:xfrm>
              <a:off x="3696" y="273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058" name="Oval 12"/>
            <p:cNvSpPr>
              <a:spLocks noChangeArrowheads="1"/>
            </p:cNvSpPr>
            <p:nvPr/>
          </p:nvSpPr>
          <p:spPr bwMode="auto">
            <a:xfrm>
              <a:off x="3408" y="3264"/>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059" name="Line 13"/>
            <p:cNvSpPr>
              <a:spLocks noChangeShapeType="1"/>
            </p:cNvSpPr>
            <p:nvPr/>
          </p:nvSpPr>
          <p:spPr bwMode="auto">
            <a:xfrm flipH="1">
              <a:off x="3840"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 name="Line 14"/>
            <p:cNvSpPr>
              <a:spLocks noChangeShapeType="1"/>
            </p:cNvSpPr>
            <p:nvPr/>
          </p:nvSpPr>
          <p:spPr bwMode="auto">
            <a:xfrm flipH="1">
              <a:off x="3504" y="2928"/>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 name="Oval 15"/>
            <p:cNvSpPr>
              <a:spLocks noChangeArrowheads="1"/>
            </p:cNvSpPr>
            <p:nvPr/>
          </p:nvSpPr>
          <p:spPr bwMode="auto">
            <a:xfrm>
              <a:off x="4128" y="3264"/>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062" name="Oval 16"/>
            <p:cNvSpPr>
              <a:spLocks noChangeArrowheads="1"/>
            </p:cNvSpPr>
            <p:nvPr/>
          </p:nvSpPr>
          <p:spPr bwMode="auto">
            <a:xfrm>
              <a:off x="4512" y="364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endParaRPr lang="en-US"/>
            </a:p>
          </p:txBody>
        </p:sp>
        <p:sp>
          <p:nvSpPr>
            <p:cNvPr id="2063" name="Line 18"/>
            <p:cNvSpPr>
              <a:spLocks noChangeShapeType="1"/>
            </p:cNvSpPr>
            <p:nvPr/>
          </p:nvSpPr>
          <p:spPr bwMode="auto">
            <a:xfrm flipH="1" flipV="1">
              <a:off x="4272" y="3456"/>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4" name="Text Box 23"/>
            <p:cNvSpPr txBox="1">
              <a:spLocks noChangeArrowheads="1"/>
            </p:cNvSpPr>
            <p:nvPr/>
          </p:nvSpPr>
          <p:spPr bwMode="auto">
            <a:xfrm>
              <a:off x="3600" y="225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spcBef>
                  <a:spcPct val="50000"/>
                </a:spcBef>
              </a:pPr>
              <a:r>
                <a:rPr lang="en-US" sz="2000">
                  <a:solidFill>
                    <a:schemeClr val="tx1"/>
                  </a:solidFill>
                  <a:latin typeface="Times New Roman" panose="02020603050405020304" pitchFamily="18" charset="0"/>
                </a:rPr>
                <a:t>null</a:t>
              </a:r>
            </a:p>
          </p:txBody>
        </p:sp>
        <p:sp>
          <p:nvSpPr>
            <p:cNvPr id="2065" name="Text Box 24"/>
            <p:cNvSpPr txBox="1">
              <a:spLocks noChangeArrowheads="1"/>
            </p:cNvSpPr>
            <p:nvPr/>
          </p:nvSpPr>
          <p:spPr bwMode="auto">
            <a:xfrm>
              <a:off x="3360" y="26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spcBef>
                  <a:spcPct val="50000"/>
                </a:spcBef>
              </a:pPr>
              <a:r>
                <a:rPr lang="en-US" sz="2000">
                  <a:solidFill>
                    <a:schemeClr val="tx1"/>
                  </a:solidFill>
                  <a:latin typeface="Times New Roman" panose="02020603050405020304" pitchFamily="18" charset="0"/>
                </a:rPr>
                <a:t>B:2</a:t>
              </a:r>
            </a:p>
          </p:txBody>
        </p:sp>
        <p:sp>
          <p:nvSpPr>
            <p:cNvPr id="2066" name="Text Box 25"/>
            <p:cNvSpPr txBox="1">
              <a:spLocks noChangeArrowheads="1"/>
            </p:cNvSpPr>
            <p:nvPr/>
          </p:nvSpPr>
          <p:spPr bwMode="auto">
            <a:xfrm>
              <a:off x="3072" y="321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spcBef>
                  <a:spcPct val="50000"/>
                </a:spcBef>
              </a:pPr>
              <a:r>
                <a:rPr lang="en-US" sz="2000">
                  <a:solidFill>
                    <a:schemeClr val="tx1"/>
                  </a:solidFill>
                  <a:latin typeface="Times New Roman" panose="02020603050405020304" pitchFamily="18" charset="0"/>
                </a:rPr>
                <a:t>A:1</a:t>
              </a:r>
            </a:p>
          </p:txBody>
        </p:sp>
        <p:sp>
          <p:nvSpPr>
            <p:cNvPr id="2067" name="Text Box 27"/>
            <p:cNvSpPr txBox="1">
              <a:spLocks noChangeArrowheads="1"/>
            </p:cNvSpPr>
            <p:nvPr/>
          </p:nvSpPr>
          <p:spPr bwMode="auto">
            <a:xfrm>
              <a:off x="4320" y="312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spcBef>
                  <a:spcPct val="50000"/>
                </a:spcBef>
              </a:pPr>
              <a:r>
                <a:rPr lang="en-US" sz="2000">
                  <a:solidFill>
                    <a:schemeClr val="tx1"/>
                  </a:solidFill>
                  <a:latin typeface="Times New Roman" panose="02020603050405020304" pitchFamily="18" charset="0"/>
                </a:rPr>
                <a:t>C:1</a:t>
              </a:r>
            </a:p>
          </p:txBody>
        </p:sp>
        <p:sp>
          <p:nvSpPr>
            <p:cNvPr id="2068" name="Text Box 28"/>
            <p:cNvSpPr txBox="1">
              <a:spLocks noChangeArrowheads="1"/>
            </p:cNvSpPr>
            <p:nvPr/>
          </p:nvSpPr>
          <p:spPr bwMode="auto">
            <a:xfrm>
              <a:off x="4752" y="355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spcBef>
                  <a:spcPct val="50000"/>
                </a:spcBef>
              </a:pPr>
              <a:r>
                <a:rPr lang="en-US" sz="2000">
                  <a:solidFill>
                    <a:schemeClr val="tx1"/>
                  </a:solidFill>
                  <a:latin typeface="Times New Roman" panose="02020603050405020304" pitchFamily="18" charset="0"/>
                </a:rPr>
                <a:t>D:1</a:t>
              </a:r>
            </a:p>
          </p:txBody>
        </p:sp>
        <p:sp>
          <p:nvSpPr>
            <p:cNvPr id="2069" name="Line 34"/>
            <p:cNvSpPr>
              <a:spLocks noChangeShapeType="1"/>
            </p:cNvSpPr>
            <p:nvPr/>
          </p:nvSpPr>
          <p:spPr bwMode="auto">
            <a:xfrm>
              <a:off x="3840" y="2928"/>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 name="Rectangle 29">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31" name="Straight Connector 30">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2" name="Picture 31"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3" name="Rectangle 32">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366120" y="1946520"/>
              <a:ext cx="11135520" cy="3134880"/>
            </p14:xfrm>
          </p:contentPart>
        </mc:Choice>
        <mc:Fallback xmlns="">
          <p:pic>
            <p:nvPicPr>
              <p:cNvPr id="4" name="Ink 3"/>
              <p:cNvPicPr/>
              <p:nvPr/>
            </p:nvPicPr>
            <p:blipFill>
              <a:blip r:embed="rId8"/>
              <a:stretch>
                <a:fillRect/>
              </a:stretch>
            </p:blipFill>
            <p:spPr>
              <a:xfrm>
                <a:off x="356760" y="1937160"/>
                <a:ext cx="11154240" cy="3153600"/>
              </a:xfrm>
              <a:prstGeom prst="rect">
                <a:avLst/>
              </a:prstGeom>
            </p:spPr>
          </p:pic>
        </mc:Fallback>
      </mc:AlternateContent>
    </p:spTree>
    <p:extLst>
      <p:ext uri="{BB962C8B-B14F-4D97-AF65-F5344CB8AC3E}">
        <p14:creationId xmlns:p14="http://schemas.microsoft.com/office/powerpoint/2010/main" val="396158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4765"/>
                                        </p:tgtEl>
                                        <p:attrNameLst>
                                          <p:attrName>style.visibility</p:attrName>
                                        </p:attrNameLst>
                                      </p:cBhvr>
                                      <p:to>
                                        <p:strVal val="visible"/>
                                      </p:to>
                                    </p:set>
                                    <p:anim calcmode="lin" valueType="num">
                                      <p:cBhvr>
                                        <p:cTn id="7" dur="500" fill="hold"/>
                                        <p:tgtEl>
                                          <p:spTgt spid="244765"/>
                                        </p:tgtEl>
                                        <p:attrNameLst>
                                          <p:attrName>ppt_w</p:attrName>
                                        </p:attrNameLst>
                                      </p:cBhvr>
                                      <p:tavLst>
                                        <p:tav tm="0">
                                          <p:val>
                                            <p:fltVal val="0"/>
                                          </p:val>
                                        </p:tav>
                                        <p:tav tm="100000">
                                          <p:val>
                                            <p:strVal val="#ppt_w"/>
                                          </p:val>
                                        </p:tav>
                                      </p:tavLst>
                                    </p:anim>
                                    <p:anim calcmode="lin" valueType="num">
                                      <p:cBhvr>
                                        <p:cTn id="8" dur="500" fill="hold"/>
                                        <p:tgtEl>
                                          <p:spTgt spid="24476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44766"/>
                                        </p:tgtEl>
                                        <p:attrNameLst>
                                          <p:attrName>style.visibility</p:attrName>
                                        </p:attrNameLst>
                                      </p:cBhvr>
                                      <p:to>
                                        <p:strVal val="visible"/>
                                      </p:to>
                                    </p:set>
                                    <p:anim calcmode="lin" valueType="num">
                                      <p:cBhvr>
                                        <p:cTn id="19" dur="500" fill="hold"/>
                                        <p:tgtEl>
                                          <p:spTgt spid="244766"/>
                                        </p:tgtEl>
                                        <p:attrNameLst>
                                          <p:attrName>ppt_w</p:attrName>
                                        </p:attrNameLst>
                                      </p:cBhvr>
                                      <p:tavLst>
                                        <p:tav tm="0">
                                          <p:val>
                                            <p:fltVal val="0"/>
                                          </p:val>
                                        </p:tav>
                                        <p:tav tm="100000">
                                          <p:val>
                                            <p:strVal val="#ppt_w"/>
                                          </p:val>
                                        </p:tav>
                                      </p:tavLst>
                                    </p:anim>
                                    <p:anim calcmode="lin" valueType="num">
                                      <p:cBhvr>
                                        <p:cTn id="20" dur="500" fill="hold"/>
                                        <p:tgtEl>
                                          <p:spTgt spid="244766"/>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65" grpId="0" autoUpdateAnimBg="0"/>
      <p:bldP spid="244766"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8"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Bef>
                <a:spcPct val="20000"/>
              </a:spcBef>
              <a:spcAft>
                <a:spcPts val="0"/>
              </a:spcAft>
              <a:buClr>
                <a:schemeClr val="tx1"/>
              </a:buClr>
              <a:buSzPct val="120000"/>
              <a:defRPr/>
            </a:pPr>
            <a:r>
              <a:rPr kumimoji="1" lang="en-US" sz="2400" dirty="0" smtClean="0">
                <a:hlinkClick r:id="rId3"/>
              </a:rPr>
              <a:t>http</a:t>
            </a:r>
            <a:r>
              <a:rPr kumimoji="1" lang="en-US" sz="2400" dirty="0">
                <a:hlinkClick r:id="rId3"/>
              </a:rPr>
              <a:t>://www2.ift.ulaval.ca/~</a:t>
            </a:r>
            <a:r>
              <a:rPr kumimoji="1" lang="en-US" sz="2400" dirty="0" smtClean="0">
                <a:hlinkClick r:id="rId3"/>
              </a:rPr>
              <a:t>chaib/IFT-4102-7025/public_html/Fichiers/Machine_Learning_in_Action.pdf</a:t>
            </a:r>
            <a:endParaRPr kumimoji="1" lang="en-US" sz="2400" dirty="0" smtClean="0"/>
          </a:p>
          <a:p>
            <a:pPr marL="342900" indent="-342900" fontAlgn="auto">
              <a:spcBef>
                <a:spcPct val="20000"/>
              </a:spcBef>
              <a:spcAft>
                <a:spcPts val="0"/>
              </a:spcAft>
              <a:buClr>
                <a:schemeClr val="tx1"/>
              </a:buClr>
              <a:buSzPct val="120000"/>
              <a:defRPr/>
            </a:pPr>
            <a:r>
              <a:rPr lang="en-US" sz="2400" dirty="0">
                <a:hlinkClick r:id="rId4"/>
              </a:rPr>
              <a:t>http://wwwusers.cs.umn.edu/~kumar/dmbook/</a:t>
            </a:r>
            <a:r>
              <a:rPr lang="en-US" sz="2400" dirty="0"/>
              <a:t>. </a:t>
            </a:r>
          </a:p>
          <a:p>
            <a:pPr marL="342900" indent="-342900" fontAlgn="auto">
              <a:spcBef>
                <a:spcPct val="20000"/>
              </a:spcBef>
              <a:spcAft>
                <a:spcPts val="0"/>
              </a:spcAft>
              <a:buClr>
                <a:schemeClr val="tx1"/>
              </a:buClr>
              <a:buSzPct val="120000"/>
              <a:defRPr/>
            </a:pPr>
            <a:r>
              <a:rPr lang="en-US" sz="2400" dirty="0">
                <a:hlinkClick r:id="rId5"/>
              </a:rPr>
              <a:t>ftp://ftp.aw.com/cseng/authors/tan</a:t>
            </a:r>
            <a:endParaRPr lang="en-US" sz="2400" dirty="0"/>
          </a:p>
          <a:p>
            <a:pPr marL="342900" indent="-342900" fontAlgn="auto">
              <a:spcBef>
                <a:spcPct val="20000"/>
              </a:spcBef>
              <a:spcAft>
                <a:spcPts val="0"/>
              </a:spcAft>
              <a:buClr>
                <a:schemeClr val="tx1"/>
              </a:buClr>
              <a:buSzPct val="120000"/>
              <a:defRPr/>
            </a:pPr>
            <a:r>
              <a:rPr kumimoji="1" lang="en-US" sz="2400" dirty="0">
                <a:hlinkClick r:id="rId6"/>
              </a:rPr>
              <a:t>http://web.ccsu.edu/datamining/resources.html</a:t>
            </a:r>
            <a:endParaRPr kumimoji="1" lang="en-US" sz="2400" dirty="0"/>
          </a:p>
          <a:p>
            <a:pPr marL="0" indent="0" fontAlgn="auto">
              <a:spcBef>
                <a:spcPct val="20000"/>
              </a:spcBef>
              <a:spcAft>
                <a:spcPts val="0"/>
              </a:spcAft>
              <a:buClr>
                <a:schemeClr val="tx1"/>
              </a:buClr>
              <a:buSzPct val="120000"/>
              <a:buNone/>
              <a:defRPr/>
            </a:pPr>
            <a:endParaRPr kumimoji="1" lang="en-US" sz="2400" dirty="0" smtClean="0"/>
          </a:p>
          <a:p>
            <a:pPr marL="342900" indent="-342900" fontAlgn="auto">
              <a:spcBef>
                <a:spcPct val="20000"/>
              </a:spcBef>
              <a:spcAft>
                <a:spcPts val="0"/>
              </a:spcAft>
              <a:buClr>
                <a:schemeClr val="tx1"/>
              </a:buClr>
              <a:buSzPct val="120000"/>
              <a:defRPr/>
            </a:pPr>
            <a:endParaRPr kumimoji="1" lang="en-US" sz="2400" dirty="0"/>
          </a:p>
          <a:p>
            <a:pPr marL="342900" indent="-342900" fontAlgn="auto">
              <a:spcBef>
                <a:spcPct val="20000"/>
              </a:spcBef>
              <a:spcAft>
                <a:spcPts val="0"/>
              </a:spcAft>
              <a:buClr>
                <a:schemeClr val="tx1"/>
              </a:buClr>
              <a:buSzPct val="120000"/>
              <a:defRPr/>
            </a:pPr>
            <a:endParaRPr kumimoji="1" lang="en-US" sz="2400" b="1" dirty="0"/>
          </a:p>
        </p:txBody>
      </p:sp>
      <p:sp>
        <p:nvSpPr>
          <p:cNvPr id="7" name="Rectangle 6">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rgbClr val="DFA267"/>
                </a:solidFill>
              </a:rPr>
              <a:t>Resources</a:t>
            </a:r>
          </a:p>
        </p:txBody>
      </p:sp>
      <p:sp>
        <p:nvSpPr>
          <p:cNvPr id="9" name="Rectangle 8">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spTree>
    <p:extLst>
      <p:ext uri="{BB962C8B-B14F-4D97-AF65-F5344CB8AC3E}">
        <p14:creationId xmlns:p14="http://schemas.microsoft.com/office/powerpoint/2010/main" val="29907551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mehala@pes.edu</a:t>
            </a:r>
            <a:endParaRPr lang="en-IN" sz="2400" b="1" dirty="0"/>
          </a:p>
        </p:txBody>
      </p:sp>
      <p:grpSp>
        <p:nvGrpSpPr>
          <p:cNvPr id="13"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smtClean="0"/>
              <a:t>Dr. N MEHALA</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and </a:t>
            </a:r>
            <a:r>
              <a:rPr lang="en-US" sz="2400" dirty="0"/>
              <a:t>Engineering</a:t>
            </a:r>
            <a:endParaRPr lang="en-IN" sz="2400" dirty="0"/>
          </a:p>
        </p:txBody>
      </p:sp>
    </p:spTree>
    <p:extLst>
      <p:ext uri="{BB962C8B-B14F-4D97-AF65-F5344CB8AC3E}">
        <p14:creationId xmlns:p14="http://schemas.microsoft.com/office/powerpoint/2010/main" val="1459503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3347225" y="1199941"/>
            <a:ext cx="1986775" cy="1325563"/>
          </a:xfrm>
        </p:spPr>
        <p:txBody>
          <a:bodyPr>
            <a:normAutofit/>
          </a:bodyPr>
          <a:lstStyle/>
          <a:p>
            <a:pPr eaLnBrk="1" hangingPunct="1"/>
            <a:r>
              <a:rPr lang="en-US" sz="2400" b="1" dirty="0" smtClean="0">
                <a:solidFill>
                  <a:srgbClr val="FF0000"/>
                </a:solidFill>
                <a:latin typeface="+mn-lt"/>
              </a:rPr>
              <a:t>FP-Tree Construction</a:t>
            </a:r>
          </a:p>
        </p:txBody>
      </p:sp>
      <p:sp>
        <p:nvSpPr>
          <p:cNvPr id="3077" name="Text Box 58"/>
          <p:cNvSpPr txBox="1">
            <a:spLocks noChangeArrowheads="1"/>
          </p:cNvSpPr>
          <p:nvPr/>
        </p:nvSpPr>
        <p:spPr bwMode="auto">
          <a:xfrm>
            <a:off x="1828800" y="1716453"/>
            <a:ext cx="16610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sz="2400" b="1" dirty="0">
                <a:solidFill>
                  <a:schemeClr val="tx1"/>
                </a:solidFill>
                <a:latin typeface="+mn-lt"/>
              </a:rPr>
              <a:t>Transaction Database</a:t>
            </a:r>
          </a:p>
        </p:txBody>
      </p:sp>
      <p:graphicFrame>
        <p:nvGraphicFramePr>
          <p:cNvPr id="3075" name="Object 59"/>
          <p:cNvGraphicFramePr>
            <a:graphicFrameLocks noChangeAspect="1"/>
          </p:cNvGraphicFramePr>
          <p:nvPr>
            <p:extLst>
              <p:ext uri="{D42A27DB-BD31-4B8C-83A1-F6EECF244321}">
                <p14:modId xmlns:p14="http://schemas.microsoft.com/office/powerpoint/2010/main" val="2252499558"/>
              </p:ext>
            </p:extLst>
          </p:nvPr>
        </p:nvGraphicFramePr>
        <p:xfrm>
          <a:off x="76200" y="4993054"/>
          <a:ext cx="1828800" cy="1666875"/>
        </p:xfrm>
        <a:graphic>
          <a:graphicData uri="http://schemas.openxmlformats.org/presentationml/2006/ole">
            <mc:AlternateContent xmlns:mc="http://schemas.openxmlformats.org/markup-compatibility/2006">
              <mc:Choice xmlns:v="urn:schemas-microsoft-com:vml" Requires="v">
                <p:oleObj spid="_x0000_s14460" name="Worksheet" r:id="rId3" imgW="1953006" imgH="1781556" progId="Excel.Sheet.8">
                  <p:embed/>
                </p:oleObj>
              </mc:Choice>
              <mc:Fallback>
                <p:oleObj name="Worksheet" r:id="rId3" imgW="1953006" imgH="1781556"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993054"/>
                        <a:ext cx="18288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Text Box 72"/>
          <p:cNvSpPr txBox="1">
            <a:spLocks noChangeArrowheads="1"/>
          </p:cNvSpPr>
          <p:nvPr/>
        </p:nvSpPr>
        <p:spPr bwMode="auto">
          <a:xfrm>
            <a:off x="0" y="4612054"/>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spcBef>
                <a:spcPct val="50000"/>
              </a:spcBef>
            </a:pPr>
            <a:r>
              <a:rPr lang="en-US" b="1">
                <a:solidFill>
                  <a:schemeClr val="tx1"/>
                </a:solidFill>
              </a:rPr>
              <a:t>Header table</a:t>
            </a:r>
          </a:p>
        </p:txBody>
      </p:sp>
      <p:sp>
        <p:nvSpPr>
          <p:cNvPr id="3079" name="Line 105"/>
          <p:cNvSpPr>
            <a:spLocks noChangeShapeType="1"/>
          </p:cNvSpPr>
          <p:nvPr/>
        </p:nvSpPr>
        <p:spPr bwMode="auto">
          <a:xfrm flipV="1">
            <a:off x="1524000" y="4307253"/>
            <a:ext cx="4419600" cy="22098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0" name="Line 108"/>
          <p:cNvSpPr>
            <a:spLocks noChangeShapeType="1"/>
          </p:cNvSpPr>
          <p:nvPr/>
        </p:nvSpPr>
        <p:spPr bwMode="auto">
          <a:xfrm flipV="1">
            <a:off x="1447800" y="4916853"/>
            <a:ext cx="1752600" cy="1295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081" name="Group 116"/>
          <p:cNvGrpSpPr>
            <a:grpSpLocks/>
          </p:cNvGrpSpPr>
          <p:nvPr/>
        </p:nvGrpSpPr>
        <p:grpSpPr bwMode="auto">
          <a:xfrm>
            <a:off x="3048000" y="1868853"/>
            <a:ext cx="5486400" cy="3124200"/>
            <a:chOff x="2160" y="864"/>
            <a:chExt cx="3456" cy="1968"/>
          </a:xfrm>
        </p:grpSpPr>
        <p:sp>
          <p:nvSpPr>
            <p:cNvPr id="3083" name="Oval 73"/>
            <p:cNvSpPr>
              <a:spLocks noChangeArrowheads="1"/>
            </p:cNvSpPr>
            <p:nvPr/>
          </p:nvSpPr>
          <p:spPr bwMode="auto">
            <a:xfrm>
              <a:off x="3120" y="1248"/>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B:8</a:t>
              </a:r>
            </a:p>
          </p:txBody>
        </p:sp>
        <p:sp>
          <p:nvSpPr>
            <p:cNvPr id="3084" name="Oval 75"/>
            <p:cNvSpPr>
              <a:spLocks noChangeArrowheads="1"/>
            </p:cNvSpPr>
            <p:nvPr/>
          </p:nvSpPr>
          <p:spPr bwMode="auto">
            <a:xfrm>
              <a:off x="2688" y="168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A:5</a:t>
              </a:r>
            </a:p>
          </p:txBody>
        </p:sp>
        <p:sp>
          <p:nvSpPr>
            <p:cNvPr id="3085" name="Oval 76"/>
            <p:cNvSpPr>
              <a:spLocks noChangeArrowheads="1"/>
            </p:cNvSpPr>
            <p:nvPr/>
          </p:nvSpPr>
          <p:spPr bwMode="auto">
            <a:xfrm>
              <a:off x="3552" y="864"/>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null</a:t>
              </a:r>
            </a:p>
          </p:txBody>
        </p:sp>
        <p:sp>
          <p:nvSpPr>
            <p:cNvPr id="3086" name="Line 77"/>
            <p:cNvSpPr>
              <a:spLocks noChangeShapeType="1"/>
            </p:cNvSpPr>
            <p:nvPr/>
          </p:nvSpPr>
          <p:spPr bwMode="auto">
            <a:xfrm flipH="1">
              <a:off x="3456" y="11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78"/>
            <p:cNvSpPr>
              <a:spLocks noChangeShapeType="1"/>
            </p:cNvSpPr>
            <p:nvPr/>
          </p:nvSpPr>
          <p:spPr bwMode="auto">
            <a:xfrm flipH="1">
              <a:off x="3024" y="1488"/>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Oval 79"/>
            <p:cNvSpPr>
              <a:spLocks noChangeArrowheads="1"/>
            </p:cNvSpPr>
            <p:nvPr/>
          </p:nvSpPr>
          <p:spPr bwMode="auto">
            <a:xfrm>
              <a:off x="3264" y="168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C:3</a:t>
              </a:r>
            </a:p>
          </p:txBody>
        </p:sp>
        <p:sp>
          <p:nvSpPr>
            <p:cNvPr id="3089" name="Oval 80"/>
            <p:cNvSpPr>
              <a:spLocks noChangeArrowheads="1"/>
            </p:cNvSpPr>
            <p:nvPr/>
          </p:nvSpPr>
          <p:spPr bwMode="auto">
            <a:xfrm>
              <a:off x="3264" y="216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090" name="Line 81"/>
            <p:cNvSpPr>
              <a:spLocks noChangeShapeType="1"/>
            </p:cNvSpPr>
            <p:nvPr/>
          </p:nvSpPr>
          <p:spPr bwMode="auto">
            <a:xfrm>
              <a:off x="3408" y="1488"/>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1" name="Oval 83"/>
            <p:cNvSpPr>
              <a:spLocks noChangeArrowheads="1"/>
            </p:cNvSpPr>
            <p:nvPr/>
          </p:nvSpPr>
          <p:spPr bwMode="auto">
            <a:xfrm>
              <a:off x="4416" y="1248"/>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A:2</a:t>
              </a:r>
            </a:p>
          </p:txBody>
        </p:sp>
        <p:sp>
          <p:nvSpPr>
            <p:cNvPr id="3092" name="Line 84"/>
            <p:cNvSpPr>
              <a:spLocks noChangeShapeType="1"/>
            </p:cNvSpPr>
            <p:nvPr/>
          </p:nvSpPr>
          <p:spPr bwMode="auto">
            <a:xfrm>
              <a:off x="3840" y="1104"/>
              <a:ext cx="67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Oval 85"/>
            <p:cNvSpPr>
              <a:spLocks noChangeArrowheads="1"/>
            </p:cNvSpPr>
            <p:nvPr/>
          </p:nvSpPr>
          <p:spPr bwMode="auto">
            <a:xfrm>
              <a:off x="4512" y="168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C:1</a:t>
              </a:r>
            </a:p>
          </p:txBody>
        </p:sp>
        <p:sp>
          <p:nvSpPr>
            <p:cNvPr id="3094" name="Oval 86"/>
            <p:cNvSpPr>
              <a:spLocks noChangeArrowheads="1"/>
            </p:cNvSpPr>
            <p:nvPr/>
          </p:nvSpPr>
          <p:spPr bwMode="auto">
            <a:xfrm>
              <a:off x="4512" y="216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095" name="Oval 87"/>
            <p:cNvSpPr>
              <a:spLocks noChangeArrowheads="1"/>
            </p:cNvSpPr>
            <p:nvPr/>
          </p:nvSpPr>
          <p:spPr bwMode="auto">
            <a:xfrm>
              <a:off x="4512" y="2592"/>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096" name="Line 88"/>
            <p:cNvSpPr>
              <a:spLocks noChangeShapeType="1"/>
            </p:cNvSpPr>
            <p:nvPr/>
          </p:nvSpPr>
          <p:spPr bwMode="auto">
            <a:xfrm>
              <a:off x="4656" y="1488"/>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89"/>
            <p:cNvSpPr>
              <a:spLocks noChangeShapeType="1"/>
            </p:cNvSpPr>
            <p:nvPr/>
          </p:nvSpPr>
          <p:spPr bwMode="auto">
            <a:xfrm flipH="1">
              <a:off x="3504" y="1920"/>
              <a:ext cx="4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90"/>
            <p:cNvSpPr>
              <a:spLocks noChangeShapeType="1"/>
            </p:cNvSpPr>
            <p:nvPr/>
          </p:nvSpPr>
          <p:spPr bwMode="auto">
            <a:xfrm>
              <a:off x="4752" y="19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Line 91"/>
            <p:cNvSpPr>
              <a:spLocks noChangeShapeType="1"/>
            </p:cNvSpPr>
            <p:nvPr/>
          </p:nvSpPr>
          <p:spPr bwMode="auto">
            <a:xfrm>
              <a:off x="4752" y="240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0" name="Oval 93"/>
            <p:cNvSpPr>
              <a:spLocks noChangeArrowheads="1"/>
            </p:cNvSpPr>
            <p:nvPr/>
          </p:nvSpPr>
          <p:spPr bwMode="auto">
            <a:xfrm>
              <a:off x="5136" y="168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101" name="Line 94"/>
            <p:cNvSpPr>
              <a:spLocks noChangeShapeType="1"/>
            </p:cNvSpPr>
            <p:nvPr/>
          </p:nvSpPr>
          <p:spPr bwMode="auto">
            <a:xfrm>
              <a:off x="4848" y="1440"/>
              <a:ext cx="48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Oval 95"/>
            <p:cNvSpPr>
              <a:spLocks noChangeArrowheads="1"/>
            </p:cNvSpPr>
            <p:nvPr/>
          </p:nvSpPr>
          <p:spPr bwMode="auto">
            <a:xfrm>
              <a:off x="5136" y="216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103" name="Line 96"/>
            <p:cNvSpPr>
              <a:spLocks noChangeShapeType="1"/>
            </p:cNvSpPr>
            <p:nvPr/>
          </p:nvSpPr>
          <p:spPr bwMode="auto">
            <a:xfrm>
              <a:off x="5376" y="19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Oval 97"/>
            <p:cNvSpPr>
              <a:spLocks noChangeArrowheads="1"/>
            </p:cNvSpPr>
            <p:nvPr/>
          </p:nvSpPr>
          <p:spPr bwMode="auto">
            <a:xfrm>
              <a:off x="2160" y="216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C:3</a:t>
              </a:r>
            </a:p>
          </p:txBody>
        </p:sp>
        <p:sp>
          <p:nvSpPr>
            <p:cNvPr id="3105" name="Line 98"/>
            <p:cNvSpPr>
              <a:spLocks noChangeShapeType="1"/>
            </p:cNvSpPr>
            <p:nvPr/>
          </p:nvSpPr>
          <p:spPr bwMode="auto">
            <a:xfrm flipH="1">
              <a:off x="2448" y="1920"/>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6" name="Oval 99"/>
            <p:cNvSpPr>
              <a:spLocks noChangeArrowheads="1"/>
            </p:cNvSpPr>
            <p:nvPr/>
          </p:nvSpPr>
          <p:spPr bwMode="auto">
            <a:xfrm>
              <a:off x="2160" y="2592"/>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107" name="Line 100"/>
            <p:cNvSpPr>
              <a:spLocks noChangeShapeType="1"/>
            </p:cNvSpPr>
            <p:nvPr/>
          </p:nvSpPr>
          <p:spPr bwMode="auto">
            <a:xfrm>
              <a:off x="2400" y="240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8" name="Oval 101"/>
            <p:cNvSpPr>
              <a:spLocks noChangeArrowheads="1"/>
            </p:cNvSpPr>
            <p:nvPr/>
          </p:nvSpPr>
          <p:spPr bwMode="auto">
            <a:xfrm>
              <a:off x="2688" y="216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D:1</a:t>
              </a:r>
            </a:p>
          </p:txBody>
        </p:sp>
        <p:sp>
          <p:nvSpPr>
            <p:cNvPr id="3109" name="Line 102"/>
            <p:cNvSpPr>
              <a:spLocks noChangeShapeType="1"/>
            </p:cNvSpPr>
            <p:nvPr/>
          </p:nvSpPr>
          <p:spPr bwMode="auto">
            <a:xfrm>
              <a:off x="2928" y="19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0" name="Oval 103"/>
            <p:cNvSpPr>
              <a:spLocks noChangeArrowheads="1"/>
            </p:cNvSpPr>
            <p:nvPr/>
          </p:nvSpPr>
          <p:spPr bwMode="auto">
            <a:xfrm>
              <a:off x="3840" y="2160"/>
              <a:ext cx="480" cy="240"/>
            </a:xfrm>
            <a:prstGeom prst="ellipse">
              <a:avLst/>
            </a:prstGeom>
            <a:solidFill>
              <a:srgbClr val="FFFF99"/>
            </a:solidFill>
            <a:ln w="9525">
              <a:solidFill>
                <a:schemeClr val="tx1"/>
              </a:solidFill>
              <a:round/>
              <a:headEnd/>
              <a:tailEnd/>
            </a:ln>
          </p:spPr>
          <p:txBody>
            <a:bodyPr wrap="none" anchor="ct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algn="ctr" eaLnBrk="1" hangingPunct="1"/>
              <a:r>
                <a:rPr lang="en-US"/>
                <a:t>E:1</a:t>
              </a:r>
            </a:p>
          </p:txBody>
        </p:sp>
        <p:sp>
          <p:nvSpPr>
            <p:cNvPr id="3111" name="Line 104"/>
            <p:cNvSpPr>
              <a:spLocks noChangeShapeType="1"/>
            </p:cNvSpPr>
            <p:nvPr/>
          </p:nvSpPr>
          <p:spPr bwMode="auto">
            <a:xfrm>
              <a:off x="3600" y="192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2" name="Line 106"/>
            <p:cNvSpPr>
              <a:spLocks noChangeShapeType="1"/>
            </p:cNvSpPr>
            <p:nvPr/>
          </p:nvSpPr>
          <p:spPr bwMode="auto">
            <a:xfrm>
              <a:off x="4176" y="2400"/>
              <a:ext cx="384"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3" name="Line 107"/>
            <p:cNvSpPr>
              <a:spLocks noChangeShapeType="1"/>
            </p:cNvSpPr>
            <p:nvPr/>
          </p:nvSpPr>
          <p:spPr bwMode="auto">
            <a:xfrm flipV="1">
              <a:off x="4992" y="2400"/>
              <a:ext cx="336"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4" name="Line 109"/>
            <p:cNvSpPr>
              <a:spLocks noChangeShapeType="1"/>
            </p:cNvSpPr>
            <p:nvPr/>
          </p:nvSpPr>
          <p:spPr bwMode="auto">
            <a:xfrm flipV="1">
              <a:off x="2640" y="2400"/>
              <a:ext cx="240"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5" name="Line 110"/>
            <p:cNvSpPr>
              <a:spLocks noChangeShapeType="1"/>
            </p:cNvSpPr>
            <p:nvPr/>
          </p:nvSpPr>
          <p:spPr bwMode="auto">
            <a:xfrm>
              <a:off x="3120" y="2352"/>
              <a:ext cx="192" cy="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6" name="Line 112"/>
            <p:cNvSpPr>
              <a:spLocks noChangeShapeType="1"/>
            </p:cNvSpPr>
            <p:nvPr/>
          </p:nvSpPr>
          <p:spPr bwMode="auto">
            <a:xfrm flipV="1">
              <a:off x="4896" y="1872"/>
              <a:ext cx="336" cy="288"/>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7" name="Line 113"/>
            <p:cNvSpPr>
              <a:spLocks noChangeShapeType="1"/>
            </p:cNvSpPr>
            <p:nvPr/>
          </p:nvSpPr>
          <p:spPr bwMode="auto">
            <a:xfrm>
              <a:off x="3600" y="2352"/>
              <a:ext cx="432" cy="336"/>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Line 114"/>
            <p:cNvSpPr>
              <a:spLocks noChangeShapeType="1"/>
            </p:cNvSpPr>
            <p:nvPr/>
          </p:nvSpPr>
          <p:spPr bwMode="auto">
            <a:xfrm flipV="1">
              <a:off x="4032" y="2352"/>
              <a:ext cx="528" cy="336"/>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082" name="Text Box 115"/>
          <p:cNvSpPr txBox="1">
            <a:spLocks noChangeArrowheads="1"/>
          </p:cNvSpPr>
          <p:nvPr/>
        </p:nvSpPr>
        <p:spPr bwMode="auto">
          <a:xfrm>
            <a:off x="3336926" y="5639166"/>
            <a:ext cx="5426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3333CC"/>
                </a:solidFill>
                <a:latin typeface="Arial" panose="020B0604020202020204" pitchFamily="34" charset="0"/>
              </a:defRPr>
            </a:lvl1pPr>
            <a:lvl2pPr marL="742950" indent="-285750" eaLnBrk="0" hangingPunct="0">
              <a:defRPr>
                <a:solidFill>
                  <a:srgbClr val="3333CC"/>
                </a:solidFill>
                <a:latin typeface="Arial" panose="020B0604020202020204" pitchFamily="34" charset="0"/>
              </a:defRPr>
            </a:lvl2pPr>
            <a:lvl3pPr marL="1143000" indent="-228600" eaLnBrk="0" hangingPunct="0">
              <a:defRPr>
                <a:solidFill>
                  <a:srgbClr val="3333CC"/>
                </a:solidFill>
                <a:latin typeface="Arial" panose="020B0604020202020204" pitchFamily="34" charset="0"/>
              </a:defRPr>
            </a:lvl3pPr>
            <a:lvl4pPr marL="1600200" indent="-228600" eaLnBrk="0" hangingPunct="0">
              <a:defRPr>
                <a:solidFill>
                  <a:srgbClr val="3333CC"/>
                </a:solidFill>
                <a:latin typeface="Arial" panose="020B0604020202020204" pitchFamily="34" charset="0"/>
              </a:defRPr>
            </a:lvl4pPr>
            <a:lvl5pPr marL="2057400" indent="-228600" eaLnBrk="0" hangingPunct="0">
              <a:defRPr>
                <a:solidFill>
                  <a:srgbClr val="3333CC"/>
                </a:solidFill>
                <a:latin typeface="Arial" panose="020B0604020202020204" pitchFamily="34" charset="0"/>
              </a:defRPr>
            </a:lvl5pPr>
            <a:lvl6pPr marL="2514600" indent="-228600" eaLnBrk="0" fontAlgn="base" hangingPunct="0">
              <a:spcBef>
                <a:spcPct val="0"/>
              </a:spcBef>
              <a:spcAft>
                <a:spcPct val="0"/>
              </a:spcAft>
              <a:defRPr>
                <a:solidFill>
                  <a:srgbClr val="3333CC"/>
                </a:solidFill>
                <a:latin typeface="Arial" panose="020B0604020202020204" pitchFamily="34" charset="0"/>
              </a:defRPr>
            </a:lvl6pPr>
            <a:lvl7pPr marL="2971800" indent="-228600" eaLnBrk="0" fontAlgn="base" hangingPunct="0">
              <a:spcBef>
                <a:spcPct val="0"/>
              </a:spcBef>
              <a:spcAft>
                <a:spcPct val="0"/>
              </a:spcAft>
              <a:defRPr>
                <a:solidFill>
                  <a:srgbClr val="3333CC"/>
                </a:solidFill>
                <a:latin typeface="Arial" panose="020B0604020202020204" pitchFamily="34" charset="0"/>
              </a:defRPr>
            </a:lvl7pPr>
            <a:lvl8pPr marL="3429000" indent="-228600" eaLnBrk="0" fontAlgn="base" hangingPunct="0">
              <a:spcBef>
                <a:spcPct val="0"/>
              </a:spcBef>
              <a:spcAft>
                <a:spcPct val="0"/>
              </a:spcAft>
              <a:defRPr>
                <a:solidFill>
                  <a:srgbClr val="3333CC"/>
                </a:solidFill>
                <a:latin typeface="Arial" panose="020B0604020202020204" pitchFamily="34" charset="0"/>
              </a:defRPr>
            </a:lvl8pPr>
            <a:lvl9pPr marL="3886200" indent="-228600" eaLnBrk="0" fontAlgn="base" hangingPunct="0">
              <a:spcBef>
                <a:spcPct val="0"/>
              </a:spcBef>
              <a:spcAft>
                <a:spcPct val="0"/>
              </a:spcAft>
              <a:defRPr>
                <a:solidFill>
                  <a:srgbClr val="3333CC"/>
                </a:solidFill>
                <a:latin typeface="Arial" panose="020B0604020202020204" pitchFamily="34" charset="0"/>
              </a:defRPr>
            </a:lvl9pPr>
          </a:lstStyle>
          <a:p>
            <a:pPr eaLnBrk="1" hangingPunct="1"/>
            <a:r>
              <a:rPr lang="en-US" sz="2400" dirty="0">
                <a:latin typeface="+mn-lt"/>
              </a:rPr>
              <a:t>Chain pointers help in quickly finding all the paths of the tree containing some given item. </a:t>
            </a:r>
          </a:p>
        </p:txBody>
      </p:sp>
      <p:sp>
        <p:nvSpPr>
          <p:cNvPr id="47" name="Rectangle 46">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rgbClr val="DFA267"/>
                </a:solidFill>
              </a:rPr>
              <a:t>FP Growth Algorithm : Example</a:t>
            </a:r>
            <a:endParaRPr lang="en-IN" sz="2400" b="1" dirty="0">
              <a:solidFill>
                <a:srgbClr val="DFA267"/>
              </a:solidFill>
            </a:endParaRPr>
          </a:p>
        </p:txBody>
      </p:sp>
      <p:cxnSp>
        <p:nvCxnSpPr>
          <p:cNvPr id="48" name="Straight Connector 4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48"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50" name="Rectangle 4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MACHINE INTELLIGENCE</a:t>
            </a:r>
            <a:endParaRPr lang="en-US" sz="2400" b="1" dirty="0">
              <a:solidFill>
                <a:schemeClr val="accent1">
                  <a:lumMod val="75000"/>
                </a:schemeClr>
              </a:solidFill>
            </a:endParaRPr>
          </a:p>
        </p:txBody>
      </p:sp>
      <p:graphicFrame>
        <p:nvGraphicFramePr>
          <p:cNvPr id="51" name="Object 4"/>
          <p:cNvGraphicFramePr>
            <a:graphicFrameLocks noChangeAspect="1"/>
          </p:cNvGraphicFramePr>
          <p:nvPr>
            <p:extLst>
              <p:ext uri="{D42A27DB-BD31-4B8C-83A1-F6EECF244321}">
                <p14:modId xmlns:p14="http://schemas.microsoft.com/office/powerpoint/2010/main" val="1381539793"/>
              </p:ext>
            </p:extLst>
          </p:nvPr>
        </p:nvGraphicFramePr>
        <p:xfrm>
          <a:off x="18045" y="1472077"/>
          <a:ext cx="1746546" cy="3132833"/>
        </p:xfrm>
        <a:graphic>
          <a:graphicData uri="http://schemas.openxmlformats.org/presentationml/2006/ole">
            <mc:AlternateContent xmlns:mc="http://schemas.openxmlformats.org/markup-compatibility/2006">
              <mc:Choice xmlns:v="urn:schemas-microsoft-com:vml" Requires="v">
                <p:oleObj spid="_x0000_s14461" name="Worksheet" r:id="rId6" imgW="1952515" imgH="3257590" progId="Excel.Sheet.8">
                  <p:embed/>
                </p:oleObj>
              </mc:Choice>
              <mc:Fallback>
                <p:oleObj name="Worksheet" r:id="rId6" imgW="1952515" imgH="3257590" progId="Excel.Sheet.8">
                  <p:embed/>
                  <p:pic>
                    <p:nvPicPr>
                      <p:cNvPr id="0" name=""/>
                      <p:cNvPicPr>
                        <a:picLocks noChangeAspect="1" noChangeArrowheads="1"/>
                      </p:cNvPicPr>
                      <p:nvPr/>
                    </p:nvPicPr>
                    <p:blipFill>
                      <a:blip r:embed="rId7"/>
                      <a:srcRect/>
                      <a:stretch>
                        <a:fillRect/>
                      </a:stretch>
                    </p:blipFill>
                    <p:spPr bwMode="auto">
                      <a:xfrm>
                        <a:off x="18045" y="1472077"/>
                        <a:ext cx="1746546" cy="3132833"/>
                      </a:xfrm>
                      <a:prstGeom prst="rect">
                        <a:avLst/>
                      </a:prstGeom>
                      <a:noFill/>
                      <a:ln>
                        <a:noFill/>
                      </a:ln>
                      <a:effectLs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8">
            <p14:nvContentPartPr>
              <p14:cNvPr id="2" name="Ink 1"/>
              <p14:cNvContentPartPr/>
              <p14:nvPr/>
            </p14:nvContentPartPr>
            <p14:xfrm>
              <a:off x="258840" y="1518120"/>
              <a:ext cx="8858880" cy="5313600"/>
            </p14:xfrm>
          </p:contentPart>
        </mc:Choice>
        <mc:Fallback xmlns="">
          <p:pic>
            <p:nvPicPr>
              <p:cNvPr id="2" name="Ink 1"/>
              <p:cNvPicPr/>
              <p:nvPr/>
            </p:nvPicPr>
            <p:blipFill>
              <a:blip r:embed="rId10"/>
              <a:stretch>
                <a:fillRect/>
              </a:stretch>
            </p:blipFill>
            <p:spPr>
              <a:xfrm>
                <a:off x="249480" y="1508760"/>
                <a:ext cx="8877600" cy="5332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 name="Ink 2"/>
              <p14:cNvContentPartPr/>
              <p14:nvPr/>
            </p14:nvContentPartPr>
            <p14:xfrm>
              <a:off x="3313080" y="2205720"/>
              <a:ext cx="6242040" cy="2045160"/>
            </p14:xfrm>
          </p:contentPart>
        </mc:Choice>
        <mc:Fallback>
          <p:pic>
            <p:nvPicPr>
              <p:cNvPr id="3" name="Ink 2"/>
              <p:cNvPicPr/>
              <p:nvPr/>
            </p:nvPicPr>
            <p:blipFill>
              <a:blip r:embed="rId12"/>
              <a:stretch>
                <a:fillRect/>
              </a:stretch>
            </p:blipFill>
            <p:spPr>
              <a:xfrm>
                <a:off x="3303720" y="2196360"/>
                <a:ext cx="6260760" cy="2063880"/>
              </a:xfrm>
              <a:prstGeom prst="rect">
                <a:avLst/>
              </a:prstGeom>
            </p:spPr>
          </p:pic>
        </mc:Fallback>
      </mc:AlternateContent>
    </p:spTree>
    <p:extLst>
      <p:ext uri="{BB962C8B-B14F-4D97-AF65-F5344CB8AC3E}">
        <p14:creationId xmlns:p14="http://schemas.microsoft.com/office/powerpoint/2010/main" val="1761178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5AA98F8770640BD118009C1F290C9" ma:contentTypeVersion="3" ma:contentTypeDescription="Create a new document." ma:contentTypeScope="" ma:versionID="da2595571a56f6a7b4b73b0249c17f92">
  <xsd:schema xmlns:xsd="http://www.w3.org/2001/XMLSchema" xmlns:xs="http://www.w3.org/2001/XMLSchema" xmlns:p="http://schemas.microsoft.com/office/2006/metadata/properties" xmlns:ns2="ff9c1de0-9162-4dca-a67d-0018a8076cd2" targetNamespace="http://schemas.microsoft.com/office/2006/metadata/properties" ma:root="true" ma:fieldsID="767a0cbc573b3b1d391a92a0f6629191" ns2:_="">
    <xsd:import namespace="ff9c1de0-9162-4dca-a67d-0018a8076cd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c1de0-9162-4dca-a67d-0018a8076c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A7BC03-FE66-4589-9626-25C618F389A2}"/>
</file>

<file path=customXml/itemProps2.xml><?xml version="1.0" encoding="utf-8"?>
<ds:datastoreItem xmlns:ds="http://schemas.openxmlformats.org/officeDocument/2006/customXml" ds:itemID="{61C0D3E2-803F-4EC3-AACE-3379E940C0E3}"/>
</file>

<file path=customXml/itemProps3.xml><?xml version="1.0" encoding="utf-8"?>
<ds:datastoreItem xmlns:ds="http://schemas.openxmlformats.org/officeDocument/2006/customXml" ds:itemID="{5C54C72A-19F4-42D2-96A2-5D32A7E3178E}"/>
</file>

<file path=docProps/app.xml><?xml version="1.0" encoding="utf-8"?>
<Properties xmlns="http://schemas.openxmlformats.org/officeDocument/2006/extended-properties" xmlns:vt="http://schemas.openxmlformats.org/officeDocument/2006/docPropsVTypes">
  <TotalTime>745</TotalTime>
  <Words>4301</Words>
  <Application>Microsoft Office PowerPoint</Application>
  <PresentationFormat>Widescreen</PresentationFormat>
  <Paragraphs>1264</Paragraphs>
  <Slides>81</Slides>
  <Notes>2</Notes>
  <HiddenSlides>26</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81</vt:i4>
      </vt:variant>
    </vt:vector>
  </HeadingPairs>
  <TitlesOfParts>
    <vt:vector size="95" baseType="lpstr">
      <vt:lpstr>Arial</vt:lpstr>
      <vt:lpstr>Calibri</vt:lpstr>
      <vt:lpstr>Calibri Light</vt:lpstr>
      <vt:lpstr>Cambria</vt:lpstr>
      <vt:lpstr>CMMI10</vt:lpstr>
      <vt:lpstr>cmr10</vt:lpstr>
      <vt:lpstr>CMR7</vt:lpstr>
      <vt:lpstr>Symbol</vt:lpstr>
      <vt:lpstr>Times New Roman</vt:lpstr>
      <vt:lpstr>Office Theme</vt:lpstr>
      <vt:lpstr>Worksheet</vt:lpstr>
      <vt:lpstr>Equation</vt:lpstr>
      <vt:lpstr>VISIO</vt:lpstr>
      <vt:lpstr>Bitmap Image</vt:lpstr>
      <vt:lpstr>PowerPoint Presentation</vt:lpstr>
      <vt:lpstr>PowerPoint Presentation</vt:lpstr>
      <vt:lpstr>PowerPoint Presentation</vt:lpstr>
      <vt:lpstr>PowerPoint Presentation</vt:lpstr>
      <vt:lpstr>PowerPoint Presentation</vt:lpstr>
      <vt:lpstr>PowerPoint Presentation</vt:lpstr>
      <vt:lpstr>First scan – determine frequent 1-itemsets, then build header</vt:lpstr>
      <vt:lpstr>FP-tree construction</vt:lpstr>
      <vt:lpstr>FP-Tree Construction</vt:lpstr>
      <vt:lpstr>PowerPoint Presentation</vt:lpstr>
      <vt:lpstr>Conditional FP-Tree for E</vt:lpstr>
      <vt:lpstr>Suffix E</vt:lpstr>
      <vt:lpstr>Steps of Building Conditional FP-Trees</vt:lpstr>
      <vt:lpstr>PowerPoint Presentation</vt:lpstr>
      <vt:lpstr>Base of Recursion</vt:lpstr>
      <vt:lpstr>PowerPoint Presentation</vt:lpstr>
      <vt:lpstr>PowerPoint Presentation</vt:lpstr>
      <vt:lpstr>PowerPoint Presentation</vt:lpstr>
      <vt:lpstr>PowerPoint Presentation</vt:lpstr>
      <vt:lpstr>PowerPoint Presentation</vt:lpstr>
      <vt:lpstr>PowerPoint Presentation</vt:lpstr>
      <vt:lpstr>Suffix C</vt:lpstr>
      <vt:lpstr>Suffix AC</vt:lpstr>
      <vt:lpstr>PowerPoint Presentation</vt:lpstr>
      <vt:lpstr>PowerPoint Presentation</vt:lpstr>
      <vt:lpstr>PowerPoint Presentation</vt:lpstr>
      <vt:lpstr>FREQUENT ITEM SETS:</vt:lpstr>
      <vt:lpstr>Array Technique</vt:lpstr>
      <vt:lpstr>FP-Tree Construction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have the array?</vt:lpstr>
      <vt:lpstr>Suffix E</vt:lpstr>
      <vt:lpstr>PowerPoint Presentation</vt:lpstr>
      <vt:lpstr>PowerPoint Presentation</vt:lpstr>
      <vt:lpstr>PowerPoint Presentation</vt:lpstr>
      <vt:lpstr>PowerPoint Presentation</vt:lpstr>
      <vt:lpstr>PowerPoint Presentation</vt:lpstr>
      <vt:lpstr>PowerPoint Presentation</vt:lpstr>
      <vt:lpstr>Similarity and Dissimilarity</vt:lpstr>
      <vt:lpstr>Similarity/Dissimilarity for Objects with Single  Attribute</vt:lpstr>
      <vt:lpstr>Dissimilarities between Data Objects with multiple Numeric attributes</vt:lpstr>
      <vt:lpstr>Dissimilarities between Data Objects with multiple Numeric attributes</vt:lpstr>
      <vt:lpstr>Euclidean Distance</vt:lpstr>
      <vt:lpstr>Minkowski Distance</vt:lpstr>
      <vt:lpstr>Minkowski Distance: Examples</vt:lpstr>
      <vt:lpstr>Minkowski Distance</vt:lpstr>
      <vt:lpstr>Common Properties of a Distance</vt:lpstr>
      <vt:lpstr>Common Properties of a Similarity</vt:lpstr>
      <vt:lpstr>Similarity Between Binary Vectors</vt:lpstr>
      <vt:lpstr>SMC versus Jaccard: Example</vt:lpstr>
      <vt:lpstr>SMC &amp; JC</vt:lpstr>
      <vt:lpstr>Cosine Similarity</vt:lpstr>
      <vt:lpstr>Extended Jaccard Coefficient (Tanimoto)</vt:lpstr>
      <vt:lpstr>Correlation</vt:lpstr>
      <vt:lpstr>Pearson’s Correlation</vt:lpstr>
      <vt:lpstr>General Approach for Combining Similarities</vt:lpstr>
      <vt:lpstr>Using Weights to Combine Similarities</vt:lpstr>
      <vt:lpstr>PowerPoint Presentation</vt:lpstr>
      <vt:lpstr>PowerPoint Presentation</vt:lpstr>
      <vt:lpstr>Practice Question 2</vt:lpstr>
      <vt:lpstr>PowerPoint Presentation</vt:lpstr>
      <vt:lpstr>PowerPoint Presentation</vt:lpstr>
      <vt:lpstr>PowerPoint Presentation</vt:lpstr>
      <vt:lpstr>PowerPoint Presentation</vt:lpstr>
      <vt:lpstr>PowerPoint Presentation</vt:lpstr>
      <vt:lpstr>PowerPoint Presentation</vt:lpstr>
      <vt:lpstr>Answer 4</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Windows User</cp:lastModifiedBy>
  <cp:revision>114</cp:revision>
  <dcterms:created xsi:type="dcterms:W3CDTF">2020-06-03T14:19:11Z</dcterms:created>
  <dcterms:modified xsi:type="dcterms:W3CDTF">2020-11-02T05:35:20Z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0x010100A9E5AA98F8770640BD118009C1F290C9</vt:lpwstr>
  </property>
</Properties>
</file>