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5.xml" ContentType="application/inkml+xml"/>
  <Override PartName="/ppt/ink/ink6.xml" ContentType="application/inkml+xml"/>
  <Override PartName="/ppt/ink/ink4.xml" ContentType="application/inkml+xml"/>
  <Override PartName="/ppt/ink/ink1.xml" ContentType="application/inkml+xml"/>
  <Override PartName="/ppt/ink/ink2.xml" ContentType="application/inkml+xml"/>
  <Override PartName="/ppt/ink/ink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2" r:id="rId2"/>
    <p:sldId id="413" r:id="rId3"/>
    <p:sldId id="365" r:id="rId4"/>
    <p:sldId id="366" r:id="rId5"/>
    <p:sldId id="367" r:id="rId6"/>
    <p:sldId id="368" r:id="rId7"/>
    <p:sldId id="369" r:id="rId8"/>
    <p:sldId id="370" r:id="rId9"/>
    <p:sldId id="371" r:id="rId10"/>
    <p:sldId id="372" r:id="rId11"/>
    <p:sldId id="373" r:id="rId12"/>
    <p:sldId id="374" r:id="rId13"/>
    <p:sldId id="416" r:id="rId14"/>
    <p:sldId id="375" r:id="rId15"/>
    <p:sldId id="376" r:id="rId16"/>
    <p:sldId id="377" r:id="rId17"/>
    <p:sldId id="378" r:id="rId18"/>
    <p:sldId id="414" r:id="rId19"/>
    <p:sldId id="415" r:id="rId20"/>
    <p:sldId id="380" r:id="rId21"/>
    <p:sldId id="381" r:id="rId22"/>
    <p:sldId id="34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00:40.883"/>
    </inkml:context>
    <inkml:brush xml:id="br0">
      <inkml:brushProperty name="width" value="0.05292" units="cm"/>
      <inkml:brushProperty name="height" value="0.05292" units="cm"/>
      <inkml:brushProperty name="color" value="#FF0000"/>
    </inkml:brush>
  </inkml:definitions>
  <inkml:trace contextRef="#ctx0" brushRef="#br0">8508 5631,'-74'-50,"49"50,0 0,0 0,25-25,-25 25,50 0,0 0,25 25,-26-25,26 0,-25 0,0 0,24 25,-24-25,0 0,24 0,-24 0,25 0,-1 0,1 0,24 0,-24 0,25 0,-1 0,-24 0,24 0,-24 0,-1 0,26 0,-1 0,-24 0,24 0,-24 0,24 0,-24 25,24-25,-24 0,24 0,-24 0,-1 0,1 0,-25 0,24 0,-24 0,0 0,0 0,0 0,-50 0,0 0</inkml:trace>
  <inkml:trace contextRef="#ctx0" brushRef="#br0" timeOffset="1894.4472">5755 5705,'-25'-25,"0"25,50 0,0 0,24 0,-24 0,25 0,24 0,-24 0,24 0,1 0,-26-25,26 25,-26 0,1-24,-1 24,1 0,-25 0,0 0,-1 0,-24-25,25 25,-50 0</inkml:trace>
  <inkml:trace contextRef="#ctx0" brushRef="#br0" timeOffset="2245.6539">5928 5879,'-24'0,"24"-25,24 25,26 0,0 0,-1 0,1-25,24 25,-24 0,24-25,1 25,-1-25,0 1,-24 24,-25-25</inkml:trace>
  <inkml:trace contextRef="#ctx0" brushRef="#br0" timeOffset="13820.2918">15503 4638,'25'25,"0"-25,24 0,26 25,-1-25,25 25,25-25,0 0,25 0,25 0,-1 0,-24-25,0 25,-25 0,-50 0,1 0,-26 0,-24 0,0 0,0 25</inkml:trace>
  <inkml:trace contextRef="#ctx0" brushRef="#br0" timeOffset="16946.8791">10368 6896,'25'0,"0"0,0 0,0 0,-1 0,1 0,0 0,0 0,0 0,24 0,-24 25,0-25,24 0,-24 0,0 0,0 0,0 0,-1 0,1 0,0 0,25 0,-26 24,26-24,-25 0,0 0,24 0,-24 0,25 0,-1 0,1 0,0 0,-1 0,1 0,-1 0,26 0,-26 0,-24 0,25 0,-1 0,1 0,24 0,-24 0,24 25,1-25,-1 0,1 0,-1 0,-24 0,24 0,-24 0,-1 0,1 0,0 0,-1 0,-24 25,0-25,0 0,-1 0,1 0,0 0,0 0,0 0,-1 0,1 0,-50 0,1 0</inkml:trace>
  <inkml:trace contextRef="#ctx0" brushRef="#br0" timeOffset="25823.7752">15453 7169,'0'-25,"50"25,0 0,24 0,0 0,26 0,24 0,24 0,26 0,0 0,-1 0,-24-25,25 25,-50 0,-50 0,1 0,-51 0,1 0,-50 0,1 0</inkml:trace>
  <inkml:trace contextRef="#ctx0" brushRef="#br0" timeOffset="26213.4928">15329 7441,'75'-24,"24"24,0-25,0 0,25 25,0-25,25 25,0-25,0 25,0 0,0-24,-1 24,1 0,-50 0,1 0,-51 0,1 0</inkml:trace>
  <inkml:trace contextRef="#ctx0" brushRef="#br0" timeOffset="27285.3101">4093 6945,'-25'-24,"50"24,0 0,24 0,26 24,24-24,0 0,50 0,24 0,1 0,0 0,-1-24,-24 24,-25 0,-25 0,-24-25,-26 25,1 0,-25 0</inkml:trace>
  <inkml:trace contextRef="#ctx0" brushRef="#br0" timeOffset="27607.8836">4341 7268,'0'0,"-50"-25,75 25,25-25,24 25,0-25,1 25,24 0,0 0,25 0,25 0,0-24,0 24,0-25,-25 25,-25-25,-25 25,-24 0,-25 0</inkml:trace>
  <inkml:trace contextRef="#ctx0" brushRef="#br0" timeOffset="33652.4142">10889 8582,'25'0,"0"0,0 0,-1 0,1 0,0-24,0 24,0 0,-1 0,1 0,0 0,0 0,0 0,0 0,-1 0,1 0,0 0,0 0,0 0,-1 0,1 0,0 0,0 0,0-25,-1 25,1 0,0 0,0 0,0 0,-1 0,1 0,0 0,0 0,24 0,-24 0,0 0,0 0,0 0,24 0,-24 0,0 0,0 25,-1-25,1 0,0 0,25 0,-26 0,1 0,0 0,0 0,0 0,0 0,-1 24,1-24,25 0,-25 0,24 0,-24 0,25 0,-26 0,1 0,25 25,-25-25,-1 0,1 0,0 0,0 0,0 0,-1 0,1 0,0 0,0 25,0-25,-1 0,1 0,0 0,0 0,0 0,-1 25,1-25,0 0,0 0,0 0,-1 25,1-25,0 0,0 0,0 0,0 0,-1 0,-24 24,25-24,0 0,0 0,0 0,-1 0,1 0,0 0,0 0,0 0,-1 0,1 0,0 0,0 0,0 0,-1 0,1 0,0 0,0 0,0 0,-1 0,1 0,0 0,0 0,0 0,-1 0,1 0,0 0,0 0,0 0,-1 0,1 0,0 0,0 0,0 0,-1 0,1 0,0 0,0 0,0 0,24 0,-24 0,0 0,25 0,-26 0,1 0,0-24,0 24,24 0,-24 0,0 0,0 0,24 0,-24 0,0 0,0 0,0 0,-1 0,1 0,0 0,-50 0</inkml:trace>
  <inkml:trace contextRef="#ctx0" brushRef="#br0" timeOffset="35172.035">14337 8582,'-25'0,"25"25,25-25,-25 25,0 0,25 0,-25-1,0 1,25-25,-25 25,0 0,0 0,0-1,0 1,25 0,-25 0,0 0,0-1,0 1,0 0,24-25,-24 25,0 0,0 0,0-1,0 26,0-25,0 0,0-1,0 1,0 0,0 0,0 0,0-1,0 1,-24-25,24-25,-25 1,25-1,-25-25</inkml:trace>
  <inkml:trace contextRef="#ctx0" brushRef="#br0" timeOffset="36681.1851">14015 8930,'0'-25,"24"25,-24-25,25 0,0 25,-25-25,25 1,0 24,-25-25,24 25,-24-25,25 25,-25-25,25 25,-25-25,25 25,-25-24,0-1,25 25,-1-25,-24 0,25 25,-25-25,0 1,0-1,0 0,0 0,25 25,0 25,0-25,0 25,-1-25,1 25,0-1,0-24,0 25,-1-25,-24 25,25-25,0 0,-25 25,25-25,0 0</inkml:trace>
  <inkml:trace contextRef="#ctx0" brushRef="#br0" timeOffset="41564.5016">13370 8533,'0'-25,"-25"0,0 25,25-25,0 50,0 0,0 0,0 0,0-1,0 1,0 0,0 0,0 0,0-1,0 1,0 0,0 0,0 0,0-1,0 1,0 0,0 0,0 0,0-1,0 1,0 0,0 0,0 0,0 0,0-1,0 1,0 0,0 0,0 0,-25-1,25 1,0 0,0 25,0-26,0 1,0 0,0 0,0 0,0-1,0 1,0 0,0 0,-24-50,24 0,0 0,-25 25,25-24</inkml:trace>
  <inkml:trace contextRef="#ctx0" brushRef="#br0" timeOffset="43024.2276">13122 8954,'0'-24,"0"-1,24 0,-24 0,25 25,-25-25,0 1,25 24,-25-25,0 0,25 25,0-25,-25 0,25 25,-25-24,24 24,-24-25,0 0,0 0,25 25,-25-25,0 1,0-1,25 25,0 25,-25-1,25-24,-25 25,24-25,1 25,0-25,-25 25,25 0,0-25,-1 24,1-24,0 25,0-25,-25 25,25-25,-1 25,1 0,0-25,-25 24,25-24</inkml:trace>
  <inkml:trace contextRef="#ctx0" brushRef="#br0" timeOffset="46606.0064">13345 8508,'-25'0,"0"0,1 0,-1 0,0 0,0 0,25-25,-25 25,0 0,1-25,-1 25,0-24,25-1,-25 25,0-25,1 25,24-25,-25 25,0-25,25 1,-25 24,25-25,0 0,-25 25,25-25,-24 25,24-25,-25 1,25-1,0 0,0 0,-25 0,25 1,0-1,-25 25,25-25,0 0,0 0,0 0,0 1,0-1,0 0,0 0,0 0,0 1,0-1,0 0,0 0,0 0,25 25,-25-24,0-1,25 0,0 0,-1 0,1 25,-25-24,25 24,0-25,0 25,-1 0,1 0,0 0,0 0,0 0,-1 0,1 0,0 0,0 0,0 0,0 25,-1-25,1 24,0 1,-25 0,25-25,-25 25,25 0,-1-25,-24 24,25 1,0-25,-25 25,25-25,-25 25,25-25,-25 25,0-1,24 1,1-25,-25 25,25-25,-25 25,25-25,-25 25,25-25,-25 24,24-24,-24 25,25-25,0 25,-25 0,25 0,-25 0,0-1,0 1,0 0,0 0,0 0,0-1,0 1,0 0,0 0,0 0,0-1,0 1,0 0,0 0,25-25,-25 25,0-1,0 1,0 0,-25-25,25 25,-25-25,25 25,-25-25,0 0,25 24,-24-24,-1 0,0 0,0 25,0-25,1 0,-1 0,0 0,0 0,0 0,1-25,-1 25,0 0,0-24</inkml:trace>
  <inkml:trace contextRef="#ctx0" brushRef="#br0" timeOffset="61882.0545">13419 8632,'-24'0,"-1"0</inkml:trace>
  <inkml:trace contextRef="#ctx0" brushRef="#br0" timeOffset="63133.315">14362 8558,'-25'0,"0"0,0 0</inkml:trace>
  <inkml:trace contextRef="#ctx0" brushRef="#br0" timeOffset="66020.0336">9798 9302,'25'0,"-1"0,1 0,0 0,0 0,0 0,-1 0,1 0,0 0,0 0</inkml:trace>
  <inkml:trace contextRef="#ctx0" brushRef="#br0" timeOffset="66896.4492">9872 9401,'0'-25,"25"25,0 0,-25-25,25 25,-1 0,1 0,0 0,0 0,0 0,0 0</inkml:trace>
  <inkml:trace contextRef="#ctx0" brushRef="#br0" timeOffset="67865.5257">10542 9327,'0'-25,"25"25,0 0,-1 0,1 0,0 0,0 0,0 0,-1 0,1 0,0 0,0 0</inkml:trace>
  <inkml:trace contextRef="#ctx0" brushRef="#br0" timeOffset="68807.5139">10716 9376,'49'0,"-24"0,0 0,0 0,-1 0,-24-25,-24 25,24-24,-25 24,0 0</inkml:trace>
  <inkml:trace contextRef="#ctx0" brushRef="#br0" timeOffset="71964.5782">8930 9277,'24'0,"-24"25,25-25,0 0,0 0,25 0,-1 0,-24 0,0 0,24 0,1 0,-25 0,24 0,-24 0,0 0,0 0</inkml:trace>
  <inkml:trace contextRef="#ctx0" brushRef="#br0" timeOffset="72289.2246">8830 9500,'0'0,"0"-25,25 25,0 0,25 0,-1-24,1 24,0 0,24 0,-24-25,24 0,-24 25,-1-25,-24 25,0-25,0 25,-25-24</inkml:trace>
  <inkml:trace contextRef="#ctx0" brushRef="#br0" timeOffset="73120.3717">9178 7441,'-25'0,"50"0,0-24,-1 24,26-25,-25 25,24 0,-24-25,0 0,0 25,0-25,-1 25,1 0,-25-24,0 48</inkml:trace>
  <inkml:trace contextRef="#ctx0" brushRef="#br0" timeOffset="73513.3999">9327 7516,'24'0,"1"25,0-25,0 0,24 0,-24-25,0 25,25-25,-1 0,-24 25,25-25,-26 1,1-1,-25 50</inkml:trace>
  <inkml:trace contextRef="#ctx0" brushRef="#br0" timeOffset="75906.1195">6077 8731,'-25'0,"50"0,-74 0,73-25,26 25,-25 0,0 0,-1 0,1 0,0 0,0-24,0 24,-1 0,26-25,0 25,24-25,0 25,26-25,-1 25,-25 0,26 0,-26 0,0 0,1 0,-26 0,1 0,-25 0,0 0,-1 0,1 25</inkml:trace>
  <inkml:trace contextRef="#ctx0" brushRef="#br0" timeOffset="76216.1946">6350 8979,'0'0,"-74"0,98 0,26 0,0 0,24 0,0-25,26 1,-1 24,25-25,0 0,25 0,0 0,-50 1,0 24,-25-25,-24 25</inkml:trace>
  <inkml:trace contextRef="#ctx0" brushRef="#br0" timeOffset="84729.538">8458 12502,'25'0,"0"0,0 0,24 0,-24 0,0 0,25 0,-26 0,26 0,-25 0,24 0,1 0,0 0,-1 0,1 0,24 0,-24 0,0 0,24 0,25 0,-24 0,49 0,-25 0,25 24,-25-24,25 0,-25 0,1 0,-1 25,0-25,-25 0,26 0,-26 25,25-25,0 0,1 25,-1-25,0 0,25 25,-25-25,25 0,0 24,25-24,0 25,0-25,-25 25,25-25,0 0,-25 0,24 0,-24 0,25 0,0 0,0 0,-25 0,0 0,25 0,-25 0,0 0,25 0,24 0,-24-25,25 25,-25-25,24 1,-24-1,0 25,0-25,-25 0,25 25,-1-25,1 25,25-24,24-1,1 25,-1-25,-24 25,-1 0,-49-25,0 25,-24 0,-26 0,1 0,-51 0,1 0,-99-25,-50 1</inkml:trace>
  <inkml:trace contextRef="#ctx0" brushRef="#br0" timeOffset="85583.8255">8458 12601,'25'0,"0"0,0 0,0-25,24 25,1-25,24 25,25-25,1 1,49 24,-25-25,49 25,-24-25,25 25,24 0,1 0,-1 0,0 0,26 0,24 0,25-25,24 25,1 0,-1-25,1 25,-75-24,-24 24,-26 0,-49-25,-24 25,-26 0,-24-25,-1 25,-98 0</inkml:trace>
  <inkml:trace contextRef="#ctx0" brushRef="#br0" timeOffset="92077.5098">13494 7689,'0'-24,"25"-1,-1 0,1 0,0 0,0 1,24-1,1 0,0 0,49-24,-25 24,25-25,1 25,-1 1,25-1,0 0,0 0,0 25,25-25,-25 25,0 0,0 0,0 0,0 0,0 25,0 0,25 25,0-26,-1 26,26-25,-25 24,-25 1,-25-25,-24 0,-51-1,1-24,-25 25,25-25,0 25,0-25,-1 0,1 0</inkml:trace>
  <inkml:trace contextRef="#ctx0" brushRef="#br0" timeOffset="96318.3611">24185 6697,'-25'-49,"25"24,-25 25,25-25,0 50,0 0,0-1,0 26,0 0,0-1,0 1,0 0,0 24,0-24,0 24,-25-24,25 24,-25-24,1-1,24 1,-25-1,25-24,0 0</inkml:trace>
  <inkml:trace contextRef="#ctx0" brushRef="#br0" timeOffset="97085.5058">24507 6722,'0'0,"-25"-25,25 50,0 0,-25 0,25-1,-24 1,-1 25,25-25,-50 0,25-1,1 1,-26 0,50 0,-50 0,26-1,-26 1,25 0,0-25,25-25,25 25,0 0,0 0,-25 25,25 0,-1 0,26 24,-25-24,0 0,-1-25,1 49,-25-24</inkml:trace>
  <inkml:trace contextRef="#ctx0" brushRef="#br0" timeOffset="97336.192">24557 7169,'0'-25,"24"25,26 0,-25 0,24 0,-24 0,0 0,0 0</inkml:trace>
  <inkml:trace contextRef="#ctx0" brushRef="#br0" timeOffset="97631.2483">25028 6871,'0'-50,"0"100,25-25,0 49,-1-24,1-1,-25 1,0 0,0-1,0 1,0-25,0-1</inkml:trace>
  <inkml:trace contextRef="#ctx0" brushRef="#br0" timeOffset="98455.9582">25127 6896,'0'-50,"0"25,0 0,25 25,0 0,0 0,-1 25,1 25,25-25,-25 0,-1 24,1-24,0 0,0 0,0-1,-1 1,1-50,0 1,-25-1,25-25,-25 1,0 24,0-25,0 0,0 1,0-1,0 25,0 1,0-1,-25 25,25 25,0-1,0 26,0-25,0 24,25 1,-25 0,25-1,-25 1,24-25,1 24,-25-24,25 0,0-25,0 0,24 0,-24 0,25 0,-26-25,26 0,0-24,-25-1,-1 25,1-24,0 24,-25 0,0 0,0 0,0 1,0-1,-25 0,0 25,1 0,-1 25,0 0,25 24,0-24,0 25,0-25,25-1,0 1,-1 0,26 0,0-25,-1 25,1-25,-1 0</inkml:trace>
  <inkml:trace contextRef="#ctx0" brushRef="#br0" timeOffset="99348.2558">26591 6697,'0'-25,"0"50,-25-74,0 49,25-25,-25 25,0 0,1 0,-1 0,0 0,0 25,0-1,-24 51,24-1,25-49,0 25,0-25,0-1,0 1,25 0,0-25,-1 25,1-25,25 0,-1 0,26 0,-50-25,24 0,-24 0,0-24,0-1,-25 25,24-24,-24-1,0 0,0 1,0 24,0-25,-24 26,24-1,-25-25,25 25,0 1,0-1,-25 25,25-25,-25 0,25 0,-25 1,1-1,24 50,0 24,24 1,-24 24,25-24,0 99,-25-100,25 1,-25-1,25-24,-25 0,24 0,-24 0,25-25</inkml:trace>
  <inkml:trace contextRef="#ctx0" brushRef="#br0" timeOffset="99744.2032">27062 6747,'0'0,"0"-50,0 25,0 1,0-1,-25 25,0-25,0 25,1 25,24 0,-25-1,25 1,0 0,0 0,0 24,0-24,25-25,-25 25,24-25,1 0,0 0,0 0,0 0,-25-25,0 0,25 1,-25-1,0 0,0-25,0 26,0-26,-25 50,25-25,-25 25</inkml:trace>
  <inkml:trace contextRef="#ctx0" brushRef="#br0" timeOffset="99984.0021">27236 6598,'0'-50,"0"100,0-75,0 100,0-26,0 1,0-25,0-1,0 1</inkml:trace>
  <inkml:trace contextRef="#ctx0" brushRef="#br0" timeOffset="100145.0764">27285 6325,'-25'-49,"1"24</inkml:trace>
  <inkml:trace contextRef="#ctx0" brushRef="#br0" timeOffset="101329.3454">27732 6524,'-25'-25,"0"25,0 0,0-25,1 25,-1 25,-25 24,25-24,1 25,-1-25,0-1,25 26,0-25,0 0,25-25,0 24,-1-24,1 25,25-25,-25 0,-1 0,26-25,-25 1,24-1,-24-25,0 1,0-1,0 0,-25 1,24-26,-24 26,0-26,0 1,0 24,-24-24,24 24,0 1,-25-1,25 25,0 1,0-1,-25 25,25 25,0-1,0 1,0 25,0-25,0 24,0 1,0-25,0-1,0 1,0 0,0 0,0 0,0-1,0 1,0 0,0 0,0 0,0-1,0 1,0 0,0 0,0 0,25-25,-25 24,0 1,25-25,-25 25,0 0,24-25,-48-25</inkml:trace>
  <inkml:trace contextRef="#ctx0" brushRef="#br0" timeOffset="102392.2535">28104 6350,'0'-25,"0"0,-25 25,0 0,0 25,0 0,1 0,-1 0,25-1,0 1,0 0,25-25,-1 25,1-25,0 0,0 0,25 0,-26 0,1 25,25-25,-25 0,-1 0,-24 24,0 1,0 0,-49 0,-1-25,1 25,-26-1</inkml:trace>
  <inkml:trace contextRef="#ctx0" brushRef="#br0" timeOffset="102795.5804">25102 7789,'-24'0,"73"-25,1 0,74 0,25-24,24-1,50-24,26 24,23-24,1 24,0-24,-25-1,0 26,-49 24,-26-25,-49 25,-49 1,-26 24,-24-25,0 0,-50 25</inkml:trace>
  <inkml:trace contextRef="#ctx0" brushRef="#br0" timeOffset="103189.052">25450 7789,'24'0,"26"0,49-25,0 0,50 0,25 0,0-24,24 24,-24-25,24 26,0-26,-24 0,-25 26,-25-1,0 0,-50 0,-24 0,0 1,-26-1,-24 0,-24 25</inkml:trace>
  <inkml:trace contextRef="#ctx0" brushRef="#br0" timeOffset="107147.9873">25028 9451,'0'-25,"-25"25,0 0,25 25,-24-1,-1 1,0 0,0 25,0-26,0 26,25-25,0 0,0-1,25-24,0 25,0-25,0 25,24-25,1 0,0 0,-1 0</inkml:trace>
  <inkml:trace contextRef="#ctx0" brushRef="#br0" timeOffset="109072.3024">25301 9550,'0'25,"25"-1,-1-24,1 0,0 0,0 0,0 0,-1-24,1 24,-25-25,25 0,-25-25,0 26,25-1,-25 0,-25 0,0 0,0 25,1 0,-1 0,0 0,0 0,0 25,1 0,-1 0,25 24,0-24,0 25,0-25,0-1,25 26,-25-25,49-25,1 25,-1-25,1 0,0 0,-1 0,1-25,24 0,-24-25,-1 1,-24-1,0 1,0-26,-25 50,0-24,0-1,0 25,0 1,-25 24,25 24,0 1,0 0,0 0,0 0,0 24,0 1,0-1,0-24,0 25,0-25,0-1,25-73,-25 24,25-25,-25 26,25-26,-1 0,-24 1,25 24,0-25,-25 26,25-1,-25 0,25 25,-1 0,1 0,0 0,-25 25,25 0,-25-1,25 1,-25 0,0 25,24-1,-24-24,25 0,-25 0,25-25,0 0,24-25,-49-25,25 1,0-26,-25 1,25 24,-25-24,0-1,0 26,0-26,0-24,0 49,0 26,-25 24,25 24,0 1,0 74,0-49,0 0,0 24,0-24,0-1,0 26,0-50,25 24,0-24,-1 0,-24 0,25-25,0 0,0 0,24 0,-24 0,0-25,0 0,-25 0,25 0,-25-24,0 24,0 0,-25 25,0 0,0 0,25 25,-25 0,25 0,0-1,0 1,25 0,-25 0,25-25,0 0,0 0,-1 0,1-25,-25 0,25-24,0 24,0 0,-25 0,24 0,1 1,0 24,0 0,0 24,-25 1,0 25,0-25,0-1,0 1,0 0,0 0,0-50,0 0,0-24,0 24,0-25,0 25,0-24,0-1,0 25,0-24,24 24,-24 0</inkml:trace>
  <inkml:trace contextRef="#ctx0" brushRef="#br0" timeOffset="109276.9372">26392 8979,'-49'-25,"49"1,24 24,26-25,49 25,0 0,1-25</inkml:trace>
  <inkml:trace contextRef="#ctx0" brushRef="#br0" timeOffset="109720.8439">25350 10319,'0'-25,"25"25,0-25,25 0,24 1,0-1,50-25,0 1,25-1,25 25,24-49,1 24,-26 0,-24 1,-50-1,1 25,-51 1,-24-1</inkml:trace>
  <inkml:trace contextRef="#ctx0" brushRef="#br0" timeOffset="110075.3318">25474 10368,'-49'0,"24"0,75 0,24 0,25-24,25 24,25-25,0-25,0 25,24-24,1-1,-25 1,0-1,-25 0,-25 1,-49-1,-1 25,-24 25,-25-25,25 25</inkml:trace>
  <inkml:trace contextRef="#ctx0" brushRef="#br0" timeOffset="111400.5749">27632 7169,'25'0,"0"49,0-24,0 0,24 24,-24 1,0 0,24-1,-24-24,-25 0,50 0,-25-1,-1-24,1 25,0-25,0 0,0 0,0 0,-1 0,-24-25,25 1,0-1,0-25,0 25,-1 1,-24-26,25 25,0 0,0 1,0 24,-1-25,1 0,0 25,0-25,0 25,-1 0,1 0,0 0,0 0,24 0,1 0,-25 0,24 0,1 25,-25-25,24 25,1 0,-25-25,0 24,-1-24,-24 25,25-25,-25 25</inkml:trace>
  <inkml:trace contextRef="#ctx0" brushRef="#br0" timeOffset="111796.0965">28749 7020,'-25'-25,"50"50,24 0,-24-1,0 26,0-25,-1 24,1-24,0 25,0-25,24-1,-24 1,0 0,0 0,25-25,-26 0,-24 25,0-1,-24 1,-26 0,25 0,0 0,0 24,1 1,-26-25</inkml:trace>
  <inkml:trace contextRef="#ctx0" brushRef="#br0" timeOffset="113028.8186">29642 6921,'0'-25,"0"50,0-1,0 26,0 0,0 24,0-24,-25 24,25-24,-25 24,0-24,25-1,-25 1,1-25,24-1,0 1,0 0</inkml:trace>
  <inkml:trace contextRef="#ctx0" brushRef="#br0" timeOffset="114705.8152">29617 7094,'25'0,"-25"-25,24 1,-24-1,25 0,0 0,0 25,0-25,-1 1,1 24,0 0,25 0,-26 0,26 0,0 0,-26 0,1 0,0 24,0 1,0 0,-25 0,0 0,-25 24,0 1,-25-25,26 24,-26-24,0 0,1 24,-1-49,1 25,24 0,0-25,0 25,0-25,1 0,24-25,24 0,1 25,0 0,-25 25,25-25,0 50,-1-26,1 1,-25 0,50 0,-25 0,-1-25,1 24,25-24,-25 0,-1 0,1 0,0 0,0-24,0-1,24 0,-24-25,0 26,0-26,0 25,-25-24,0 24,0 0,0 0,0 0,0 1,-25 24,0 0,0 0,0 0,0 0,1 24,-1-24,25 25,-25-25,25 25,0 0,-25 0,25-1,0 1,0 0,0 0,25 0,0-1,0 1,-1 0,26 0,-25 0,25-25,-26 0,1 0,25-25,-25 0,-1 0,1 0,0-24,0 24,0-25,-25 26,0-1,0-25,0 25,0 1,0-1,0 0,0 50,0 0,-25-1,25 26,-25 0,25 24,-25 0,25 1,0-1,-25 1,25-1,-24 0,24 1,0-26,-25-24,25 0,0 0</inkml:trace>
  <inkml:trace contextRef="#ctx0" brushRef="#br0" timeOffset="115014.321">30510 7293,'49'-75,"-98"150,98-175,-24 76,0-1,0 25,0 0,-1 0,26 0,-25 0,-25 25,25-25,-25 24,0 26,0-25,0 0,0-1,-25 1,0 0,0 0,0-25,1 25,-26-25,25 0,0 24</inkml:trace>
  <inkml:trace contextRef="#ctx0" brushRef="#br0" timeOffset="117070.4694">30510 7293,'0'0,"149"-149,-125 149,-24-25,50 25,-25 0,24 0,1 0,-25 0,24 0,-24 0,0 25,0-25,0 0,-25-25,0 0,0 0,24 1,-24-1,0 0,-24 25,-26 0,0 0,1 0,24 0,-25 50,26-26,-1 26,25-25,0 24,0 1,0-25,0 0,0-1,0 1,0 0,25-25,-1 0,1-25,0 0,0 1,0-1,-1 0,1-25,0 26,0-1,0 0,-1 0,1 25,0 0,0 0,0 0,-1 0,1 0,0 0,-25 25,25 0,-25 0,25-1,-25 1,0 25,0-25,0-1,0-48,0-1,0 0,0 0,0-24,0 24,25 0,-25-25,24 50,-24-24,25-1,0 25,0 0,-25 25,0-1,0 1,25 0,-25 0,0 0,24-25,1 0,0 0,-25-25,25 0,0 0,-1 0,1 1,0-1,-25 0,25 0,-25 0,0 1,-25 24,0 0,0 0,1 0,-1 49,0-24,0 0,25 24,-25-24,25 25,0-25,0-1,0 1,25 0,0 0,25-25,-1 0,26 0,-26-25,26 0,-26 0,1 1,-1-26,-24 25,25-24,-25-1,-25 25,24 0,-24 1,-24 24,-26 0,25 0,0 0,-24 0,49 24,-25 1,0 0,25 0,0 0,0-1,0 1,0 0,25-25,0 0,0 25,-1-25,1 0,0 0,0 0,24 0,-24-25,0 25,-25-25,25 25,-25-25,25 25,-25-24,24 24,1 0,0 24,0 1,-25 0,0 0,0 0,0-1,0 1,-25-25,25-25,0 1,25-1,0-25,0 25,24-24,-24 24,25-25,-26 26,1-1,0 0,-25 0,25 25,-25-25,0 50,0 0,0 25,0-26,25 1,-1-25,-24 25,25-25,0 0,0 0,0 0,24 0,-24-25,0 0,0 1,-1-1,1 0,0 0,0 25,-25-25,25 25,-1 0,1 0,-25 25,25-25,0 0,0 0,-1 0,1 0,0 0</inkml:trace>
  <inkml:trace contextRef="#ctx0" brushRef="#br0" timeOffset="117804.2844">30683 7838,'-24'-25,"-1"1,50 24,24-25,1 25,49-25,0 0,25 0,25-24,-25 24,0-25,25 1,-25-1,-25 25,25-24,-74 24,49 0,-74 25,0 0</inkml:trace>
  <inkml:trace contextRef="#ctx0" brushRef="#br0" timeOffset="118184.4565">30485 8037,'0'0,"25"-25,24 25,26-25,-1 25,50-25,0 0,0 1,25-1,-25 0,0-25,0 26,-25-1,1 0,-26 0,-24 0,-26 25,1 0,-25-24</inkml:trace>
  <inkml:trace contextRef="#ctx0" brushRef="#br0" timeOffset="119326.9069">30535 8533,'0'-50,"0"25,0 1,-25 24,0 24,0 1,25 25,-49-25,24 24,25 1,-25-1,25-24,0 0,0 0,25 0,0-1,24 1,1-25</inkml:trace>
  <inkml:trace contextRef="#ctx0" brushRef="#br0" timeOffset="120684.5988">30931 8533,'-24'-25,"24"50,0 0,24-1,-24 1,25 0,0-25,0 0,0 0,-1-25,-24 0,0 1,0-1,0 0,-24 25,-1 0,-25 0,25 0,1 0,-1 25,25 0,-25-1,25 26,0-25,0 0,0-1,25 1,0-25,-1 25,1-25,25 0,-1 0,1 0,0 0,-1 0,-24-25,25 0,-25-24,-25 24,24-25,-24 26,0-1,0 0,0 50,0 0,0-1,0 1,0 0,0 0,0-50,0 0,25-24,-25 24,25 0,0 0,-25 0,25 25,-25-24,24 24,1 24,0 1,-25 0,0 0,25-25,-25 25,25-1,-1-24,1 0,0 0,0-24,0 24,-1-25,-24-25,25 25,0-49,-25 24,0-24,25 0,-25 24,0-24,0 49,0 0,-25 25,0 25,25 24,0 26,0-1,0 1,0-26,25 26,-25-51,25 26,-25 0,0-26,0 1,25-25,-25-25,0 1,0-1,0-25,24 25,26 1,-25-1,24 0,-24 25,0 0,0 0,0 0,-25 25,24 0,-24-1,0 1,25-25,-25 25,0-50,0 0,0 1,25-1,0 0,0 0,-1 0</inkml:trace>
  <inkml:trace contextRef="#ctx0" brushRef="#br0" timeOffset="120944.4933">32296 8285,'-25'0,"0"25,0-1,25 1,0 0,0 0,0 0,25-1,0-24,0 0,0 0,-1 0,1 0,0 0,0-24,0-1,-25 0,24 0,-24-24,0 24,0 0</inkml:trace>
  <inkml:trace contextRef="#ctx0" brushRef="#br0" timeOffset="121096.042">32469 8260,'25'0,"0"0,0 25,0 0,-25-1,24 1,1 0,-25 0,0 0</inkml:trace>
  <inkml:trace contextRef="#ctx0" brushRef="#br0" timeOffset="121262.5055">32593 8012,'-74'-124,"49"74,25 25,-25 1,50 24</inkml:trace>
  <inkml:trace contextRef="#ctx0" brushRef="#br0" timeOffset="121671.6891">32965 8062,'-24'24,"-1"26,0 0,0-26,0 26,25-25,0 0,0-1,0 1,25-25,0 0,25 0,-1-25,1 1,-1-26,-24 0,25-24,-50 0,25-1,-1-24,1 0,-25-1,0 26,0 24,-25 26,1 24,-1 24,25 51,0 24,0 0,0 25,25 0,-1-24,1-1,0-25,-25 1,0-26,0 1</inkml:trace>
  <inkml:trace contextRef="#ctx0" brushRef="#br0" timeOffset="121972.9978">31179 9128,'-49'0,"74"-25,49 25,25-24,50-26,50 25,49-25,0 1,-25-1,0 25,-24-24,-75 24,-25 0,-25 25</inkml:trace>
  <inkml:trace contextRef="#ctx0" brushRef="#br0" timeOffset="122183.2448">31576 9128,'-124'0,"248"0,-223 0,174 0,49 0,49 0,50-25,1 1,49 24,-75-25</inkml:trace>
  <inkml:trace contextRef="#ctx0" brushRef="#br0" timeOffset="124013.1251">23812 7342,'0'0,"-49"-25,24 1,0 24,0 0,25-25,-24 25,-1-25,-25 25,1 0,-1 0,-24 0,24 25,-24 0,24-25,-24 24,24 1,25 0,0 0,1 0,-1 24,0-24,25 25,0-1,0 1,0-1,0 1,0 0,25-1,0-24,24 25,1-1,-1 1,1 0,0-26,-26 26,26 0,-25-26,0 1,-25 25,24-25,-24 24,0 1,0-1,-24 1,24-25,-25 24,0 1,0 0,-24-26,24 1,-25 0,1 0,-1-25,25 0,0 0,-24 0,24 0,0 0,25-25,0 0,25 25,0 0,0 0,-1 0,1 0,0 0,0 0,0 25,-1 0,1-25,25 25,-50 24,0-24,0 0,0 24,0-24,-50 25,1 0,24-1,-25 1,25-1,-24-24,-1 50,25-26,-24 1,24 24,0-24,25-1,-25 1,25 0,0-1,25-24,0 25,0-1,24-24,-24 0,50-25,-1 25,0-25,26 0,-1 0,0 0,0 24,-24-24,24 0,-25 0</inkml:trace>
  <inkml:trace contextRef="#ctx0" brushRef="#br0" timeOffset="146520.2755">21803 1017,'-74'-25,"148"50,-173-50,49 25,26 0,-26 0,25 0,-24 0,24 25,-25 0,25 0,-24 24,-1-24,25 25,1-1,-1 1,0-1,0 1,25 0,-25-1,25 1,0-1,0 1,0-25,0 25,0-26,50 1,-25-25,24 25,1-25,-25 0,24 0,1 0,0 0,-26-25,26 0</inkml:trace>
  <inkml:trace contextRef="#ctx0" brushRef="#br0" timeOffset="146777.1117">21853 1364,'0'0,"0"-25,-25 1,25 48,25 1,-25 25,25 24,0-24,-25-1,24 1,1 0,-25-25,25 24,-25-24</inkml:trace>
  <inkml:trace contextRef="#ctx0" brushRef="#br0" timeOffset="147456.0609">25623 794,'-25'0,"25"-25,-24 25,-1 0,0 25,0-25,-24 49,24-24,-25 0,25 0,1 24,24-24,-25 0,25 0,0 0,-25-1,25 1,0 0,0 0,50 0,-26-25,26 24,0 1,24-25,-24 0,24 0</inkml:trace>
  <inkml:trace contextRef="#ctx0" brushRef="#br0" timeOffset="147983.1294">25946 918,'0'0,"0"-25,25 25,-1 0,1-25,0 25,0 0,0 0,-1 0,1 0,-25 25,25-25,-25 25,0 0,0 49,-25-49,0 24,1-24,-26 25,25-25,-24-1,24 1,0 0,25 0,0 0,25-25,24 0,1 0,49 0,-24 0,24-25,0 0</inkml:trace>
  <inkml:trace contextRef="#ctx0" brushRef="#br0" timeOffset="148559.4264">21456 2282,'-50'-25,"26"0,73 25,1 0,24 0,1 0,24 0,25-24,-25-1,25 0</inkml:trace>
  <inkml:trace contextRef="#ctx0" brushRef="#br0" timeOffset="148775.8976">21704 2381,'-25'0,"50"0,-25 0,50 0,-1 0,51-25,24 1,0-1</inkml:trace>
  <inkml:trace contextRef="#ctx0" brushRef="#br0" timeOffset="149256.2288">25772 1712,'-74'-50,"49"25,25 0,25 0,24 25,50 0,1-24,49 24,-25-25,24 25,-48 0,-1-25</inkml:trace>
  <inkml:trace contextRef="#ctx0" brushRef="#br0" timeOffset="149512.2515">25822 1736,'0'0,"-25"0,50 0,49-24,50 24,0-25,25 25,25-25,-50 25</inkml:trace>
  <inkml:trace contextRef="#ctx0" brushRef="#br0" timeOffset="155700.0472">24284 3671,'-25'0,"25"-25,0 0,-25 25,0 0,1 0,-1 0,0 0,0 25,25 0,-25-25,25 25,-24-25,24 25,0 0,-25-1,25 1,0 0,0 0,0 0,25-25,-25 24,24 1,-24 0,25-25,0 0,-25 25,25-25,0 0,-1 0,1 0,0 0,0 0,-25 25,25-25,-1 24,-24 1,0 25,0-25,25-1,-25 1,0 0,0 0,-25-25,1 25,-1-1,-25-24,25 0,-24 0,-1 0,1 0,-1 0,25-24,-24-1,24 0</inkml:trace>
  <inkml:trace contextRef="#ctx0" brushRef="#br0" timeOffset="156015.8481">24433 3671,'0'-25,"0"0,0 50,0 25,0-25,0 24,0 1,0 0,0-26,24 1,-24 25,0-25,0-1,0 1</inkml:trace>
  <inkml:trace contextRef="#ctx0" brushRef="#br0" timeOffset="156704.4168">24631 3597,'0'-25,"-25"25,25-25,-25 25,1 0,-1 0,0 25,25 0,-25-1,0 1,1 25,24-25,-25 24,25-24,0 25,0-25,0-1,0 1,0 0,0 0,25-25,-1 0,1 0,0 0,25 0,-26 0,1 0,0 0,0 0,0 0,-25 25,0-1,0 1,0 25,0-25,0 24,0-24,-25-25,0 0,0 25,-24-25,24 0,-25 0,25 0,-24 0</inkml:trace>
  <inkml:trace contextRef="#ctx0" brushRef="#br0" timeOffset="156984.3118">24879 3572,'0'-50,"0"75,0 0,0 0,25 24,0 1,0 0,-25-1,0-24,0 0,0 0,0-1</inkml:trace>
  <inkml:trace contextRef="#ctx0" brushRef="#br0" timeOffset="157208.9677">24978 3597,'-24'-50,"-1"25,25 0,25 1,24 24,1-25,-1 25,1 0,-25 0,0 0</inkml:trace>
  <inkml:trace contextRef="#ctx0" brushRef="#br0" timeOffset="157469.0983">25053 3671,'25'-25,"-1"25,26 0,-25-25,0 25,-1 0,1-24,0 24,0 0</inkml:trace>
  <inkml:trace contextRef="#ctx0" brushRef="#br0" timeOffset="157715.4335">25078 3944,'0'0,"49"0,1 0,-1-25,51 25,-26-25,0 1,-24-1</inkml:trace>
  <inkml:trace contextRef="#ctx0" brushRef="#br0" timeOffset="159620.7416">25846 3274,'0'-25,"0"50,25 0,-25 0,0 0,25-1,-25 1,25 0,-25 25,25-26,-25 1,0 0,0 25,25-26,-25 1,0 0,0 0,0 0,0 0,0-1,0 1,0 0,0 0,0-50,-25 25,0-50</inkml:trace>
  <inkml:trace contextRef="#ctx0" brushRef="#br0" timeOffset="160147.3192">25698 3646,'0'-25,"0"50,24-25,1 25,-25 0,25-25,0 25,-25 0,25-1,-25 1,24 25,-24-25,25-1,0 1,0 0,-25 0,25-25,-25-25,25 0,-1 0,1-24,0-1,25 1,-26-26,26 25,-25 1,-25 24</inkml:trace>
  <inkml:trace contextRef="#ctx0" brushRef="#br0" timeOffset="160562.161">25971 4341,'0'0,"-100"0,51 0,-1 0,-24 0,-26 0,26 0,-25 0,0 0,-25 25,0-25,0 24,-1 1,-23 0,24 0,0-25,24 25,26-25,24 0,26 24,-1-24</inkml:trace>
  <inkml:trace contextRef="#ctx0" brushRef="#br0" timeOffset="160911.6668">26070 4366,'-25'24,"0"-24,-24 25,-26-25,1 25,-26 0,-24-25,-24 25,-1-1,0 1,-25-25,25 25,1 0,-1 0,25-25,49 24</inkml:trace>
  <inkml:trace contextRef="#ctx0" brushRef="#br0" timeOffset="166478.3761">6995 9153,'-25'-25,"0"0,1 25,24-24,-25 24,0 0,0 0,0 0,0 0,1 0,-26 0,25 0,-24 0,-1-25,0 25,1 0,-1-25,-24 0,24 25,1-25,-1 0,0 1,26-26,-26 25,25-24,0-1,-24-24,24-1,-25 1,26-25,-1-1,25 1,-25 0,25-25,-25 49,25-24,0 0,0 25,25-1,25-24,-26 25,26-1,0 1,-1 24,1 1,24-1,1 0,-26 26,26-1,-1-25,25 25,-24 1,24-26,25 25,25-25,-25 1,25 24,-1-25,-24 26,0-1,0-25,0 50,-24-25,24 1,-25 24,0-25,0 25,1-25,-1 0,25 25,0 0,0 0,0 0,0 0,-25 0,25 0,-25 0,-24 0,24 0,0 0,0 25,26-25,-26 25,0-25,25 25,-25-1,0-24,25 25,0 0,0 0,0 0,1-1,-26 1,25 25,0-25,-25-1,0 1,0-25,1 25,-26 0,0-25,1 25,24 0,-24-25,24 24,0 1,0 0,-24 0,24 0,0-25,0 24,0-24,-24 0,123-24,-98 24,-1-25,0 25,25-25,25 25,0-25,-1 0,1 25,0-24,-25 24,0-25,-25 25,1 0,-51 0,75 0,-74 0,49 25,-49-1,24 1,-24 0,-1 25,26-1,-26 26,26-1,-50-24,24 49,-49 0,25-25,-25 26,0 98,0-99,25 1,-25-1,0-25,-25 25,0 1,0-26,1 0,-1-24,-25 24,25-24,-24 0,24 24,-25-24,26-1,-1-24,-25 25,1-1,-26-24,25 25,-98 49,-1-25,74-49,-24 0,0 0,0 0,-25-1,25 1,-26-25,26 0,0 25,-25-25,0 0,25 0,-25 0,25 0,-1 0,1 25,25-25,-100 0,100 0,-26 0,26 25,-25-25,0 0,24 0,-24 24,-25-24,25 25,-1-25,1 0,-25 0,0 0,25 0,-25 25,0-25,25 0,0 0,-1 0,26 0,-25 0,24 0,1 0,-25 0,24 0,-98-25,98 25,-24-25,0 1,24 24,1-25,24 25,1 0,-26 0,26 0,-1 0,0-25,-24 25,24 0,1 0,-50 50,49-50,0 24,1 26,-1-25,25 24,-24 1,-1 0,1-1,-26 1,25-1,-24 1,-25 0,24-25,-24-1,25 1,-1 0,1-25,0 25,-1-25,1 0,-1 0,1 0,-1-25,1 0,0 25,-1-25,-24-24,25 24,-1 0,1-25,-1 26,26-1,-1 0,1 0,-1 0,25 1,-24-1,24 0,-25 0,25 0,-24 1,24-1,0 0,0 0,0 0,1-24,-26-1,0 1,26-1,-51 0,50 1,-24 24,-1-25,1 1,24 24,25 0,25 0,24 1</inkml:trace>
  <inkml:trace contextRef="#ctx0" brushRef="#br0" timeOffset="172252.1478">10790 8632,'0'0,"0"-25,-25 0,25 1,0-1,0 0,-25 0,25 0,0 1,0-26,-24 25,24 0,0-24,0 24,0-25,0 26,0-1,0-25,0 25,0-24,0 24,24-25,-24 25,25-24,-25-1,0 25,25-24,-25 24,25-25,0 1,-1 24,1-25,-25 26,25-26,0 0,0 26,-1-26,26 25,-25 0,0 1,24-1,-24 0,0 0,25 25,-1-25,1 1,-25 24,24-25,26 25,-51-25,26 25,24-25,1 25,-1-25,25 25,1-24,-1 24,-25-25,26 25,-26 0,0 0,1 0,-26 0,26 0,-1 0,1 0,24 0,-25 0,1 0,-1 0,-24 0,24 0,-24 0,-1 0,1 0,0 0,-1 0,1 0,-1 0,26 25,-26-25,26 24,-26 1,26 0,-1 0,1 0,-1-25,25 24,-49 1,24 0,-24 25,24-26,-49 1,25 25,-25-1,-1 26,26-26,-25 1,0 0,-1-1,26 1,0-1,-26 1,1 0,25-26,-25 26,-25-25,24 25,-24-26,25 26,-25-25,0 24,0 1,-25-25,1 0,24 24,-25-24,-25 0,25 0,-24-1,24 1,0 0,-24 0,24 24,-25-24,25 0,-24 0,24 0,-25-1,1-24,24 25,-50-25,26 25,24 0,-25-25,1 25,24-25,-25 0,1 24,-1-24,1 0,24 25,-25-25,1 0,24 0,-25 25,25-25,1 0,-26 25,0-25,26 0,-26 25,0-25,1 0,-1 0,1 24,-1-24,0 0,25 0,-24 25,24-25,-25 0,26 25,-26-25,0 0,26 0,-26 0,0 25,1-25,-1 0,25 0,-24 25,-1-25,25 0,-24 0,-1 25,1-25,-26 0,26 0,-26 0,25 0,1 0,-26 0,26 0,-26 0,26 0,-1 0,-24 0,24 0,-24 0,24 0,1 0,-1 0,25-25,-24 25,24-25,0 25,0 0,0-25,1 25,24-25,-50 25,50-25,-25 1,0-1,0 0,25 0,-24 0,-1 1,0-1,25 0,0 0,0 0,-25 1,25-1,0 0,0-25,-25 26,25-1,0 0,0 0,0-24,-24 24,24 0,0 0,0 0,0 1,0-1,0 0,-25 0,25-24,0 24,0-25,0 25,0-24,25-1,-25 0,0 1,24-26,-24 1</inkml:trace>
  <inkml:trace contextRef="#ctx0" brushRef="#br0" timeOffset="175166.2047">6449 8806,'298'-50,"-124"25,-1 25,26-25</inkml:trace>
  <inkml:trace contextRef="#ctx0" brushRef="#br0" timeOffset="175484.5469">6449 9103,'25'0,"49"0,1-24,24 24,25-50,25 25,25 0,24-24,-24 24,-1 0</inkml:trace>
  <inkml:trace contextRef="#ctx0" brushRef="#br0" timeOffset="179892.5249">24309 12328,'0'0,"-25"0</inkml:trace>
  <inkml:trace contextRef="#ctx0" brushRef="#br0" timeOffset="180101.2022">24532 11733,'-25'-75,"0"50</inkml:trace>
  <inkml:trace contextRef="#ctx0" brushRef="#br0" timeOffset="180280.3939">24805 11658,'0'-74,"0"148,-25-173,25 74,0 0</inkml:trace>
  <inkml:trace contextRef="#ctx0" brushRef="#br0" timeOffset="180440.9429">25276 11559,'0'-74,"25"49,0 25</inkml:trace>
  <inkml:trace contextRef="#ctx0" brushRef="#br0" timeOffset="180588.9855">25698 11633,'0'-24,"0"-1</inkml:trace>
  <inkml:trace contextRef="#ctx0" brushRef="#br0" timeOffset="180752.7755">26268 11906,'0'-49,"-25"24,25 0,25 25,25 0</inkml:trace>
  <inkml:trace contextRef="#ctx0" brushRef="#br0" timeOffset="180925.2022">26566 12105,'-25'-25,"0"25,0 25</inkml:trace>
  <inkml:trace contextRef="#ctx0" brushRef="#br0" timeOffset="181112.2068">26144 12502,'0'0,"-49"0</inkml:trace>
  <inkml:trace contextRef="#ctx0" brushRef="#br0" timeOffset="181281.9819">25995 12948,'0'25,"-24"0,24-1,-25 1,25 0</inkml:trace>
  <inkml:trace contextRef="#ctx0" brushRef="#br0" timeOffset="181460.0717">25623 13519,'-74'0,"49"0,0 0,0 0,1 0,24 24,-25 1</inkml:trace>
  <inkml:trace contextRef="#ctx0" brushRef="#br0" timeOffset="181617.1903">25053 13543,'0'0,"-75"-24,51-1,-1 0,50 25</inkml:trace>
  <inkml:trace contextRef="#ctx0" brushRef="#br0" timeOffset="181764.1413">24780 13370,'-75'-50,"150"100,-174-125</inkml:trace>
  <inkml:trace contextRef="#ctx0" brushRef="#br0" timeOffset="181923.9676">24705 12998,'-24'-75,"24"50</inkml:trace>
  <inkml:trace contextRef="#ctx0" brushRef="#br0" timeOffset="182080.2183">25028 12849,'0'0,"-74"-50,74 25,0 1</inkml:trace>
  <inkml:trace contextRef="#ctx0" brushRef="#br0" timeOffset="182253.9518">25276 12700,'-74'-74,"74"49,0 0,0 0,0 0</inkml:trace>
  <inkml:trace contextRef="#ctx0" brushRef="#br0" timeOffset="182404.4395">25301 12179,'0'0,"-75"-99,75 74,-24 0,24 0,24 25,1 0</inkml:trace>
  <inkml:trace contextRef="#ctx0" brushRef="#br0" timeOffset="182560.2684">25598 12129,'0'0,"25"25</inkml:trace>
  <inkml:trace contextRef="#ctx0" brushRef="#br0" timeOffset="182706.0349">25822 12378,'-25'-25,"50"50,-50-75,25 25</inkml:trace>
  <inkml:trace contextRef="#ctx0" brushRef="#br0" timeOffset="182995.6261">27484 11013,'-25'-49,"25"24</inkml:trace>
  <inkml:trace contextRef="#ctx0" brushRef="#br0" timeOffset="183176.2021">28029 10790,'0'0,"-25"-50,25 26</inkml:trace>
  <inkml:trace contextRef="#ctx0" brushRef="#br0" timeOffset="183363.9744">28525 10864</inkml:trace>
  <inkml:trace contextRef="#ctx0" brushRef="#br0" timeOffset="183536.6416">28550 11212,'-25'0,"25"25,0-1</inkml:trace>
  <inkml:trace contextRef="#ctx0" brushRef="#br0" timeOffset="183710.0734">28625 12005,'-25'0,"25"25,0 0</inkml:trace>
  <inkml:trace contextRef="#ctx0" brushRef="#br0" timeOffset="183864.9866">28401 12452,'-24'0,"24"25,-25-25</inkml:trace>
  <inkml:trace contextRef="#ctx0" brushRef="#br0" timeOffset="184052.4988">27806 12675,'0'0,"-99"-25,74 25,-25 0,26 0,-1 0,0 0</inkml:trace>
  <inkml:trace contextRef="#ctx0" brushRef="#br0" timeOffset="184223.2372">27112 12526,'0'-49,"0"98,0-123,24 74,1-25</inkml:trace>
  <inkml:trace contextRef="#ctx0" brushRef="#br0" timeOffset="184394.0002">27211 12229,'0'0,"0"-50</inkml:trace>
  <inkml:trace contextRef="#ctx0" brushRef="#br0" timeOffset="184556.2078">27434 11931,'-50'-99,"100"198,-100-223</inkml:trace>
  <inkml:trace contextRef="#ctx0" brushRef="#br0" timeOffset="184729.0552">27657 11633,'-49'-124,"24"75,0-1,25 25,0 1,0 48</inkml:trace>
  <inkml:trace contextRef="#ctx0" brushRef="#br0" timeOffset="187128.2826">25276 11162,'0'0,"-25"-25,0 0,1 1,-1 24,25-25,-25 25,25-25,-25 0,0 25,1-25,-1 25,0 0,0 0,-24 0,-1-24,25 24,-25 0,1 0,-1 0,1 0,-1 24,25-24,-24 25,-1 0,-24 0,24 0,-24-1,-1 1,26 0,-26 0,26 25,24-26,0 26,0 0,0 24,1-24,-1 49,25-25,0 1,0 24,49-25,-24 25,50 1,-26-26,50 1,-24-1,-1-24,25-26,-24 1,24 0,0-25,25 0,-24 0,24-25,0 0,0 1,24-26,-24-24,0-1,-24 1,-51-26,1-24,-50 0,0 0,-25 0,-49-24,-26 48,1 1,0 25,-25 24,0 25</inkml:trace>
  <inkml:trace contextRef="#ctx0" brushRef="#br0" timeOffset="187976.7615">25152 12874,'0'0,"-25"-50,25 0,-25 50,25-24,-24-1,-1 0,-25 25,25-25,1 25,-26-25,0 25,1 0,-1 0,-49 0,49 25,1 0,-1 0,0 24,1 26,49-26,-25 26,25-1,0 1,0-26,25 1,0 24,24-49,1 25,24-1,-24 1,24-25,25 0,-24-1,24-24,-24 0,-1-24,-24-1,-1-25,1 1,-50-1,0-24,0-1,-50 1,25-1,-24 26,-1-1,1 0,24 50,-25-24</inkml:trace>
  <inkml:trace contextRef="#ctx0" brushRef="#br0" timeOffset="188555.5762">26119 13097,'-74'-99,"49"74,-24 0,24 25,-25-25,25 25,0 0,-24 0,24 0,-25 0,1 25,24 25,-25-1,26 1,-1-1,0 26,25-25,0 24,0-24,0 24,25 0,24-24,1 0,0-1,24-49,0 25,26-25,-26 0,25-50,1 1,-26-1,0-24,-24-25,0 24,-50-24,0 0,0 24,-75 1,1-1,-1 26,-24-1,0 25,25 1,-1 24,25 0</inkml:trace>
  <inkml:trace contextRef="#ctx0" brushRef="#br0" timeOffset="189018.0249">26467 12452,'-75'-74,"50"49,25 0,-24 25,-1 0,0 0,0 25,0 24,1 1,-1 24,25-24,0 0,0 24,0-49,25 24,-1 1,26-25,-25 0,49-25,-24 0,-1 0,26 0,-26 0,1-50,0 25,-26-24,1-26,-25 1,-25-1,1 1,-51-25,1 24,-1 1,-24 24,50 25,-1 1,0 24,26 0,-1 0</inkml:trace>
  <inkml:trace contextRef="#ctx0" brushRef="#br0" timeOffset="189453.0115">26591 11708,'0'0,"-50"-99,25 74,0 0,1 0,-1 0,0 25,0 0,0 0,-24 25,-1 0,1 0,24 24,0 1,0 0,25-1,0 1,0 24,0-24,25-1,25 1,-1-25,1-25,24 0,1 0,-26-25,26-25,-26 1,-24-26,0-24,-25 25,0-25,0 24,0 1,-50 24,1 1,24 49,-25-25,25 25</inkml:trace>
  <inkml:trace contextRef="#ctx0" brushRef="#br0" timeOffset="189993.7773">27583 11286,'-99'-74,"198"148,-223-198,74 99,25 25,-24-25,24 25,-25 0,1 0,-1 0,1 25,-1 0,0 50,25-26,-24 26,49-1,0 25,0-24,0-1,49 0,1-24,25 0,-1-26,0-24,26 0,-1 0,0-24,-25-26,26 0,-51-24,1 0,-25-1,-1-24,-24 0,-24 24,-26-24,-24 49,-26 1,26-1,0 25,-1 25,1-24,24 24</inkml:trace>
  <inkml:trace contextRef="#ctx0" brushRef="#br0" timeOffset="190496.1122">28525 11013,'0'-74,"0"49,-24-25,-26 26,0-26,1 25,-1 0,-24 25,24-24,1 24,-1 0,0 0,1 49,-1-24,0 25,26 24,-1 0,25 26,25-26,24 25,1-24,24-26,26-24,-26 0,25-25,25 0,-25-50,1 1,-26-1,0-24,-49-26,0 26,-25 0,-25-1,0 26,-24 24,-26 0,1 25,-25 0,0 50</inkml:trace>
  <inkml:trace contextRef="#ctx0" brushRef="#br0" timeOffset="190984.1607">28724 12055,'0'0,"0"-50,0 26,0-1,0 0,-25 25,-25-25,1 25,-1 0,-24 0,24 0,1 25,-26 0,50 24,-24 1,24 24,0-24,25 25,0-1,25-24,0-1,24 1,1-1,0-24,-1-25,26 25,-1-25,0 0,1-25,-1 0,1-24,-26-1,-24-24,0-25,-25 24,0-24,-50 0,1 49,-51 25,1 0,-25 25</inkml:trace>
  <inkml:trace contextRef="#ctx0" brushRef="#br0" timeOffset="191643.8804">27484 12229,'-50'-75,"50"26,-25 24,0 0,1 25,-1-25,0 25,0-25,-24 25,-1 25,0 0,26 25,-1-1,0 1,0 24,25 1,0-26,0 26,0-1,0-24,25-1,25 1,-1 0,26-26,-1 1,0 0,26-25,-1 0,0-25,0 0,-24-24,-26-1,1-24,-25-1,-25-24,-25 25,-25-1,-24 26,-50-1,25 25,-1 25,1 0</inkml:trace>
  <inkml:trace contextRef="#ctx0" brushRef="#br0" timeOffset="192614.039">27310 11385,'-25'0,"50"0,-25 25,25-25,-25 25,25-25,-25 25,24-25,-24-25,0 0,0 0,0 1,0 48,0 1,25-25,0 0,0 0,-25-25,-25 1,0 24,25 24,-25-24,25 25,0 0,25-25,-25-25</inkml:trace>
  <inkml:trace contextRef="#ctx0" brushRef="#br0" timeOffset="193000.2285">28501 11212,'-25'-25,"0"0,25 0,-25 25</inkml:trace>
  <inkml:trace contextRef="#ctx0" brushRef="#br0" timeOffset="193393.902">28451 12452,'-25'-25,"25"0</inkml:trace>
  <inkml:trace contextRef="#ctx0" brushRef="#br0" timeOffset="195804.6014">24854 11509,'0'0,"0"-24,0 73,0-24,0 0,0 0,25-25,0 0,0 0,-25-25,0-25,0 25,0 1,0-1,0 0,-25 50,0 0</inkml:trace>
  <inkml:trace contextRef="#ctx0" brushRef="#br0" timeOffset="196224.8285">26566 11832,'-50'-50,"25"25,1 25,24 25,0 0</inkml:trace>
  <inkml:trace contextRef="#ctx0" brushRef="#br0" timeOffset="196516.9229">26343 12700,'24'0,"1"-25</inkml:trace>
  <inkml:trace contextRef="#ctx0" brushRef="#br0" timeOffset="196774.1587">25822 13221,'-25'25,"50"-25</inkml:trace>
  <inkml:trace contextRef="#ctx0" brushRef="#br0" timeOffset="197036.5255">24557 13122,'0'0,"-50"0,25 0,25-25,25 25,0 0,24 0</inkml:trace>
  <inkml:trace contextRef="#ctx0" brushRef="#br0" timeOffset="200408.6584">24507 11708,'0'-25,"0"0,0 0,0 1,0-1,0 0,25 0,0 0,-1 25,-24-24,25 24,0 0,0 0,0 0,-1 0,-24-25,25 25,0 0,0 0,0 0,-25 25,24-25,-24 24</inkml:trace>
  <inkml:trace contextRef="#ctx0" brushRef="#br0" timeOffset="211924.1958">11336 8632,'49'-25,"1"25,0 0,24-25,0 25,1 0,-1-24,1 24,-1 0,0 0,-24 0,0 0,-26 0,1 0,-50 0,1 0,-1 0,0 0,-25 0,1 0,-1 0,25 0,-24 0,-1 0,1 0,24 0,0 0,0 24,0-24,1 0,24 25,49-25,1 0,24 0,1-25,24 25,0-24,0 24,1-25,-51 25</inkml:trace>
  <inkml:trace contextRef="#ctx0" brushRef="#br0" timeOffset="250053.5998">13419 18083,'-49'-25,"24"0,0 25,50 0,0-25,0 25,24 0,1 0,-1 0,26 0,24 0,0 0,25-25,0 1,-25 24,25-25,-24 25,-26 0,-24-25,-1 25,-24 0,0 0,-50 0,25 25,0 0</inkml:trace>
  <inkml:trace contextRef="#ctx0" brushRef="#br0" timeOffset="252709.4882">7293 18777,'24'0,"1"0,25 0,-1 0,1 0,0 0,24 0,0 0,1 0,24 25,0-25,25 25,-49-25,98 25,-98-25,-26 0,26 0,-1 0,-24 0,-1 0,1 0,-25-25,0 25,-1 0</inkml:trace>
  <inkml:trace contextRef="#ctx0" brushRef="#br0" timeOffset="253570.1433">12229 18752,'-25'0,"50"0,24 0,-24 0,25 0,-1 0,26 0,-26 0,26 0,-1 25,1-25,-1 0,25 0,0 0,-24 25,24-25,25 0,-25 0,25 0,-49 0,24 0,-25 0,-24 0,24-25,-49 25,25 0,-25 0,-1 0,1 0,0 0</inkml:trace>
  <inkml:trace contextRef="#ctx0" brushRef="#br0" timeOffset="467025.5447">14337 1712,'25'-25,"0"0,24-25,1 25,0 1,24-1,-24-25,24 25,0 1,-24-1,-25 0,24 0,-24 0,-25 1</inkml:trace>
  <inkml:trace contextRef="#ctx0" brushRef="#br0" timeOffset="467240.6352">14734 1439,'-25'0,"25"24,25 1,-25 25,25-1,0 1,-1 0,1-1,0 1,-25 0,25-1,-25 1,0-25,0 24,0-24</inkml:trace>
  <inkml:trace contextRef="#ctx0" brushRef="#br0" timeOffset="467450.1913">14734 2307,'-25'0,"0"-25,25 0,50 25,-25-25,49 25,-24-24,24-1</inkml:trace>
  <inkml:trace contextRef="#ctx0" brushRef="#br0" timeOffset="468851.9747">15106 1885,'-25'-25,"25"1,25 48,-25 1,25 0,0 25,-1-26,-24 26,0-25,0 0,0 24,0-24,0 0,25-25,-25-25,0-25,0 1,0-1,0-24,0 24,25 1,-25-1,25 25,-25 0,25 25,-25 25,24 25,1-1,-25 1,0 0,25-26,0 26,0-25,-25 0,25-1,-1-24,1 0,0 0,0 0,-25-24,25-26,-1-24,-24-1,25 1,-25-50,0 24,25-24,-25 25,0-25,0 50,0-1,0 1,-25 49,25-24,0 24,-25 25,25 49,25 1,0 24,0 1,-25 24,25-25,-1 26,1-26,0-24,0 24,-25-24,25-1,-1 1,1-25,-25 0,25-25,-25 24,25-24,0 0,-1 0,1 0,-25-24,25-1,0-25,0 25,-25-24,24 24,-24-25,0 1,0 24,0 0,0 0,-24 25,24-25,-25 25,0 0,0 0,0 25,25 0,0 25,0-1,0 1,25-25,-25 24,50-24,-25-25,-1 25,1-25,0-25,0 0,0 1,-25-1,24-25,-24 0,0 1,25-1,-25 1,0 24,25 0,0 25,0 0,-1 0,1 0,0 0,0 25,0 0,0-1,-1 1,-24 0,25 25,-25-26,0 1,0 0,25-25,-25 25,0-50,0 0,0-24,0-1,0 0,0-24,0 0,0-1,-25 26,25-1,-25 0,1 26,-1-1</inkml:trace>
  <inkml:trace contextRef="#ctx0" brushRef="#br0" timeOffset="469048.0613">15701 1315,'-24'0,"-1"0,25-25,25 25,-1-25,51 25,24-25,0 25</inkml:trace>
  <inkml:trace contextRef="#ctx0" brushRef="#br0" timeOffset="469483.1282">16867 1166,'25'25,"-25"-1,25 26,0-25,-25 24,24-24,-24 25,0-25,0-1,0 1,0-50,-24-24,24-1,0 1,0-1,0 0,0 1,0 24,24-25,1 50,25-24,-25-1,-1 25,26 0,-25 0,0 0,-1 25,1-1,0 1,-25 25,25-25,-25-1,25 26,-25-25,0 0</inkml:trace>
  <inkml:trace contextRef="#ctx0" brushRef="#br0" timeOffset="470227.7362">17686 992,'0'0,"0"-49,0 24,0 0,0 0,-25 25,0 0,0 0,1 50,-1-25,0 24,25-24,0 25,0-26,0 26,0-25,25-25,0 25,-1-25,1 0,-25-25,25 0,0 0,0 0,-1-24,-24 24,0-25,0 1,0 24,0 0,0 0,0 50,0 0,0 25,0-26,25 1,0 25,0-50,-25 25,25-25,24 0,-24 0,0 0,0-25,-1-25,1 1,-25-26,25 26,-25-26,0-24,0-50,-25 75,0 24,1 0,24 26,-25 24,0 0,25 49,0 1,0 24,0 26,25-26,0 25,-1-24,1-1,0-24,0-1,0 1,-1-1,26 1,-25 0</inkml:trace>
  <inkml:trace contextRef="#ctx0" brushRef="#br0" timeOffset="470660.0963">15850 2307,'-49'0,"24"25,50-25,-1 0,51-25,24 0,50-25,248-74,-124 50,-1 0,1-1,-25 1,-24 24,-76 1,26-26,-174 50,0 0,0 1,-50 24,26 0,-51 24,1 26</inkml:trace>
  <inkml:trace contextRef="#ctx0" brushRef="#br0" timeOffset="470948.1699">16297 2604,'-50'25,"100"-50,-26 50,51-50,74-24,49-1,-24-24,49-1,-25 1,175-75,-225 75,1 24,-74 1,-1-1,-49 50,0-25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05:05.625"/>
    </inkml:context>
    <inkml:brush xml:id="br0">
      <inkml:brushProperty name="width" value="0.05292" units="cm"/>
      <inkml:brushProperty name="height" value="0.05292" units="cm"/>
      <inkml:brushProperty name="color" value="#FF0000"/>
    </inkml:brush>
  </inkml:definitions>
  <inkml:trace contextRef="#ctx0" brushRef="#br0">12849 6251,'0'-25,"-25"25,25-25,0 50,25-25,0 25,-25 0,24 24,1 1,0-1,0 1,0 0,-1-1,1 1,-25-25,0-1,0 1,25 0,-25 0,0 0,0-1,0 1</inkml:trace>
  <inkml:trace contextRef="#ctx0" brushRef="#br0" timeOffset="479.9105">12799 6350,'0'0,"-25"0,25-25,0 0,25 1,-25-1,25 0,0-25,0 26,-1-1,-24 0,25 25,0 0,0 0,0 0,-1 25,1-25,-25 49,0-24,0 0,0 25,0-26,-25 26,-24 0,24-26</inkml:trace>
  <inkml:trace contextRef="#ctx0" brushRef="#br0" timeOffset="1771.0507">13097 6400,'0'-75,"0"50,0 1,0-1,0 0,25 0,-1 0,1 25,0 0,0 25,0 0,0 0,-1 0,-24-1,25-24,-25 25,25-25,-50-25,25-24,-25-1,25-24,0 24,0-24,0 24,0 1,0 24,25 25,0 0,0 0,0 0,-1 25,1-25,0 0,25 0,-26 0,-24-50,25 25,-25 0,25-24,-25-1,0 0,0 26,-25-1,0 25,1 0,24 49,-25 1,0 24,25 1,0-25,0 24,0-24,50-26,-1 26,-24-50,25 0,-1 0,1 0,-1-50,-24 1,0-26,0-49,-25 50,0 24,0 1,-25-1,25 25,-25 25,25 25,0 0,25 0,0-1,0 26,-1-25,1 0,0-1,25-24,-26 0,1 0,0 0,0-24,-25-26,25 25,-25-24,0-1,0 0,0 1,-25 24,25 0,0 0,-25 25,50 50,0-25,-1 0,1-1,0-24,0 0,0 0,-25-49,24-26,-24 26,0-1,0 25,-24 25,24-24,-25 24,50 0,-1 0,26 0,-25 0,25 24,-26-24,1 0,25 0,-1 0,-24 0,0 0,-25 25,0 0,0 0,0 0,-25-1</inkml:trace>
  <inkml:trace contextRef="#ctx0" brushRef="#br0" timeOffset="1958.2564">14560 5110,'0'-124,"0"248,25-248,0 124,0 0,24 0,1 0,24 49,-49-24,0 0,0 0,-25 0</inkml:trace>
  <inkml:trace contextRef="#ctx0" brushRef="#br0" timeOffset="2131.6692">14188 4986,'0'0,"-173"-25,98 0,50 0,1 25</inkml:trace>
  <inkml:trace contextRef="#ctx0" brushRef="#br0" timeOffset="2447.0418">14883 4713,'0'0,"-50"-25,25 25,25 25,25 24,50 26,-51-50,1 0,25-1,-25 1,-1-25,1-25,-25 1,0-1,0-25,-49 0,24 26,-25-1,1 0</inkml:trace>
  <inkml:trace contextRef="#ctx0" brushRef="#br0" timeOffset="2843.7674">15081 4614,'0'0,"25"0,0 0,24 0,-24 24,25-24,-25 25,-1-25,1 25,0-25,-25 25,0-50,0 0,-25-24,25-26,0 1,0-1,0-24,25 25,-25-1,25 51,0 24,0 0,-1 49,1 1,25-1,-1 26,-24-26,25 1,-25 0,-1-26,1 1,0-25</inkml:trace>
  <inkml:trace contextRef="#ctx0" brushRef="#br0" timeOffset="4136.9419">13866 7417,'0'0,"-50"-50,25 25,25 0,0 50,25 0,25 25,-25 24,24 25,1 0,-25 1,-1-1,1-25,0 1,0-1,0-24</inkml:trace>
  <inkml:trace contextRef="#ctx0" brushRef="#br0" timeOffset="4806.891">13841 7293,'0'-124,"0"74,25 25,0 0,24 25,1 0,24 0,-24 0,-1 25,1 25,-50-1,0 1,0 24,0-24,-25 24,-24-24,24 0,-25-1,25 1,1-25,-1-1,0-24,50 0,0 0,24 0,1 25,-1 0,1 0,0 0,-26-1,1 1,25 0,-25-25,24 0,-24 0,25 0,-1 0,1-25,0 0,-26-24,1-26,0 26,-25-26,0 1,0 0,-25 24,25 0,-25 26,1-1,-26 0,25 0,0 25,1 0,24 25,0 25,0-1,0 1,24-1,26 1,-25-25,24 0,26-1,-26-24,1 0,0 0,-1 0,1-49</inkml:trace>
  <inkml:trace contextRef="#ctx0" brushRef="#br0" timeOffset="5034.9666">15180 7020,'0'0,"0"-25,-24 25,-1-25,0 25,0 25,-24 0,24 0,25 24,0 1,0-1,0-24,25 25,24-25,1-1,-1-24,26 0,-26 0,26 0</inkml:trace>
  <inkml:trace contextRef="#ctx0" brushRef="#br0" timeOffset="5927.8109">15652 6697,'-75'-25,"51"25,-1 0,-25 0,25 0,1 0,-1 25,25 25,0-1,0 26,0-25,25-1,24 1,-24-25,25 24,-26-49,1 0,0 0,0 0,0-49,-25-1,0 0,0 1,-25-26,0 26,0-1,0 25,1 0,48 50,26 0,0 0,-1 0,-24-1,25 1,-1-25,-24 0,0 0,0 0,-1 0,-24-25,0-24,0-1,0 1,-24-26,-26 1,0-25,1-1,-26 1,26-25,-26 50,26 24,24 25,0 25,25 25,0 25,0 24,0 25,25 1,25-1,24 0,0-25,1 1,-1-26,-24-24,24 25,-24-50,-1 0,1 0,0-25,-26-25,1-24,-25 0,0-26,-25-24,-49-24,0 24,-1-25,-24 25,25 24,24 51,0 24,26 25,48 50,26 24,24 25,1 25,24-24,-25-1,26-25,-26 1,0-1,1-24,-1 24,-24-49,0 0,-1-1</inkml:trace>
  <inkml:trace contextRef="#ctx0" brushRef="#br0" timeOffset="6630.5136">15602 9004,'-25'0,"1"0,48 0,1 50,0-25,25 24,-1 26,1-26,-25 1,-1-1,1 1,0-25,0 24,0-24,-25 25</inkml:trace>
  <inkml:trace contextRef="#ctx0" brushRef="#br0" timeOffset="6835.1844">15677 9054,'-100'-25,"76"0,-1 0,25 0,25 1,-1-26,1 25,25 0,-1 1</inkml:trace>
  <inkml:trace contextRef="#ctx0" brushRef="#br0" timeOffset="7025.3069">15900 9153,'-50'25,"25"-25,25-25,50 0,-25-24,49 24</inkml:trace>
  <inkml:trace contextRef="#ctx0" brushRef="#br0" timeOffset="7172.8707">16371 8880,'-50'0,"26"0,-1 0,50-25</inkml:trace>
  <inkml:trace contextRef="#ctx0" brushRef="#br0" timeOffset="7549.4208">16594 8186,'-99'-75,"50"75,24-25,0 25,0 0,0 25,0 0,25 25,0-1,0-24,0 0,0 24,25-24,0-25,0 25,0 0,0-25,-1 25,1-25,-25 24,25 1,-25 0,25 0,0 0,-1-1,1 1,0 0,-25 0,25 0,-25-1</inkml:trace>
  <inkml:trace contextRef="#ctx0" brushRef="#br0" timeOffset="8198.3653">16520 8260,'-74'-50,"24"26,25 24,25-25,50 50,-1-1,1 1,24 25,-24-25,-25-1,0-24,-1 0,-24-24,0-26,0 0,-24 1,-1-1,-25-24,25-1,1 26,-1-1,0 0,25 26,-25-1,50 50,0-1,0 26,24 0,1-1,-1 1,1-25,-25 0,24-25,-24 24,0-24,0 0,0-24,-1-26,-24 0,25 1,-25-26,0 1,-25-1,1 1,-1 0,0 49,0 0,0 0,1 25,24 25,0 25,0-1,0 1,24 24,26 1,0-26,-26 1,26-25,0-1,-1-24,1 0,-1-24,1-1</inkml:trace>
  <inkml:trace contextRef="#ctx0" brushRef="#br0" timeOffset="10067.3147">17512 7218,'-25'-49,"0"24,-24 25,24 0,0 0,0 0,1 0,-1 49,0-24,25 50,-25-26,25 26,0-26,0 1,25-1,0 1,24-25,-24-25,0 0,25 0,-26-25,26 0,-25-24,0-1,-25-24,0 24,0-24,0-1,-25 26,0-1,0 25,0 0,1 1,24 48,24-24,-24 25,0 0,25-25,-25 25,25 0,-25-1,25-24,-25 25,25-25,-25 25,25-25,-1 0,-24 25,25-25,0 0,0 0,-25-25,0 0,25 0,-25 1,0-26,0 25,0-24,0-1,-25-49,0 74,0 0,0 0,25 0,-24 25,-1 0,25 25,0 0,25 0,-1 0,1 0,0-25,0 0,0 0,24 0,-24 0,25 0,-26 0,26 0,-25 0,0 0,-1 0,1 0,-25 24,0 1,0-50,0 1,25-26,-25 0,0-24,25 24,-25 1,0-1,0 25,0 0,-25 1,0-1,0 25,1 0,-1 0,0 25,25-1,0 1,25 25,0-25,24-1,1-24,-25 25,-1-25,1 0,0 0,25-25,-50 1,24-1,1 0,-25-25,25 26,-25-26,0 25,0 0,0 1,0-1,25 25,0 0,-1 0,1 0,0 0,0 0,0-25,-25 0,24 25,-24-25,0 1,0-1,25 25,0 0,-25-25,25 25,0-25,0 25</inkml:trace>
  <inkml:trace contextRef="#ctx0" brushRef="#br0" timeOffset="10943.4053">18976 5184,'-25'-49,"0"49,0 0,25 24,0 26,25 49,0 50,0 25,24-1,1-24,24 0,-24 0,-1-50,1 0,-25-24,-25-26,0-24,0 0,0 0</inkml:trace>
  <inkml:trace contextRef="#ctx0" brushRef="#br0" timeOffset="11192.7169">19422 5457,'0'-25,"0"50,0 0,25 24,0 1,24 24,-24-24,-25 24,25-24,-25 25,0-26,0-24,0 0</inkml:trace>
  <inkml:trace contextRef="#ctx0" brushRef="#br0" timeOffset="11397.0105">19447 5556,'-50'-49,"25"24,1 0,24 0,0 0,24 1,1-26,25 25,-1 0,-24 25,0 0</inkml:trace>
  <inkml:trace contextRef="#ctx0" brushRef="#br0" timeOffset="11579.3998">19496 5606,'0'0,"25"0,25 0,-25 0,24-25,-24-25,25 26,-25-26</inkml:trace>
  <inkml:trace contextRef="#ctx0" brushRef="#br0" timeOffset="11820.1008">19769 5159,'-24'-24,"48"24,1 24,0 26,0-25,24 24,-24-24,0 25,0-25,-25 24,25-24,-25 0</inkml:trace>
  <inkml:trace contextRef="#ctx0" brushRef="#br0" timeOffset="12339.5141">20464 4614,'-25'-75,"0"50,0 25,1 0,-1 0,0 0,0 25,25 0,-25 25,1-26,24 26,0-25,0 24,24-24,-24 0,25-25,0 0,25 0,-26 0,1 0,0 0,0-25,0 0,-1 25,1-24,0 24,0 0,0 0,-1 0,1 0,0 0,-25 24,0 1,25-25,-25 25,0 0,-25 0,0 0,0-1,1-24,-26 25,25 0,-24-25,24 0</inkml:trace>
  <inkml:trace contextRef="#ctx0" brushRef="#br0" timeOffset="12600.2695">20762 4440,'0'-25,"0"50,0 25,0-1,0 1,0-25,0 24,24-24,1-25,0 25,0-25,0 0,-1 0,26-25,0 0</inkml:trace>
  <inkml:trace contextRef="#ctx0" brushRef="#br0" timeOffset="13426.6889">21208 4266,'0'-49,"-25"24,0 25,1 0,-1 0,0 0,0 0,0 25,1 24,24 1,0 0,0-26,0 26,24-25,1 0,0-1,0-24,0 0,-1 0,1 0,25-24,-50-1,0-25,25 1,-25 24,0-25,0 1,0-1,0 25,0 0,24 25,1 0,-25-24,25 24,0 0,0 0,24 0,-24 24,0-24,0 25,-25 0,24-25,-24 25,0-50,0 0,0-24,0-1,25 0,0-24,-25 0,25 24,0 0,-25 26,24-1,1 25,0 25,0-25,0 0,0 0,-1 0,26 0,-25 0,0-25,-1 0,1-25,0 25,0-24,-25-1,0 25,0 1,-25-1,25 0,-25 25,0 0,1 25,-1 0,0 49,25-49,0 49,0-24,0-25,25 24,0 1,24-25,-24 24,0-24,24 0</inkml:trace>
  <inkml:trace contextRef="#ctx0" brushRef="#br0" timeOffset="13567.9984">22721 3770,'0'0,"0"-74,0 49,0 0,0 0,0 1</inkml:trace>
  <inkml:trace contextRef="#ctx0" brushRef="#br0" timeOffset="14808.3087">12849 6672,'-25'0,"0"0,0 0,1 25,-1-25,0 25,-25 0,26 0,-51-1,26 1,-1 0,-24-25,-1 25,1 0,-26 0,26-1,-50 1,0-25,0 25,0-25,0 0,0 0,0 0,25 0,49 0,0 0,26 0</inkml:trace>
  <inkml:trace contextRef="#ctx0" brushRef="#br0" timeOffset="16975.5745">6970 6077,'-49'-49,"-1"24,25 25,0-25,0 25,25-25,-24 25,-1 0,0 0,-25 50,26-25,-26 24,25 1,-24-1,24 1,0 0,0-1,0 1,25-1,0 1,0-25,0 0,25-1,0 1,0 0,0 0,-1-25,26 0,-25 0,0 0,24 0,-24-25</inkml:trace>
  <inkml:trace contextRef="#ctx0" brushRef="#br0" timeOffset="17253.2691">7317 6028,'0'0,"-49"-50,49 25,-25 25,0 0,25 50,0-1,0 1,25 24,0-24,0 0,-25-1,24 1,1-1</inkml:trace>
  <inkml:trace contextRef="#ctx0" brushRef="#br0" timeOffset="17724.9143">6672 6995,'0'0,"-49"-25,24 0,50 25,0-24,49 24,0-25,51 0,-1-25,0 25,0-24,0-1,-25 25,-50-24,1 49,-50-25</inkml:trace>
  <inkml:trace contextRef="#ctx0" brushRef="#br0" timeOffset="17996.4389">6598 7169,'0'0,"-50"0,75 0,25 0,-1-25,26 0,-1 0,1 0,24 1,0-26,0 25,1 0,-1-24,-25 24</inkml:trace>
  <inkml:trace contextRef="#ctx0" brushRef="#br0" timeOffset="19714.1319">7367 7615,'0'0,"-50"-25,50 0,0 50,0 0,0 0,25 49,0-24,-25 49,25-25,0 26,-25-26,24 1,-24-26,0 1,25-1,-25-24,25-25</inkml:trace>
  <inkml:trace contextRef="#ctx0" brushRef="#br0" timeOffset="20336.4578">7863 7764,'-50'-50,"26"25,-1 25,0 0,0 0,0 25,1 0,24 0,-25 0,0-25,25 49,0-24,0 0,0 24,0 1,0-25,25 25,0-26,-1 26,1-25,25 24,-25-24,24 0,-24 0,25 0,-26-25,26 0,-25 0,25 0,-26-25,26 0,0 0,-26-24,1-1,0 0,-25 1,0-1,-25 25,0-24,1 24,-26-25,0 1,1 24,-26-25,26 25,-26 1,26 24,-1 0,25 0,0 24,25 26</inkml:trace>
  <inkml:trace contextRef="#ctx0" brushRef="#br0" timeOffset="21394.742">7466 8756,'-49'-25,"24"25,74 0,1-25,0 25,24-24,0 24,1-25,24 0,-25 0,26 0,-26 1,1 24,-26-25,-24 25,0-25,0 25</inkml:trace>
  <inkml:trace contextRef="#ctx0" brushRef="#br0" timeOffset="21807.3888">7441 8880,'0'0,"-24"0,-1 0,50 0,-1 0,1 0,25 0,-1-25,1 25,24 0,-24-25,24 25,-24-24,24-1,1 25,-25-25,-1 0,1 25,-25-25,-1 25,-24-24</inkml:trace>
  <inkml:trace contextRef="#ctx0" brushRef="#br0" timeOffset="22750.4443">5457 8235,'-74'0,"49"-25,0 25,50 0,24 0,1 0,0-24,-1-1,1 0,-1 0,-24 25,0-25</inkml:trace>
  <inkml:trace contextRef="#ctx0" brushRef="#br0" timeOffset="22939.2953">5655 8508,'0'0,"50"50,0-26,-26 26,1-25,0 0,-25-1,25-24</inkml:trace>
  <inkml:trace contextRef="#ctx0" brushRef="#br0" timeOffset="23121.877">6127 8285,'-50'-25,"25"0</inkml:trace>
  <inkml:trace contextRef="#ctx0" brushRef="#br0" timeOffset="23275.8701">6350 8582,'-74'0,"49"0</inkml:trace>
  <inkml:trace contextRef="#ctx0" brushRef="#br0" timeOffset="24663.3904">5308 8458,'0'-24,"25"-1,0 0,0 0,24-24,1 24,24-25,1 1,-1-1</inkml:trace>
  <inkml:trace contextRef="#ctx0" brushRef="#br0" timeOffset="28625.6799">7813 5904,'0'-25,"-24"25,24-25,0 50,0 0,24-25,-24 24,0-48,0-1,0 0,-24 0,24 50</inkml:trace>
  <inkml:trace contextRef="#ctx0" brushRef="#br0" timeOffset="28959.2247">7987 6201,'-25'0,"25"25,0 0,0 0,0-1,0 1,25-25,-25-25,0 1,-25 24</inkml:trace>
  <inkml:trace contextRef="#ctx0" brushRef="#br0" timeOffset="30336.5884">8260 5606,'0'0,"-25"-25,25 50,0 0,25 24,0 1,0-1,-1 26,-24-1,25-24,0 24,0-24,-25 0,25-1,-25-24,0 0,24 0</inkml:trace>
  <inkml:trace contextRef="#ctx0" brushRef="#br0" timeOffset="30610.8434">8260 5779,'0'0,"-50"-49,50 24,-24 25,24-25,0 0,0 1,24 24,1-50,0 25,25-24,-1-1,-24 25,0 0,0 1</inkml:trace>
  <inkml:trace contextRef="#ctx0" brushRef="#br0" timeOffset="30798.8447">8359 5879,'25'-25,"0"25,0-25,-1 0</inkml:trace>
  <inkml:trace contextRef="#ctx0" brushRef="#br0" timeOffset="31238.6858">8706 5779,'-24'-49,"24"24,0 0,0 0,-25 1,25-1,0 0,0 0,25 0,-1 25,1 0,0 0,0 0,0 0,-1 25,1-25,0 25,-25 0,25 0,-25-1,25 1,-25-50,0 1,-25-1,25-25,0 25,-25-24,25-1,0 25,0-24,0 24,0 0,0 0</inkml:trace>
  <inkml:trace contextRef="#ctx0" brushRef="#br0" timeOffset="32327.9919">8905 5283,'25'0,"-50"0,50 25,-1 0,1 0,0 0,0-25,-25 24,25-24,-25-24,25-1,-25-25,0 25,0 1,0-1,0 0,0 0,0 0,-25 25,25-24,25 24,-1 0,-24 24,25-24,-25 25,25-25,-25 25,25-25,0 25,-1-25,-24-25,25 0,-25 0,0 1,0-1,0 0,0 0,0 0,0 1,0 48,25 1,0-25,0 25,-1-25,1 25,0-25,25 0,-26 0,1 0,0 0,0-25,0 0,-25-24,0-1,0 25,0-24,-25-1,-25-25,1 26,24-1,-25 25,25-24,1 24,24 50,0 0,24 24,26 1,0-1,-1-24,-24 25,25-25,-1 24,-24-24,25 0,-26-25,1 0,-25 25,25-25,-25-25,0 0,0 0,0 1,-25-1,25 0,-25 25,1 0,-1 0,25-25,-25 25,0 0,50 0,0 0,0-25</inkml:trace>
  <inkml:trace contextRef="#ctx0" brushRef="#br0" timeOffset="32608.3244">9004 4713,'-25'0,"25"25,25-25,-25-25,0 0,0 0</inkml:trace>
  <inkml:trace contextRef="#ctx0" brushRef="#br0" timeOffset="33011.5767">8310 5110,'-25'0,"0"0,25-25,0 0,0 0,0-24,0 24,0-25,0-24,0 24,0 1,-25-26,0 1,1-1,-1 26,0-1,0 25,25 1,0 48,25 1,25 0,-1 25,-24-1,25 1,-1-1,1-24,-1 25,-24-25,0 24,-25-24</inkml:trace>
  <inkml:trace contextRef="#ctx0" brushRef="#br0" timeOffset="33177.1384">8409 4762,'-50'-49,"25"24,25 0,0 0,25 1</inkml:trace>
  <inkml:trace contextRef="#ctx0" brushRef="#br0" timeOffset="33381.7525">8434 4465,'-25'0,"74"25,-24-1,0 1,0 0,0 0,-1 0,1-1,0 1,-25 0</inkml:trace>
  <inkml:trace contextRef="#ctx0" brushRef="#br0" timeOffset="33619.2796">8434 4490,'0'0,"0"-50,0 25,0 0,24 1,1 24,0 0,0 0,0 0,-1 0,-24 24,0 1,-24 0,-1 0</inkml:trace>
  <inkml:trace contextRef="#ctx0" brushRef="#br0" timeOffset="33843.9679">8582 4266,'0'0,"0"-24,25 48,0 1,0 0,0 0,-1 0,1 24,0-24,-25 0,0 0,0-1</inkml:trace>
  <inkml:trace contextRef="#ctx0" brushRef="#br0" timeOffset="34614.9033">8632 4316,'-50'-99,"100"198,-100-223,26 124,24-25,24 0,26 25,-25-24,0 24,-1 0,1 0,0 0,-25 49,0-24,0 0,0 0,0-1,0 1,25-50,-25 1,25-1,-1 0,-24-25,25 1,-25-1,0 1,-25-26,1 26,-26-51,0 26,1-75,24 99,0 50,25-24,0 48,0 1,25 25,0-1,24 1,-24 0,25 24,-25-24,24 24,1-49,-1 25,1-26,-25-24,25 0,-26 0,1-49,25 24,-25-25,-1 1,1-1,-25-24,0 24,0 0,0 26,-25-1,1 25,-1 0,0 0,0 25,25-1,0 1,0 0,0 25,25-25,25 24,-26-24,26 0,0-25,-1 0,1 0,-1 0</inkml:trace>
  <inkml:trace contextRef="#ctx0" brushRef="#br0" timeOffset="37306.9403">6821 6896,'-49'0,"24"-25,0 25,0 0,50-25,0 25,24 0,26-25,-1 25,26-49,24 24,-25-25,25 25,0-24,-50 24,-49 0,0 25,-50 0</inkml:trace>
  <inkml:trace contextRef="#ctx0" brushRef="#br0" timeOffset="37683.6874">6623 7045,'-25'0,"50"0,0 0,-1 0,26-25,0 25,24-25,25 25,25-25,0 0,0-24,0 24,-49 0,-1 0,-24 0,-25 25</inkml:trace>
  <inkml:trace contextRef="#ctx0" brushRef="#br0" timeOffset="39563.5096">5581 8334,'0'25,"25"-25,-25 25,25 0,-1 0,1-1,0 26,0 24,0-24,24 24,-24-24,25 24,-25-24,-1 0,1-26,0 1,-25 0,25 0</inkml:trace>
  <inkml:trace contextRef="#ctx0" brushRef="#br0" timeOffset="41651.4781">7466 8855,'-25'0,"1"0,-1 0,0 0,0 0,0 0,1 0,-1 0,0 0,0 0,0 0,1-25,-1 25,0-24,-25-1,26 0,-1 0,0 0,-25 1,1-26,24 0,-25 1,1-1,-1 1,50-1,-25 0,0 1,25-1,0 1,0-1,0 0,0 1,0-1,0 0,0 1,25-1,-25 1,0 24,25-25,0 25,-25-24,25 24,-1-25,1 26,-25-1,25 0,0 0,-25 0,25 25,0-24,-1-1,1 0,0 0,25 25,-1-25,1 1,-1-26,1 50,-25-25,24 25,-24-25,0 25,0 0,24-24,-24 24,25 0,24 0,1 0,-1 0,0 0,1 0,-1 0,1 0,-1 0,-24 0,-1 24,-24 1,25 0,-25-25,-1 25,1 0,0 24,25-24,-26 0,1 24,-25 1,25 0,0-26,0 26,-1-25,1 0,-25-1,25 1,-25 0,25 25,-25-1,0 1,0-25,0 24,0 1,0 0,0-26,0 26,0 0,-25-26,0 26,0 0,1-1,-1 1,0-25,0 24,0-24,-24 25,24-26,-25 1,26 25,-51-25,26-1,-1 1,-24 0,24 0,0 0,-24-25,24 24,-24-24,24 0,1 0,-26 0,1 0,-1 0,26-24,-26 24</inkml:trace>
  <inkml:trace contextRef="#ctx0" brushRef="#br0" timeOffset="47635.6749">8285 9178,'0'-25,"-25"25,25 25,-25-25,0 25,1-1,-1 1,25 0,-25 25,0-26,0 1,25 0,-24 0,24 0,0 24,-25-24,25 0,0 0,0 24,-25-24,25 0,0 0,0-1,0 1,0 0,0 25,0-26,0 1,0 25,0-25,0-1,0 1,0 0,0 25,0-25,0-1,25-24,-25 25,25 0,-25 0,24-25,-24 25,25-25,-25 24,25-24,-25 25,25-25,0 0,-1 0,1 0,0 0,0 0,0-25,-25 1,24 24,-24-25,25 0,-25 0,0 0,25 25,-25-24,0-1,0 0,0 0,0 0,0 0,0 1,0-1,0 0,-25 0,0 0,1 25,24-24,-25 24,0-25,0 25,0-25,1 25,-1 0,-25 0,25 25,1 0,-1-1,0 1,0 0,0 25,0-26,1 1,24 0,0 0,0 25</inkml:trace>
  <inkml:trace contextRef="#ctx0" brushRef="#br0" timeOffset="61435.2183">10542 8136,'-50'-25,"26"25,24 25,0 0,0 24,0 1,0 24,24-24,1 24,0 1,0-1,-25 1,25-26,-1 26,1-1,0 0,0-24,0 0,-1-25,1 24,0-24,25-25,-26 25,26-25,0-25,-26 0,1 0,0 1,-25-26,0 25,0 0,0 0,-25-24,-24 49,-1-25,25 25,-24 0,-1 0,25 25,-24 0,24 24,0-24,25 0,0 0</inkml:trace>
  <inkml:trace contextRef="#ctx0" brushRef="#br0" timeOffset="61696.6101">11336 8657,'0'-25,"0"50,-25-50,0 25,-24 0,24 25,0 0,0 49,-25 0,26 26,-1-1,0 25,0-25,0 25,1-25,-1 1,0-26,0 25,0-49</inkml:trace>
  <inkml:trace contextRef="#ctx0" brushRef="#br0" timeOffset="61989.0577">11063 9550,'0'-50,"25"75,-25 0,24 0,1 24,0-24,0 25,-25-26,25 1,0 25,-25-25,24-1,-24 1,0 0</inkml:trace>
  <inkml:trace contextRef="#ctx0" brushRef="#br0" timeOffset="62326.7651">11385 9401,'-49'-25,"98"50,-148-50,74 25,1 0,-1 25,25 0,0 24,0 1,25 0,-1-1,26-24,0 0,-26 0,26-25,0 0,-1 0,-24-25,25-25,-50 25,0-49,0 24,0 1,-50-1,-24 25,-1 1,-24-1,25 25</inkml:trace>
  <inkml:trace contextRef="#ctx0" brushRef="#br0" timeOffset="62626.4396">10393 10195,'0'0,"-74"25,49-25,50 0,-25-25,49 0,-24 0,25-24,-25 24,24-25,-24 25,0-24,0 24,-1 25</inkml:trace>
  <inkml:trace contextRef="#ctx0" brushRef="#br0" timeOffset="62826.9016">10592 10418,'-25'50,"50"-50,24-50,1 0,-1 1,1-1</inkml:trace>
  <inkml:trace contextRef="#ctx0" brushRef="#br0" timeOffset="69747.037">9004 6251,'-25'0,"0"0,1 0,-1 0,0 0,0 25,0-25,1 0,-1 0,0 0,0 0,-24 0,24 0,0 0,0 0,-24 0,24-25,0 0,0 25,-24-25,24 0,0 25,25-24,-25-1,0 0,1 0,-1 0,0-24,0 24,0 0,1 0,-1 1,0-1,0 0,0 0,1-25,-1 26,25-1,-25-25,0 25,25 1,-25-26,0 25,25-24,-24-1,-1 0,0 1,0 24,0-25,1 1,24 24,-25-25,0 26,25-1,-25 0,25 0,-25 0,1 1,24-1,-25-25,25 25,-25 1,25-26,-25 25,0 0,1-24,24 24,0-25,-25 25,25 1,0-26,0 25,0 0,0 1,0-26,25 0,-25 26,24-26,1 0,0 1,-25 24,25 0,0-24,-1 24,1 0,0-25,0 26,0-1,-1-25,1 25,0-24,0 24,0-25,-1 26,1-1,0 0,25 0,-25 0,-1 0,1 25,0-24,-25-1,25 0,0 25,-1-25,1 0,0 1,25-1,-26 25,26-25,-25 0,0 25,24-25,-24 25,0-24,24-1,-24 25,0 0,0 0,0 0,-1-25,1 25,0 0,0-25,0 25,24 0,-24 0,25 0,-26 0,26 0,0 0,-25 0,-1 0,1 0,0 0,0 0,0 0,-1 25,1-25,25 25,-1-25,-24 25,50-1,-26 1,1-25,-1 25,1 0,0 0,-26 24,26-24,-25 0,24 0,-24 24,0-24,0 0,0 25,-1-26,-24 26,25-25,0 24,0 1,-25-25,25 24,0 1,-1 0,-24-1,25-24,-25 25,25-1,-25 1,25-25,-25 24,0 1,25-25,-25 24,0 1,0-25,24 24,-24 1,0-25,0 24,0 1,0-25,-24 24,24 1,-25-25,0 24,25-24,-25 25,25-25,-25 24,25-24,-24 25,24-26,-25 26,0-25,25 24,-25-24,0 25,0-1,1-24,-1 0,-25 25,25-26,-24 1,24 0,0 0,-24 0,24 24,0-49,-49 50,24-25,-24 24,24-24,0-25,1 25,-1 0,1 0,24-1,0 1,0-25,0 25,-24 0,24-25,0 25,-25-25,1 24,24-24,0 0,0 0,-24 25,24-25,-25 0,1 0,-1 0,25 0,-24 0,24 0,0 0,0 0,25-25,-24 25,24-24</inkml:trace>
  <inkml:trace contextRef="#ctx0" brushRef="#br0" timeOffset="71228.9974">10567 4390,'0'-24,"0"48,0 1,25 0,-25 0,24 24,1-24,-25 25,25-1,-25 1,25 0,-25-26,0 1,0 0,0 0,0 0,0 0,25-25,-50-25</inkml:trace>
  <inkml:trace contextRef="#ctx0" brushRef="#br0" timeOffset="73030.6936">10889 4192,'25'0,"-25"25,0 0,0-1,0 1,0 0,0 0,0 0,-25-1,0-24,25 25,-24-25,-1 0,0 0,0 0,0-25,1 25,24-24,0-1,-25 25,25-25,0 0,0 0,0 1,0-1,25 0,-25 0,24 25,-24-25,25 25,-25-24,25 24,-25-25,25 25,0 0,-25 25,24-25,1 24,0-24,-25 25,25-25,-25 25,25 0,-1 0,-24-1,25 1,-25 0,0 0,0 0,25-1,-25 1,0 0,0 0,0 0,0-1,0 1,0 0,0 0,0 0,0-1,0 1,-25-25,25 25,0 0,-25 0,1-25,24 24,-25-24,0 0,0 0,0 0,25 25,-24-50,24 1,0-1,-25 25,25-25,0 0,0 0,0 1,0-1,0 0,25 25,-25-25,24 25,1 0,0 25,0 0,0 0,-1-1,-24 1,0 0,25-25,-25 25,25 0,0-25,0 0,-1 0,1 0,0 0,0-25,-25 0,25 0,-25 0,25 1,-25-1,0-25</inkml:trace>
  <inkml:trace contextRef="#ctx0" brushRef="#br0" timeOffset="73751.7317">10542 4316,'0'-25,"0"0,0 50,25 25,-25-25,25-1,-1 26,1-25,0 24,-25 1,25-25,0 24</inkml:trace>
  <inkml:trace contextRef="#ctx0" brushRef="#br0" timeOffset="78947.8601">6573 6871,'0'-25,"50"0,-25 0,49 1,0-1,26 0,-1-25,0 26,25-26,-25 0,-24 26,-1-1,-49 25,0 0,-50 0</inkml:trace>
  <inkml:trace contextRef="#ctx0" brushRef="#br0" timeOffset="79486.9839">6747 6896,'74'-25,"-24"25,24-50,1 25,-1 1,1-1,-1 0,-24 25,-1-25,-24 25</inkml:trace>
  <inkml:trace contextRef="#ctx0" brushRef="#br0" timeOffset="80747.5218">6449 9302,'-25'0,"1"0,-1-25,25 0,0 0,0 1,0-1,0 0,0 0,0 0,0 1,25-1,-1 0,-24 0,25 0,0 0,0 1,0-1,-25 0,24 25,1-25,0 25,25 0,-26-25,1 25,0 0,0 0,-25-24,25 24,-1 0</inkml:trace>
  <inkml:trace contextRef="#ctx0" brushRef="#br0" timeOffset="81235.4039">6747 8607,'0'0,"49"0,-24 0,0 0,0 0,0 0,0 0,-1 0,-24 25,0 0,0 0,0-1,0 1,0 25,-24-25</inkml:trace>
  <inkml:trace contextRef="#ctx0" brushRef="#br0" timeOffset="83856.1909">8235 9079,'-25'0,"1"0,-1 0,25 24,-25-24,0 25,25 0,0 0,0 0,-25-1,25 26,0-25,0 24,0-24,0 25,0-1,0 1,0-25,0 24,0 1,0-25,0 24,0 1,0 0,0-26,0 51,0-26,0 1,25 25,-25-51,25 26,-25-25,25 0,-25-1,25-24,-1 0,1 0,0 0,0 0,0 0,-1 0,1-24,0 24,0-25,24-25,-24 25,0 1,0-26,-25 25,0 0,-25 0,0 1,0 24,1-25,-1 25,0-25,0 25,0 0,-24 0,24 25,0 0,-24 24,49-24,-25 25,25-1</inkml:trace>
  <inkml:trace contextRef="#ctx0" brushRef="#br0" timeOffset="86102.841">8781 6251,'-25'25,"50"-50,-75 74,50-24,0 0,-25 25,25-26,0 26,0 0,0-26,25 26,-25-25,25 0,0-1,-25 26,25-25,-1 24,-24-24,50 25,-25-25,0 24,-25-24,49 0,-24 0,0 0,25-1,-26-24,26 25,-25 0,0-25,-1 25,1 0,25-1,-50 1,25 0,-1 0,-24 0,25-1,-25 1,25 0,-25 0,25 24,-25 1,25 0,-25-1,24 1,-24-25,0 49,25-24,-25-1,25 26,-25-26,25 26,-25-26,0 26,0-26,25 1,-25 0,0-1,-25 1,0-1,0 1,0 0,1-26,-26 26,25 0,0-26,1 26,-1-25,0 0,0-1,0 1,1 0,24 0,-50 0,25-1,0 1,1 25,-1-25,0 0,-25-1,25 1,-24 0,24 0,0 0,0 24,1-24,-26 0,25 0,0-1,1 1,-26 0,25 0,0 0,1-25,-1 24,-25 1,25-25</inkml:trace>
  <inkml:trace contextRef="#ctx0" brushRef="#br0" timeOffset="86614.9445">8607 8930,'-25'0,"25"24,0 1,-24 25,24-25,0 24,0-24,-25 25,0-25,25 24,-25-24,0 25,1-1,24-24,-25 0,25 0,-25-1,25 1,25-25,0-25,-1 1,26-1,0 0,-26 0,26 0,0 25,-1-24,1 24,-1 0</inkml:trace>
  <inkml:trace contextRef="#ctx0" brushRef="#br0" timeOffset="89155.98">12576 9947,'-25'0,"25"-25,-25 25,25-25,0 50,-24-25,24 25,0-1,0 1,0 0,0 0,-25 0,25 0,0 24,0 1,0-25,0 24,0 1,0-1,0 1,0 0,0 24,0-24,25 24,-25 0,24-24,1 24,0-49,0 25,0-25,24-1,-24 1,0 0,0-25,-1 0,1 0,0 25,0-25,0 0,-1-25,1 25,-25-25,25-24,-25 24,0 0,0 0,0 0,0 1,-25-1,0 25,1 0,-1 0,-25 0,25 0,-24 0,-1 25,25-1,-24 1,24 0,0 0,0 0,1-25,24 24,24 1</inkml:trace>
  <inkml:trace contextRef="#ctx0" brushRef="#br0" timeOffset="89567.931">12402 11708,'-99'49,"50"-49,24 25,0 0,25 0,50-25,-1-25,1-25,24 1,25-1,-24-24,49-1,-25-24,0 25,25-1,-25 26,-24-26,-1 50,-24-24,-25 24,0 25,-50 0,0 25</inkml:trace>
  <inkml:trace contextRef="#ctx0" brushRef="#br0" timeOffset="89920.2308">12774 11757,'-24'0,"-1"0,25 25,25 0,-1 25,1-26,25 1,-25 25,24-1,-24 1,0 0,0-1,-1 1,1 0,0-26,-25 26,25-25,-25 0,0-1</inkml:trace>
  <inkml:trace contextRef="#ctx0" brushRef="#br0" timeOffset="90691.1044">13295 11683,'0'0,"0"-25,-24 25,24 25,-25-25,25 25,-25 0,25-1,0 1,0 0,-25-25,25 25,-25-25,25 25,-25-25,1 0,-1 0,25-25,-25 0,0-25,25 26,0-1,0-25,0 25,0-24,25 24,0 0,0 25,-1-25,26 1,-25 24,25 0,-26 0,26 0,-25 49,0-24,24 25,-49-1,25 1,0-1,0 26,-25-1,24-24,-24-1,0 26,0-26,0-24,-24 25,-1-25,-25 0,25-1,1 1,-1-25,0 0,0-25,0-24,1 24,24-25,-25 1,25 24,0 0,0 0,25 25,-1 0,1 0,25 0,-25 25,24-25,1 25,-25 0,24-1,1 1,-25-25,-1 0,1 0,0 0,0-25,-25 1,0-26,0 25,0-24,-25-26</inkml:trace>
  <inkml:trace contextRef="#ctx0" brushRef="#br0" timeOffset="91070.2751">11435 12129,'-74'0,"49"0,25 25,25-25,-1-25,1 25,0-24,25-1,-1 0,-24 0,25-24,-1 24,1 0,-25-25,-1 26</inkml:trace>
  <inkml:trace contextRef="#ctx0" brushRef="#br0" timeOffset="91282.7968">11633 12353,'-74'49,"74"-24,-25-25,50 0,25-25,-1-24,26 24,-1-25,0 1,-24-1,24 25</inkml:trace>
  <inkml:trace contextRef="#ctx0" brushRef="#br0" timeOffset="93656.6748">13395 12700,'-50'25,"25"0,0-25,25 24,-24-24,-1 0,0 25,0-25,0 0,0 25,1-25,-1 0,0 0,0 0,-24 25,24-25,-25 0,50-25,-49 25,24-25,0 25,0-25,-24 1,24-26,0 25,0 0,0-24,1 24,24 0,-25-24,25 24,0 0,-25 0,25 0,0-24,0 24,0 0,0 0,0 1,0-26,0 25,0 0,-25-24,25 24,0 0,0-25,0 26,0-1,0 0,0 0,0 0,0 1,0-1,0 0,0 0,25 0,-25 1,25-1,-25 0,25 25,-25-25,24 0,1 25,0-24,-25-1,25 0,0 0,-1 0,1 1,0 24,-25-25,25 25,0 0,-1-25,26 25,-25-25,0 25,-1-25,1 25,0 0,0-24,0 24,-1 0,-24-25,25 25,0 0,0 0,0 0,0 0,-1 0,1 0,25-25,-25 25,-1 0,1 0,0-25,0 25,0 0,-1 25,1-25,0 0,-25 25,25-25,-25 25,25-25,-1 24,1-24,0 25,0-25,0 0,-25 25,24-25,-24 25,25-25,-25 25,25-25,-25 24,0 1,25-25,-25 25,0 0,25 0,-25-1,0 1,24 0,-24 25,0-26,0 1,0 0,0 0,0 0,25-1,-25 1,0 0,0 0,0 0,0-1,0 1,0 0,0 25,0-26,0 26,0-25,0 0,0 0,-25-1,25 1,0 0,-24-25,24 25,0 0,-25-1,25 1,-25 0,25 0,-25-25,25 25,-25-1,25 1,-24 0,-1-25,25 25,-25 0,25-1,-25 1,0 0,1 0,-1 0,0-1,25 1,-25-25,25 25,-25 0,1-25,-1 25,0-25,0 0,0 0,1 0,-1 24,0-24,25 25,-25-25,0 0,1 0,-1 0,0 0,0 0,25-25,-25 25,25-24,0-1,0 0,0 0,25 25,-25-25</inkml:trace>
  <inkml:trace contextRef="#ctx0" brushRef="#br0" timeOffset="96477.0049">12799 11137,'-25'0,"1"0,-1 0,0 25,0-25,0 25,1-25,-1 25,0 0,0-25,0 24,1-24,-1 0,0 0,0 0,-24 0,24 0,0 0,-25-24,1 24,24-25,-25 0,1 25,24-25,-25 0,1 0,24 1,-25-1,25 0,-24 0,24 0,25 1,-25-1,0-25,1 25,-1 1,0-26,25 25,-25-24,25 24,-25-25,1 25,24-24,0-1,0 25,-25-24,25-1,0 25,0-24,0-1,25 25,-25 1,24-1,1-25,0 25,-25 1,25-1,0 0,-1 25,-24-25,25 0,0 0,0 1,-25-26,49 50,-24-25,-25 0,25 1,0-1,0 0,-1 25,26-25,-25 25,24-25,-24 1,0 24,0 0,0 0,-25-25,25 25,-1 0,51 0,-50 0,24 0,-24 0,25 0,-26 0,26 0,-25 0,0 0,-1 0,1 25,0-25,0 24,0 1,-1 0,1-25,0 25,-25 0,25-1,0 1,-1 0,1-25,-25 25,25 0,0-1,0 1,-25 0,24 0,-24 0,25 0,-25-1,25 26,-25-25,0 0,0-1,25 1,-25 0,0 0,0 0,0 24,25-49,-25 25,0 25,0-26,0 1,0 0,0 0,0 0,0-1,0 1,-25 25,25-25,0-1,0 1,-25 0,0 0,25 0,-25 24,25-24,-24 0,-1 0,25-1,-25 1,0 0,0-25,25 25,-24 0,-51-1,50 1,1-25,-26 0,0 0,1 0,-1 0,1 0</inkml:trace>
  <inkml:trace contextRef="#ctx0" brushRef="#br0" timeOffset="104003.0397">13643 10641,'-25'25,"50"-25,-1-25,1 0,0 25,25-24,-1-1,-24 0,0-25,0 26,-1-1,1-25,-25 25,25-24,-25 24,0-25,0 1,0-26,-25 26,0-26,25 1,-24 24,24 1,-25-1,0 0,0 1,0 24,1 0,-1-24,0 24,0-25,0 25,1-24,-1-1,0 25,0-24,0-1,1 25,-1 1,0-26,25 25,0 0,0 1,0-26,0 25,0 0,0-24,0-1,0 25,0-24,0-26,25 26,-25 24,25-25,-25 25,24 1,26-1,-25-25,24 25,-24 1,25-1,-25 0,-1 25,1-25,-25 0,0 1,-25-1</inkml:trace>
  <inkml:trace contextRef="#ctx0" brushRef="#br0" timeOffset="104748.9156">11708 8582,'0'-24,"25"-1,-1 0,1 0,-25 0,25-24,-25 24,0-25,0 1,0-1,-25 1,0-26,25 50,-49-49,24 24,0 1,0-1,-24 0,24 1,25-1,-25 1,25 24,-25-25,25 25,0-24,0-1,0 1,25-1,0 0,0 26,24-26,-24 0,25 26,24-26,-24 0,-1 26,26-26,-1 0,1 1,-1-1,1 25,-26 0,-24 1,0 24,0-25,-1 25,1-25</inkml:trace>
  <inkml:trace contextRef="#ctx0" brushRef="#br0" timeOffset="105108.1494">12154 6548,'-49'-24,"24"-1,50 50,-1-25,51 24,-25 26,49-50,-25 50,25-50,1 24,-26-24,25 25,-24 0,-26-25,1 50,-25-26,-25 26,24 0,-24-1,-24 26,24-1,-25 1,0 24,0-25</inkml:trace>
  <inkml:trace contextRef="#ctx0" brushRef="#br0" timeOffset="107027.1711">16446 12353,'-50'0,"25"0,25-25,-25 25,25-25,-25 25,1 0,24-25,-25 25,0-24,25-1,-25 0,0 0,1 0,-1 0,-25 1,25-1,1 0,24 0,-25 0,0 1,25-26,-25 25,25-24,-25-1,25 0,0-24,0 24,0 1,-24-1,24 1,0-1,0 25,-25-24,25 24,0-25,0 1,0-1,0 25,0-25,0 1,0 24,0-25,0 26,0-1,0 0,0 0,0 0,0 1,25-1,-25 0,0-25,24 26,1-1,-25 0,25 0,0 0,0 1,-1-1,-24 0,25 0,0 0,0-24,0 24,24-25,-49 26,25-1,-25 0,0 0,0 0,0 1</inkml:trace>
  <inkml:trace contextRef="#ctx0" brushRef="#br0" timeOffset="107567.9486">15825 10319,'0'0,"-24"0,24-25,24 25,1 0,0 0,-25-25,25 25,0 0,-1-25,1 1,0 24,0-25,24-25,-24 25,0 1,0-1,-25-25,0 25,0 0,0 1,0 48,0 1,0 25,25-25,-25 0,24 24,26-24,-25 25,0-26,24 26,-24-25,0 0</inkml:trace>
  <inkml:trace contextRef="#ctx0" brushRef="#br0" timeOffset="115126.7973">16222 2952,'-25'-25,"25"0,0 0,0 50,25-25,0 25,0 0,0 0,-1 24,1-24,25 0,-50 49,50-24,-50 24,24 1,1 24,-25 0,0-25,25 1,-25-25,0-1,25 1,-25-25,0-50,0 0</inkml:trace>
  <inkml:trace contextRef="#ctx0" brushRef="#br0" timeOffset="115563.3418">16272 3150,'-50'-74,"50"49,0 0,0 0,0 1,0-1,0 0,0 0,25-24,0 24,0-25,-1 25,26-24,-25 24,0 0,0 0,-1 25,26 0,-25 0,24 0,1 0,0 25,24 0,-49 0,24 0,-49 24,25-24,-25 0,0 0,-25-1,1 1,-1 0,-25 0,-24 0,24-25,-24 24,24 1</inkml:trace>
  <inkml:trace contextRef="#ctx0" brushRef="#br0" timeOffset="116035.9355">15825 2654,'0'0,"-49"-50,24 50,0 0,25 25,-25 0,1 25,24 24,0 25,24 50,1 0,-25 0,25 24,0-24,0 0,24-50,1 1,-1-51,26 1,74-25,-25-25</inkml:trace>
  <inkml:trace contextRef="#ctx0" brushRef="#br0" timeOffset="116343.3246">16768 1885,'-25'-49,"50"49,25 0,24 49,149 75,-99-25,-25 25,-24 0,-1 50,-49 0,-25 24,0-24,-99 223,49-224,-24 1</inkml:trace>
  <inkml:trace contextRef="#ctx0" brushRef="#br0" timeOffset="116806.5817">16421 4936,'25'-74,"-25"49,0 0,0 50,0 49,0 1,0 24,24 0,26-24,0 24,24-25,-24 25,24-24,-24-26,24 1,-24-25,-1 0,1-1,-1-24,1 0,0-24,-26-1</inkml:trace>
  <inkml:trace contextRef="#ctx0" brushRef="#br0" timeOffset="117086.9649">17140 4887,'0'0,"-50"-25,26 25,24-25,0 50,24 24,26 1,-25 24,0 1,-1 24,1-25,-25 1,0-26,0 1,0 0</inkml:trace>
  <inkml:trace contextRef="#ctx0" brushRef="#br0" timeOffset="117512.2763">17190 5060,'-50'-124,"25"99,25-24,0 24,0 0,0 0,50 0,-25 25,24 0,1 0,-25 0,24 25,-24 0,0 0,-25 0,0 0,0 24,-25-24,25 0,-25 24,0-24,1-25,-1 25,0 0,50-25,0 0,24 0,1 25,-1-25,1 0,0 0,-1 0,1 0,0 0,-26 0</inkml:trace>
  <inkml:trace contextRef="#ctx0" brushRef="#br0" timeOffset="117826.8294">17661 4366,'0'0,"-50"-75,50 26,0 24,0 0,0 0,50 25,0 0,24 0,0 50,26-1,-26 26,25-1,-24 50,-1-25,-24 50,-26-25,-24 0,0 0,0 25,-24-25,-26 0,0 0</inkml:trace>
  <inkml:trace contextRef="#ctx0" brushRef="#br0" timeOffset="120723.5263">16396 9153</inkml:trace>
  <inkml:trace contextRef="#ctx0" brushRef="#br0" timeOffset="123791.1584">18703 9054,'0'-25,"25"25,-1 0,-24 25,0 0,0-1,0 1,-24 0,-1 0,0-25,0 25,0-25,1 24,-1-24,0-24,25-1,0 0,0 0,0-24,0 24,0-25,25 25,0 0,24 1,1 24,-1 0,26 0,-50 0,24 0,1 24,-25 1,-1 25,1 0,0 24,-25 0,0 26,0 48,-25-73,0-1,1-49,-1 25,-25-26,25-24,1 25,-1-25,0 0,0 0,0-25,1 25,-1-24,0-26,25 25,0 0,0 1,0-1,0 0,25 25,0 0,-1 0,1 0,0 0,0 25,0 0,-1-1,26-24,-25 25,0 0,-1 0,26-25,-25 25,0-25,-1 0,1 0,0 0,0-25,-25 0,25 0,-25-24</inkml:trace>
  <inkml:trace contextRef="#ctx0" brushRef="#br0" timeOffset="124977.665">19372 8905,'-24'0,"24"-25,0 50,24 0,-24-1,0 26,25 0,-25-1,0 1,0 24,25-24,-25 0,0-1,0-24,0 0,0 0,0-1,25-24</inkml:trace>
  <inkml:trace contextRef="#ctx0" brushRef="#br0" timeOffset="125439.7954">19372 9029,'0'-25,"0"0,0 0,0 1,0-1,0 0,0 0,0 0,25 25,-25-24,25-1,0 25,0 0,-1 0,26 0,-25 0,25-25,-26 25,1 0,0 25,-25 0,25 24,-25-24,0 0,0 24,-25-24,0 0,0 0,1 0,-1 0,0-1,0-24,0 25</inkml:trace>
  <inkml:trace contextRef="#ctx0" brushRef="#br0" timeOffset="125755.0383">19224 8409,'0'0,"-25"-50,0 50,0 0,0 25,25 0,-24 49,24 1,0 24,0 0,24 0,26 0,0 1,-1-26,26 1,-26-26,1-24,24 25,-24-26,-25-24,24 0,-24 0,0 0</inkml:trace>
  <inkml:trace contextRef="#ctx0" brushRef="#br0" timeOffset="126038.8471">19918 8781,'0'0,"-25"-25,1 25,48-25,1 25,25-25,24 1,-24-1,-1 0,-24 0,0 0</inkml:trace>
  <inkml:trace contextRef="#ctx0" brushRef="#br0" timeOffset="126251.5513">19893 8582,'0'25,"0"0,25 0,0 0,25 24,-26-24,26 25,0-26,-26 1,1 25,0-25,0-1</inkml:trace>
  <inkml:trace contextRef="#ctx0" brushRef="#br0" timeOffset="126807.1561">20265 8409,'0'0,"-24"-50,-1 25,50 50,-1 0,1 25,0-1,25 1,-26-1,1 1,-25 0,0-26,0 1,-25-50,1 1,-1-26,25 0,-25-24,25 24,0-24,0 24,0 26,25-1,0 0,-1 25,1 0,0 0,-25 25,25 0,-25-1,0 1,0 25,0-25,0-1,-25 1,25 0,0 0,25-25,0 25,-1-25,1 0,25 24,-25-24,24 0,1 0</inkml:trace>
  <inkml:trace contextRef="#ctx0" brushRef="#br0" timeOffset="127115.9781">20513 7838,'-49'-25,"49"1,0 48,25 26,24 49,100 75,-74-75,24 0,-50-24,1-1,-50 1,0-1,0 0,-50 1,-24-1,0-24,-1 24,-24-49,0 0</inkml:trace>
  <inkml:trace contextRef="#ctx0" brushRef="#br0" timeOffset="127407.1908">20935 8880,'-49'0,"24"25,-25 24,-24 1,-1 25,-24-1,0 25,-25 25,0 0,-25 0,-25 25,1-25,-1 0,50 0,25-49,24-26,51 1,24-25</inkml:trace>
  <inkml:trace contextRef="#ctx0" brushRef="#br0" timeOffset="127750.9577">20017 9947,'-24'-25,"24"0,0 50,24 24,1 1,0 0,0-1,0 26,-1-26,-24 1,25 0,-25-26,25 1,-25 0,0 0</inkml:trace>
  <inkml:trace contextRef="#ctx0" brushRef="#br0" timeOffset="127992.725">20042 10046,'0'0,"0"-124,0 74,25 25,0-24,0 24,24 0,-24 25,25 0,-26 0,1 0,-25 25,0 0,0 0,0-1,-25 1,1 0,-26 0,25 0,-24-1</inkml:trace>
  <inkml:trace contextRef="#ctx0" brushRef="#br0" timeOffset="128549.7089">20315 9748,'25'-49,"-25"24,25 25,-1 0,1 25,-25-1,25 26,0 0,0-1,-25 1,24-25,1-1,-25 1,-25-25,25-25,-24 1,24-26,0 25,-25 0,25-24,0 24,0-25,0 26,0-1,0 0,0 0,49 0,-24 25,0 0,0-24,0 24,-1 0,-24 24,0 1,-24 0,24 0,-25 0,25-1,-25 1,25 0,0 0,25 0,0-25,-1 24,1-24,25 0,0 0,-1 0,26 0,-1-24,-24-1</inkml:trace>
  <inkml:trace contextRef="#ctx0" brushRef="#br0" timeOffset="129895.9761">19397 9723,'-173'0,"346"0,-421-24,199 24,24-50,25 0,0-24,74-25,25 0,50-25,25 24,0 1,-1 0,1 49,-25 25,-50 25,0 0,-25 50,-49 24,0 26,-50-1,0 25,-49 0,24 0,-24 0,-50-25,25 0,-174 25,149-74,0-25,-25-25,50-25,-25-49,49-26,26-48,24-1,25-25,50 1,74-1,0 0,49 1,1 49,0 49,-26 50,-24 50,0 50,-24 49,-26 24,-49 1,0 25,-25 0,0 24,-75-49,1 0,-50-25,-25-50,-25 1,1-51,24-24,0 0,25-74,-25-149,124 74,25 0,25-25,50-24,49 24,49 1,26 24,-1 50,1 24,-26 26,1 49,-25 0,-25 49,0 26,-75-1,1 25,-50 0,-50 1,-24 24,-25-25,24-25,-24 1,0-26,24-24,26-25,24 0,0-49,25-26,25 1,0-50,49 0,25 24,25-48,149-100,-149 173,-24 26,-26 49,-49 49,-25 26,0 49,-50 0,-24 24,-25 1,24 0,-24-25,25 0,-1-25,25-49,26 0,24-26</inkml:trace>
  <inkml:trace contextRef="#ctx0" brushRef="#br0" timeOffset="147267.0145">8558 10492,'-25'0,"0"0,0 0,0 0,1 25,-1-25,0 0,0 25,0-25,1 0,-1 25,0-25,0 25,0-25,-24 0,24 0,0 0,-24 0,24 0,-25 0,0-25,1 25,-26-25,26 25,-1-25,-24 0,24 1,1-1,-26-25,50 1,-24-26,24 1,0-1,0 1,25-25,-24 24,-1-24,25 0,0 0,0-1,0 26,25 0,24-1,1 26,24-1,25 0,1 26,-1-1,0 0,0 25,1-25,-26 25,25 25,0 0,-24 24,24 26,0 24,-24 0,-1 0,-24 1,-1 24,-49-25,0-25,0 25,-25 1,-24-1,-26 0,-24 0,0 1</inkml:trace>
  <inkml:trace contextRef="#ctx0" brushRef="#br0" timeOffset="150788.3308">10939 5110,'-25'0,"0"0,0 0,1 0,-1 0,0-25,0 25,0 0,1 0,-26-25,0 0,26 1,-1 24,0-25,0 0,-24 0,24-24,0 24,-25 0,26 0,-1-25,-25 1,50 24,-25-25,1-24,24 24,-25-24,25 0,0-1,0 1,0-25,25 24,24-24,1 0,24 24,1 1,24 24,0 1,-25-1,26 50,-1 0,-25 0,25 25,-24 24,24 1,-24 25,-26 24,26 25,-51 0,26 25,-25-25,-25 0,0-25,0-25,-25 1,-49-26,-1 1,1-25,-50 0,0 24,-25-24</inkml:trace>
  <inkml:trace contextRef="#ctx0" brushRef="#br0" timeOffset="153770.8692">7417 6772,'-25'0,"0"0,25 24,-25-24,0 0,1 25,-1-25,0 0,-25 25,26-25,-26 25,0-25,1 0,-1 25,1-25,-1 0,0 0,1 0,-1 0,-24-25,24 0,0 0,1-24,-1-1,1 0,-1-24,25 0,-24-26,49 1,0-25,0-25,24 1,26-1,0 25,24 0,0 24,26 1,-1 25,0 24,-24 25,49-24,0 49,0 0,24 0,-24 49,25 26,0 24,0 50,-50 0,25-1,-49 26,-51 0,1-50,-25 0,-74 0,-25-25</inkml:trace>
  <inkml:trace contextRef="#ctx0" brushRef="#br0" timeOffset="168038.8235">21282 1141,'0'-50,"0"26,0-1,0 0,-24 0,-1 25,-25 0,25 0,-24 0,24 25,-25 0,26 0,-1-1,0 1,0 25,25-25,0-1,0 26,0-25,0 0,25-1,0-24,-25 25,25-25,-1 0,26 0,-25 0,24 0,-24 0,0 0,0 0,0 0,-1 25,1 0,0 0,0-1,0 1,-25 25,0-25,0-1,0 26,0-25,-25 25,-25-26,1 1,-1 0,-24-25,-1 25,1-25,24 25,-24-25,49 0,0 0</inkml:trace>
  <inkml:trace contextRef="#ctx0" brushRef="#br0" timeOffset="168347.027">21034 967,'0'-74,"0"49,0 0,0 50,25 25,0-1,-25 1,25 24,0-24,-1 24,1 1,0-1,-25 1,25-26,-25 26,25-26,24 26,-24-50,0-1,0 1,-1-25</inkml:trace>
  <inkml:trace contextRef="#ctx0" brushRef="#br0" timeOffset="168503.598">21406 1364,'-49'-74,"24"49,25 0,-25 25,25-25,25 25,0 0,49 0,25 0</inkml:trace>
  <inkml:trace contextRef="#ctx0" brushRef="#br0" timeOffset="169274.9991">21878 1191,'-25'-25,"0"0,0 25,1 0,-1 0,0 0,0 0,0 0,0 25,1 24,24 1,-25-25,25 24,0 1,0-25,0 0,25-1,-1-24,1 0,0 0,25 0,-25-24,-1-26,1 0,-25 26,25-1,-25 0,0 0,0 50,0 0,25 0,-25-1,49 1,-24 0,0 0,0-25,24 0,-24 0,0-25,0-25,0 26,-25-26,0 0,0 1,0-1,0 25,0 50,24 25,-24 24,25-24,0 24,-25-24,25-25,-25-1,25-24,-25-49,0 24,24-49,-24 24,25 0,-25 1,0-1,25 1,0 24,0 0,-1 25,26 0,-25 0,24 0,-24 0,0 0,0 25,-25 0,0-1,25 26,-25-25,0 0,0 24,0-24,0 0,0 0</inkml:trace>
  <inkml:trace contextRef="#ctx0" brushRef="#br0" timeOffset="169822.422">23143 1017,'0'-74,"0"49,0 0,-25 25,0 0,0 25,1 0,-1 24,0 1,0-1,25 1,0-25,0 0,0-1,25 1,0-25,24 0,-24 0,25-25,-25 1,-1-26,1 0,0-24,-25-50,0 25,0 24,-25 1,0 0,1 24,-1 0,25 25,0 50,0 25,0 24,0 1,0-26,0 26,25-1,-1 1,1-26,0 26,0-26,0 1,-1-1,26-24,24 0,-24-25,0 0,-1-25,26-74,-51 49</inkml:trace>
  <inkml:trace contextRef="#ctx0" brushRef="#br0" timeOffset="170466.9157">23738 918,'0'-25,"0"75,0-75,-25-25,0 50,1-25,-1 25,0 25,0 0,25 25,0-1,0-24,0 25,0-26,25 1,0 0,0-25,-1 0,1 0,0-50,0 26,0-26,-25 25,0-24,0 24,0 0,0 0,24 0,1 50,0 0,0 0,0-25,-25 25,25-25,-25 24,24-24,1 0,-25-24,25-1,0 0,24 0,-49 0,25 25,0 0,-25 25,25 0,-25 0,25 0,-1-1,-24 1,25-25,-25 25,25-25,0 0,-25-25,25 0,-1 1,-24-26,25 25,0 0,-25 1,25-1,0 0,-1 25,-24-25,25 25</inkml:trace>
  <inkml:trace contextRef="#ctx0" brushRef="#br0" timeOffset="170827.0644">22076 2009,'-49'-25,"73"25,1-24,50-1,24 0,50 0,-1-24,51 24,-1 0,26-25,247-24,-273 49,-24-25,-25 26,-50-1</inkml:trace>
  <inkml:trace contextRef="#ctx0" brushRef="#br0" timeOffset="171060.6146">22647 2232,'0'0,"0"25,24-25,26 0,99-25,25 1,74-1,0-25,-25 25,-25-24,1-26</inkml:trace>
  <inkml:trace contextRef="#ctx0" brushRef="#br0" timeOffset="171870.4414">25202 1439,'0'-75,"0"50,24 75,1 0,25-1,-1 26,1-26,-25 1,0 0,-25-26,0 26</inkml:trace>
  <inkml:trace contextRef="#ctx0" brushRef="#br0" timeOffset="172051.2007">25276 1587,'0'0,"-25"-99,0 50,25 24,0-25,25 25,0 1,25-1,-1 0,1 25,24 0</inkml:trace>
  <inkml:trace contextRef="#ctx0" brushRef="#br0" timeOffset="172215.4618">25425 1513,'25'0,"-1"0,26 0,24 0</inkml:trace>
  <inkml:trace contextRef="#ctx0" brushRef="#br0" timeOffset="172379.9856">25450 1860,'24'0,"1"0,50 0,-1 0,0 0</inkml:trace>
  <inkml:trace contextRef="#ctx0" brushRef="#br0" timeOffset="172733.0019">25822 1364,'0'-49,"24"49,26 49,0-24,-25 0,24 24,1-24,-25 0,24 0,-24 0,-25-1,25-24,0 0,-25-24,0-26,0 25,0-24,0-26,0 26,0-26,0 26,0-1,24 25,-24 0</inkml:trace>
  <inkml:trace contextRef="#ctx0" brushRef="#br0" timeOffset="174059.8607">26764 1191,'-25'-50,"1"25,24 0,-25 25,25-24,-25 24,0 0,25 24,-49 1,49 25,-25-1,25 1,0 0,0-1,0-24,0 25,25-50,-1 24,1-24,0 0,0 0,0 0,-1-24,1-51,0 50,-25-24,0-1,0 25,0-24,0 24,0 0,-25 25,25 25,50 25,-50-26,25 26,-25-25,24 0,1-1,0 1,0 0,0-25,-1 0,26-25,-25-24,-25 24,25-25,0-24,-25-1,0 1,0 0,-25-1,0 26,25-1,-25 0,25 26,0-1,0 50,0 24,0 1,25 24,-25 1,25-26,-25 26,25-26,-1 1,1-1,0 1,-25 0,25-26,24 1,-24 0,0-25,25 0,-26 0,-24-25,25-24,-25 24,0-25,0-24,0 24,0 1,0-1,0 25,0 50,0 0,0 0,25-1,-25 1,25 25,-25-25,25-25,-25 24,24-24,1-24,0-1,-25 0,25-25,-25 26,0-1,0 0,25 50,-1 0,-24-1,25-24,-25 25,25-25,0 0,0 0</inkml:trace>
  <inkml:trace contextRef="#ctx0" brushRef="#br0" timeOffset="174638.9729">27955 1067,'0'-25,"0"0,-25 25,0 25,25 0,-25-1,25 1,-24 0,48-25,1 0,0 0,0 0,0-25,-25 0,24 25,-24-24,0-1,0 50,25-25,-25 24,25 1,0-25,0 0,0-25,-25 1,24-26,1 0,0 1,-25-1,25-24,-25 24,0 1,0 24,0 0,0 75,0-1,-25 26,25-1,0 0,0 1,25-1,-25 1,0-1,0 0</inkml:trace>
  <inkml:trace contextRef="#ctx0" brushRef="#br0" timeOffset="174950.7168">27062 2108,'-50'0,"25"0,50 0,0 50,0 0,25-1,-26 26,1-26,-25 1,0-25,0-1,0 26</inkml:trace>
  <inkml:trace contextRef="#ctx0" brushRef="#br0" timeOffset="175275.5042">27037 2307,'-25'-99,"50"198,-50-223,25 99,25 0,25 25,24-25,1 25,-26 0,1 0,-1 0,-24 25,0 0,0 25,0-26,-25 26,0 0,-25-1,0 1,-25-1,26-24,-51 0,26 0,-26 0,1-1,-1-24</inkml:trace>
  <inkml:trace contextRef="#ctx0" brushRef="#br0" timeOffset="175987.1">27955 2009,'0'0,"0"-49,0 24,0 0,0 0,-25 25,0-25,0 25,1 0,-26 0,0 25,26 0,-26 25,50-26,-25 26,25-25,0 24,0-24,25-25,-25 25,25-25,0 0,24 0,-24 0,0 0,24 0,-24 0,0 0,0 0,0 0,-1 0,1 0,-25 25,25-25,-25 25,0-1,0 1,-25 0,-24 0,-1-25,0 25,-24-25,-25 24</inkml:trace>
  <inkml:trace contextRef="#ctx0" brushRef="#br0" timeOffset="176318.829">26938 2604,'0'0,"25"0,-1 0,26 0,25 0,-1 0,25 0,0 0,25-24,-24-1,-1 0,0 25,-25-25,-24 25,-25 0,0 0</inkml:trace>
  <inkml:trace contextRef="#ctx0" brushRef="#br0" timeOffset="176535.1005">26938 2927,'0'0,"49"0,26 0,24-25,0 25,1-25,-1 1,-25-1,25 0</inkml:trace>
  <inkml:trace contextRef="#ctx0" brushRef="#br0" timeOffset="176871.7684">25896 2059,'0'0,"-25"-50,50 50,25-25,49 25,25 0,0-24,-25 24,25 0,-25 0,-24-25,-26 25,1-25</inkml:trace>
  <inkml:trace contextRef="#ctx0" brushRef="#br0" timeOffset="177092.4979">26318 2208,'-25'0,"75"0,-1 0,50-25,25 0,0 25,-24-25,24 25,-25 0</inkml:trace>
  <inkml:trace contextRef="#ctx0" brushRef="#br0" timeOffset="212710.3561">7417 14858,'0'0,"-100"-74,51 74,24-25,25 0,0 50,25 0,24 24,1 1,0 24,-1 1,1-1,-1-24,-24 24,0 0,0 1,-25-25,25-1,-25 1,0-1,0-24</inkml:trace>
  <inkml:trace contextRef="#ctx0" brushRef="#br0" timeOffset="212936.3021">7491 14982,'-124'-25,"99"25,0-25,50 1,25-1,-1-25,26 1,-26 24,1-25,-25 50</inkml:trace>
  <inkml:trace contextRef="#ctx0" brushRef="#br0" timeOffset="213139.6948">7640 15255,'0'0,"-25"25,0-25,50 0,0-25,24 0,-24-25,25 26</inkml:trace>
  <inkml:trace contextRef="#ctx0" brushRef="#br0" timeOffset="213311.0709">7863 15503,'0'0,"-25"25,0-25,25 25,50-25,0-25,-1 0</inkml:trace>
  <inkml:trace contextRef="#ctx0" brushRef="#br0" timeOffset="213498.9212">8285 14784,'0'0,"-50"0,25 0,25 24,0 26,0 24,0-24,0 49,0-24</inkml:trace>
  <inkml:trace contextRef="#ctx0" brushRef="#br0" timeOffset="213724.2769">8086 15180,'0'0,"-74"-49,24 24,25 25,75 0,0 0,-1 25,26 0,-1-1,-24-24,24 25,-49 0</inkml:trace>
  <inkml:trace contextRef="#ctx0" brushRef="#br0" timeOffset="215635.2707">8260 14387,'-99'-50,"198"100,-248-150,124 100,50 0,0 50,25-25,-26 49,26-24,-25 24,24 1,-24-26,25 26,-25-26,-1 1,26-25,-25 24,0-24,-1 0,-24 0,25 0,0-1,0-24,0 0,-25 25,24-25,1 0,0-25,0 1,0-1,-1-25,-24 25,25 1,-25-26,0 25,0 0,0 1,-25-1,1 25,-1-25,0 0,0 25,0 0,1 0,24 25,0 25,0-26,0 1,24 0,1 0,0 0,25-25,-26 0,1 0,25 0,-25 0,-25-25,24 0,1-25,-25 26,0-26,0 0,0 1,0 24,0 0,25 25,25 0,-25 0,24 25,-24 0,0 0,0-1,-1-24,1 25,0-25,-25-25,-25 1,25-26,-25 0,25 26,0-1,0 0,0 0,25 25,0-25,25 25,-50-24,24 24,1 0,-25-25,25 25,-25-25,25 0,0 25,-1 0,-24 25,50 0,-25-25,0 25,-1-25,1 0,0 0,-25-50,0 25,0-25,-25 1,25 24,0 0,-25 0,50 25,0 0,0 0,0 0,-25 25,24-50,-24 1,25-1,0 0,0 0,-25 0,49 25,-24-24,0 24,0-25,24 25,-24 0,0-25,-25 0,25 25,0-49,-25 24,0 0,0 0,-25 0,0 1,25 48,0 1,0 25,0-1,25 1,0-25,0 0,-1-1,-24-48,0-26,0 0,0 1,-24-1,24 1,0 24,0 0,0 0,24 25,1 0,0 0,0 0,0 0,-1 0,-24-25,0 1,0-26,0 0,0-24,-24 0,-1-1,0 1,0-1,25 26,-25 24,25 0,25 50,-25 24,50 1,-25 0,24 24,-24 1,25-26,-1 26,26-26,-26 1,1-1,-1-24</inkml:trace>
  <inkml:trace contextRef="#ctx0" brushRef="#br0" timeOffset="215902.9014">8657 14660,'-199'49,"150"-49,24 25,50-50,49 0,1-24,24-50,25-1,25 1,24-25</inkml:trace>
  <inkml:trace contextRef="#ctx0" brushRef="#br0" timeOffset="216666.3433">10046 15205,'-25'0,"75"0,-1 25,26 0,-1 0,1-1,24 1,-25 0,-24-25,-1 25,-24-25,-50 0,1-50,-1 25,0-24,25-26,-50 26,26-26,24 1,-25 24,0 1,25 24,0 0,0 50,-25-25,0 0,1 0</inkml:trace>
  <inkml:trace contextRef="#ctx0" brushRef="#br0" timeOffset="216871.9919">10269 15106,'-74'0,"49"0,0 0,25-25,25 0,0 1,24-26,26 0,-26-24</inkml:trace>
  <inkml:trace contextRef="#ctx0" brushRef="#br0" timeOffset="217045.2308">10567 15156,'-50'24,"25"-24,50-24,25-1</inkml:trace>
  <inkml:trace contextRef="#ctx0" brushRef="#br0" timeOffset="217217.291">10740 15379,'0'0,"-74"50,99-75,49 0,-24-25</inkml:trace>
  <inkml:trace contextRef="#ctx0" brushRef="#br0" timeOffset="217522.4388">10864 14908,'0'0,"-74"0,99 0,24 24,1-24,0 25,-1 0,1 0,-1 0,-24-25,0 24,-50-48,0 24,-24-50,24 25,0-24,0-1,-24 0,24 1,25-1,0 1</inkml:trace>
  <inkml:trace contextRef="#ctx0" brushRef="#br0" timeOffset="218558.8035">11162 14610,'0'0,"-25"25,-24-25,24 25,0-1,25 26,0-25,25 24,0 26,49-50,-24 24,-1-49,1 0,-25 0,0-25,-25-24,-25-1,-25 1,1-26,-1 50,0-24,50 24,-25 25,75 0,0 0,-25 25,24-25,-24 25,0-25,0 0,-25-50,0 0,-25 1,0-26,-25 1,1-25,-1 24,25 26,0-1,1 25,24 75,49-1,1 26,0-1,24-24,0 0,1-1,-26-24,26 25,-26-50,-24 24,25-24,-50-24,0-1,0-25,-25 1,25-1,0 0,0 25,0 1,25 24,24 0,-24 0,25 24,-25-24,-1 25,1-25,0 0,-25-25,0 1,0-1,0 0,0 0,25 25,-25-25,25 25,-1 0,1 0,25 0,-25 0,-1-24,1 24,25 0,-25 0,-25-25,25 0,-1 0,-24 0,0 1,25-1,-25 0,0 0,25 0,0 25,0 0,-1-24,26-1,-25 25,24-25,26 0,-26 0,-24 1,25 24,-25 0,-1-25</inkml:trace>
  <inkml:trace contextRef="#ctx0" brushRef="#br0" timeOffset="219647.948">11237 16321,'0'0,"0"50,-25 0,-50-25,1 24,-25 26,-25-26,0 26,-25-1,25 0,-50-24,25 24,-24-24,-26 24,26-24,-1 0,0-1,26-24,-1 0,25 0,0-25,24 0,1 0,25 0,-25-50,-1 0,-24-24,0 0,0-50,0 0,-49-50,24-24,0-1,0-24,25 24,25 26,0-1,49 25,25 0,25-24,25-1,49 1,51-1,-1 0,49 25,26 1,-1 24,0 0,1 24,-25-24,24 25,0 0,26 25,24-26,25 26,-1 24,1 50,0 0,-50 25,1 25,-51-1,1-24,-1 25,1-50,-25 0,25 0,-1 0,-24 25,-25-1,0 26,0 24,-25 1,-24-1,24 50,-25 0,1 25,-1 0,-24 24,-25-24,-1 25,1-25,-25 24,-25-24,-24 25,-1-25,-24 0,-25 24,-25-24,0 25,-50-1,-25 26,-24-26,-25 1,-25-25,25-50,-25 0,25-24,50-26,0-49</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11:08.267"/>
    </inkml:context>
    <inkml:brush xml:id="br0">
      <inkml:brushProperty name="width" value="0.05292" units="cm"/>
      <inkml:brushProperty name="height" value="0.05292" units="cm"/>
      <inkml:brushProperty name="color" value="#FF0000"/>
    </inkml:brush>
  </inkml:definitions>
  <inkml:trace contextRef="#ctx0" brushRef="#br0">26243 7069,'-99'-74,"25"49,24-24,-24 24,-26-25,26 25,-25 0,-25 1,0-1,25 25,-25 25,0 49,24 25,1 1,-25 48,25 26,24-25,1 24,24 1,26 0,24 24,0-49,24 25,51-50,-26-25,51 0,-26-25,25-24,1-25,-1 0,50-25,-1 0,26-50,0 0,-1 1,1-26,-25 1,-25-25,-25 0,0-1,-24-24,-26 0,1 0,-25 0,-1 0,-24 0,0-25,-24 25,-51 0,-24 0,-25 25,-25 25,0-1,-24 26,24 24,0 25,50 0,24 25,51 24,24 1</inkml:trace>
  <inkml:trace contextRef="#ctx0" brushRef="#br0" timeOffset="599.6579">29518 7119,'0'-124,"0"74,0 1,-25-1,-25 0,1 1,-26 24,1 0,-1 25,-24 0,0 0,0 50,-1-1,1 1,0 25,0-1,0 50,24-25,1 50,24 0,25 0,25-1,0-24,75 1,24-26,25 0,0-49,0-26,25 1,0-25,24 0,-24-25,-25-24,25-26,-50-24,0 0,-24-25,-1-25,-49 0,-25 25,-25 0,-49 0,-25 25,-25 25,24-1,-24 1,0 24,50 25,0 25,24 0,25 50</inkml:trace>
  <inkml:trace contextRef="#ctx0" brushRef="#br0" timeOffset="1267.2036">26814 9922,'-25'-124,"0"74,-24 1,-1 24,0 0,1 0,-26 25,-24 0,0 0,0 0,0 50,-25-1,49 26,1 24,24 25,25 25,25 0,0 24,50-24,-1-25,51 0,-1 0,0-49,25-1,124 1,-99-75,0 0,24 0,1-50,-25 0,0 1,0-26,-25-24,-25 0,-25-25,-24 0,-50 0,0-25,-75 0,-24 25,-149-74,99 123,1 26,-1-1,25 50,24 0,1 0,50 50</inkml:trace>
  <inkml:trace contextRef="#ctx0" brushRef="#br0" timeOffset="21313.9998">25202 7069,'0'-24,"0"-1,24 25,-24-25,25 25,-25-25,25 25,-25-25,25 25,-25-24,25 24,-25-25,24 25,-24-25,25 0,0 0,0 0,-25 1,25-1,-1 0,-24 0,25 25,-25-25,0 1,0-1,0 0,0 0,0 0,0 1,0-1,0 0,-25 0,25 0,-24 1,24-1,-25 25,25-25,-25 0</inkml:trace>
  <inkml:trace contextRef="#ctx0" brushRef="#br0" timeOffset="22113.578">25078 6672,'0'0,"-25"-24,0-1,50 25,0 0,-25-25,24 25,1 0,-25-25,25 25,-25-25,0 1,25-1,-25 0,25 25,-25-25,24 0,-24 1,25-1,-25 0,0 0,0 0,25 25,-25-24,0-1,25 25,-25-25,25 25,-25-25,24 25,1-25,0 25,0-24,0 24,-1 0,1 0,0 0,0 0,0 0,24 24,-24-24,25 25,-26-25,26 0,-25 0,0 25</inkml:trace>
  <inkml:trace contextRef="#ctx0" brushRef="#br0" timeOffset="34739.8827">25623 6375,'-25'99,"50"-198,-50 223,25-149,25-25,-25 1,25-1,0 1,0 24,-1 0,1 25,0-25,25 25,-26 0,26 0,0 0,-1 0,1 25,0-25</inkml:trace>
  <inkml:trace contextRef="#ctx0" brushRef="#br0" timeOffset="35284.5291">25772 5333,'0'0,"-74"-25,74 0,-25 25,0 25,25 50,0 24,-25 0,25 25,0 25,-25 99,25-124,-24-25,24-49,-25-1,25 1,0-75,25-24,24 24,1 0,-1 25,1-25,24 25,26 0,-51 0,26 25,-26-25</inkml:trace>
  <inkml:trace contextRef="#ctx0" brushRef="#br0" timeOffset="37008.9703">26417 6003,'-74'-75,"49"51,0-1,0 25,0 0,1 0,-1 25,0 24,0 1,0-1,25 1,0 0,0-1,0-24,0 0,25-25,-25 25,25-25,-25-25,25 0,-25-25,25 1,-1-1,-24 1,25-1,-25 25,0 0,0 1,0 48,25 1,-25 25,25 24,0-24,-1-1,-24 1,25-25,0 0,0-25,0-50,24-24,-24-1,0-24,0-25,-25 25,0-1,0 1,0 25,0 24,0 25,-25 25,25 50,0 24,0 26,0-26,0 25,0-24,0-1,0 1,0-26,0-24,0 0,0 0,0-50,0 0,25 0,-1 0,1 1,0-1,25 25,-26 0,1 0,0 0,-25 25,0-1,0 26,0-25,0 0,0-1,-25 26,0-25,1 0,-1-1,50-48,-1-1,1 0,25 0,-25 0,-1-24,1 24,0-25,0 26,-25-26,0 0,0 26,0-1,0 0,-25 25,0-25,25 50,25 25,-25-1,25-24,-25 0,25 0,-1-25,1 24,0-24,0-24,0-1,24-25,-24 1,0-26,0 1,0-1,-25-24,0 0,0 0,0-1,0 26,0 24,0 1,0 24,-25 25,25 50,0 24,-25 0,25 26,0-1,0 0,0 0,0 0,25-49,0 25,-1-26,1-24,0 0,-25 0,25-25,0 0,-25-25,24-25,1 1,25-1,-50 0,25 1,-25 24,0 0,0 0,24 25,1 25,0-25,-25 25,0 0,25-25,0-25,-25 0,24 0,1 0,0 1,0 24,0 0,-1 0,1 0,0 0,-25 24,25-24,0 0,-25 25,24-25</inkml:trace>
  <inkml:trace contextRef="#ctx0" brushRef="#br0" timeOffset="37509.9635">27955 5507,'0'0,"25"24,-25 1,24 0,-24-50,0 0,25 1,-25-26,0 25,25 25,-25-25,25 25,0 0,0 25,-25 0,0 0,24 24,-24-24,0 0,25 25,-25-26,0 1,0 0,0 0</inkml:trace>
  <inkml:trace contextRef="#ctx0" brushRef="#br0" timeOffset="37800.3745">26169 6672,'-99'0,"148"0,51-24,-1 24,50-25,-1 0,1-25,0 26,0-1,0-25,0 25,-25-24,-50 24,-24 0</inkml:trace>
  <inkml:trace contextRef="#ctx0" brushRef="#br0" timeOffset="38049.9444">26392 6871,'-74'0,"148"0,25 0,25-25,0 25,0-25,0 0,-24 1,24-1,-25 0,-25 0</inkml:trace>
  <inkml:trace contextRef="#ctx0" brushRef="#br0" timeOffset="39901.011">29319 7094,'-25'0,"25"-25,0 1,50 24,0 0,24-25,25 25,-24-25,24 0,25 0,-25 1,0-1,0 0,-49 0,0 0,-50 0</inkml:trace>
  <inkml:trace contextRef="#ctx0" brushRef="#br0" timeOffset="40233.2028">29840 6573,'0'0,"-25"-25,50 25,0 0,24 25,1 0,24-25,26 25,-26 0,1-1,-1 1,-24-25,-1 25,-24 25,-25-26,0 26,0 0,-25 24,0-24,-24 24,-1 1,1-1</inkml:trace>
  <inkml:trace contextRef="#ctx0" brushRef="#br0" timeOffset="40867.7999">27980 10393,'0'-25,"24"25,26 0,25 0,24 0,25 0,-25 0,25 0,0 0,-50 0,1-24,-1 24,-24 0,-25 0</inkml:trace>
  <inkml:trace contextRef="#ctx0" brushRef="#br0" timeOffset="41192.1466">28674 9971,'0'0,"-25"0,1-24,24 48,24-24,26 25,0 25,24-25,0 0,1 24,-1-24,1 0,-26 24,1-24,-25 0,-25 0,0 0,0-1,-75 51,1-26,24 1,25-25,-24 24</inkml:trace>
  <inkml:trace contextRef="#ctx0" brushRef="#br0" timeOffset="53125.2235">25499 7913,'-25'0,"25"-25,-24 25,24-25</inkml:trace>
  <inkml:trace contextRef="#ctx0" brushRef="#br0" timeOffset="56088.1836">25474 7937,'0'25,"0"0,0 0,25-25,-25 25,25-25,-25-25,0 0,0 0,0 0,-25 25,25 25,25-25,-25-25,0 1,-25 24,0 0,1 0,-1 49,0-24,25 0,0 0,0 0,25-25,0 0,-1 0,1 0,-25-25,0-25,0 25,0 0,0 1,-25-1,25 50,0-1,25-24,0 0,-25-24,0-1,0 0,0 0,0 0,-25 25,0 0,1 0,-26 0</inkml:trace>
  <inkml:trace contextRef="#ctx0" brushRef="#br0" timeOffset="68009.3964">23639 9103,'-25'-24,"25"-1,0 0,0 0,0 0,0 0,0 1,0-1,0 0,25-25,-25 1,25 24,-1-25,-24 1,25 24,0 0,-25-24,25 24,0 0,-1-25,1 26,0-26,0 25,0-24,0 24,-1 0,1 0,-25 0,25 1,0-1,0 0,-1 0,1-24,0 49,0-25,0 0,-1 0,1 25,0-25,0 25,24-25,-24 25,0-24,25 24,-26-25,26 25,-25 0,24-25,-24 25,0 0,0 0,0 0,-1 0,1 0,0 0,0 0,0 0,-1 0,1 0,0 0,0 25,0-25,0 25,24-25,-24 0,-25 24,25-24,0 0,-1 25,1-25,0 0,0 25,0-25,24 25,-24-25,0 0,0 0,-1 0,1 0,-25-25,0 0,0 0</inkml:trace>
  <inkml:trace contextRef="#ctx0" brushRef="#br0" timeOffset="68647.4789">25226 7640,'-24'-50,"-1"50,25 25,25 0,-25 0,24-1,-24 1,25 25,0-25,-25-1,0 1,25 0,-25 0,25-25,-1 25,1-25,0 24,0 1,0-25,-50 25,0 0,-25 25,1-1,-1 1,1-1,-1 1,0 0</inkml:trace>
  <inkml:trace contextRef="#ctx0" brushRef="#br0" timeOffset="78965.4141">25003 7317,'-25'0,"25"25</inkml:trace>
  <inkml:trace contextRef="#ctx0" brushRef="#br0" timeOffset="79176.1997">25301 7268,'0'-25,"0"0,25 25</inkml:trace>
  <inkml:trace contextRef="#ctx0" brushRef="#br0" timeOffset="79357.2344">25549 7268,'0'-25</inkml:trace>
  <inkml:trace contextRef="#ctx0" brushRef="#br0" timeOffset="79528.9039">25772 7342,'0'-25,"-25"25</inkml:trace>
  <inkml:trace contextRef="#ctx0" brushRef="#br0" timeOffset="79683.4913">25896 7764,'-25'0</inkml:trace>
  <inkml:trace contextRef="#ctx0" brushRef="#br0" timeOffset="79856.4886">25946 8037,'0'0,"-25"0,0 0,0 0</inkml:trace>
  <inkml:trace contextRef="#ctx0" brushRef="#br0" timeOffset="80008.6017">25896 8409,'-25'0</inkml:trace>
  <inkml:trace contextRef="#ctx0" brushRef="#br0" timeOffset="80188.5317">25425 8582</inkml:trace>
  <inkml:trace contextRef="#ctx0" brushRef="#br0" timeOffset="80540.0287">24978 8483,'0'0</inkml:trace>
  <inkml:trace contextRef="#ctx0" brushRef="#br0" timeOffset="80736.4011">24929 8285,'-25'-25,"0"25,25-25</inkml:trace>
  <inkml:trace contextRef="#ctx0" brushRef="#br0" timeOffset="81044.2021">25400 7665,'-25'-25</inkml:trace>
  <inkml:trace contextRef="#ctx0" brushRef="#br0" timeOffset="81491.9315">26566 7764,'0'0,"-25"-75,25 51,-25 24</inkml:trace>
  <inkml:trace contextRef="#ctx0" brushRef="#br0" timeOffset="90125.1901">24978 7441,'0'25,"-24"0,24 0,-25-25,25 25,-25-25,0 0,25 24,-25-24,0 0,1 0,-26 0,0 0,26 0,-1 0,0 0,-25-24,50-1,-24 0,-1-25,25 1,-25 24,0-25,0 1,1-1,-1 1,25-1,-25 0,25 1,0-1,0 25,0-24,0-1,0 0,0 1,-25-1,25-24,0 24,0 1,0-1,0 0,0 26,0-26,0 0,0 1,0 24,0-25,0 1,25-1,0 25,0-24,-1 24,1 0,0-24,0 24,0 0,-1 25,1-25,25 25,-1-25,1 25,-25 0,24-25,1 25,0 0,-25 0,-1 0,1 25,0-25,-25 25,25 0,0-25,-1 25,1 0,0-1,0-24,0 25,-25 0,24-25</inkml:trace>
  <inkml:trace contextRef="#ctx0" brushRef="#br0" timeOffset="90629.9559">25177 5457,'0'0,"-25"-25,50 50,-25 0,0 0,0-1,25 1,-25 0,24 0,-24 0,0-1,25 26,0-25,-25 0,25-1,0 1,-1 0,1-25,0 25,0-25,0 0,-1 0,1 0,-25 25,0 0,-25 24,-24 1,-1 24,-24 25,-1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13:27.458"/>
    </inkml:context>
    <inkml:brush xml:id="br0">
      <inkml:brushProperty name="width" value="0.05292" units="cm"/>
      <inkml:brushProperty name="height" value="0.05292" units="cm"/>
      <inkml:brushProperty name="color" value="#FF0000"/>
    </inkml:brush>
  </inkml:definitions>
  <inkml:trace contextRef="#ctx0" brushRef="#br0">3076 4762,'-25'0,"0"0,50 0,0 0,0 0,-1 0,1 0,0 0,0 0,0 0,-1 0,1 0,0 0,49 0,-49-24,0 24,0 0,0 0,-1 0,1 0,0 0,0 0,24 0,-24 0,0 0,25 0,-25-25,24 25,1 0,-25 0,24-25,-24 25,25 0,-26 0,26-25,0 25,-1 0,26-25,-26 25,1 0,-1 0,1 0,0 0,-1-24,1 24,-25 0,24 0,26 0,-26 0,1 0,24 0,1 0,-1 0,25 0,-24-25,-26 25,26 0,-26 0,1 0,-25 0,24 0,-24 0,0-25,25 25,-26 0,26 0,-25 0,0-25,-1 25,-48 0,-26 25</inkml:trace>
  <inkml:trace contextRef="#ctx0" brushRef="#br0" timeOffset="838.0245">3175 4911,'-25'0,"0"0,1 0,48 0,1 0,25 0,-1 0,1-24,0 24,24 0,0 0,1-25,-1 25,-24-25,24 25,1-25,-26 25,26 0,-1-25,25 25,1 0,24-25,0 25,24-24,1 24,0-25,0 0,0 25,-25 0,-25 0,-25 0,-24 0,-25 0,0 0,-50-25,-50 25</inkml:trace>
  <inkml:trace contextRef="#ctx0" brushRef="#br0" timeOffset="6162.1241">5904 3349,'0'0,"-50"-25,50 0,-25 25,25-25,-25 25,25-25,-25 25,1 0,-1 0,0 0,-25-24,26 24,-1 0,0 0,-25 0,26 24,-1 1,0-25,-25 50,26-25,-1 24,0 1,0-1,0 26,1-1,24-24,0 24,-25-24,25 0,0 24,0-49,0 24,0 1,0-25,0 0,-25-50,25 0,-25-49</inkml:trace>
  <inkml:trace contextRef="#ctx0" brushRef="#br0" timeOffset="6570.4156">4911 3398,'0'25,"0"0,25 0,0-1,0 26,0 0,-1-1,1 1,0 0,0-1,0 1,-1-1,-24 1,25-25,-25 0,0-1,0 1,25-25,0 0,0-25,-1-24,1-1,25 1</inkml:trace>
  <inkml:trace contextRef="#ctx0" brushRef="#br0" timeOffset="10506.016">22101 4390,'0'-24,"0"-1,0 0,0 50,0 24,0 1,0 24,0-24,0 0,0-26,0 26,0-25,25-25,-25 25</inkml:trace>
  <inkml:trace contextRef="#ctx0" brushRef="#br0" timeOffset="11070.5535">22151 5159,'0'0,"-25"0,25 25,25-25,-25-25,24 25,1 0,0 0,0 0,0 0,-25 25,0 25,0-25,-25-1,0 1,0 0,25 25,-25-26,1 26,24-25,-25 0,25-1,25-24,-1 0,1 0,0 0,25-24,-1-1,-24 0,25 0</inkml:trace>
  <inkml:trace contextRef="#ctx0" brushRef="#br0" timeOffset="11542.2638">22275 6028,'-75'-25,"75"0,0 0,25 25,0-25,0 25,-1 0,1 0,0 0,-25 25,0 0,0 0,0 0,-25 24,0-24,1 25,24-26,-25 26,25-25,0 0,-25-1,25 1,25-25,0 0,-25-25,24 1,1-1,25 0,-25 0,-1 0,1 1,0 24</inkml:trace>
  <inkml:trace contextRef="#ctx0" brushRef="#br0" timeOffset="11767.1049">22473 6052,'-25'-24,"25"48,25-24,-25 25,-25-25</inkml:trace>
  <inkml:trace contextRef="#ctx0" brushRef="#br0" timeOffset="12095.2794">22473 6052,'0'0,"-198"-173,173 148,0 0,0 25,25 25,0 0,0 24,0-24,25 25,-25-25,-25-25,0 0,25-25,0 0,25 0,0 25</inkml:trace>
  <inkml:trace contextRef="#ctx0" brushRef="#br0" timeOffset="12507.6958">22299 6325,'0'0,"-24"0,24-25,24 25,1 0,-25-24,25-1,0 25,0 0,-1 0,1 0,0 0,0 25,-25-1,25 26,-25-25,-25 24,0 1,-25 0,-24-1,0 1,24-25,-24 24,24-24,-24-25,49 25,-25-25</inkml:trace>
  <inkml:trace contextRef="#ctx0" brushRef="#br0" timeOffset="13070.3889">22423 7020,'0'-25,"0"50,0 0,-24 24,24 26,0-26,0 26,-25-1,0-24,0 24,25 0,-25-24,25 0,0-26,0 1,25-25,0 0,0 0,24-25,-24 1,25-1,-1 0,1 0,0 0,-26 25</inkml:trace>
  <inkml:trace contextRef="#ctx0" brushRef="#br0" timeOffset="13283.8315">22696 7441,'-74'-24,"49"24,25 24,0 1,0 25,25 24,0 1,-1-1,1 0,-25 1,25 24,-25-49</inkml:trace>
  <inkml:trace contextRef="#ctx0" brushRef="#br0" timeOffset="15963.9849">26367 2679,'0'0,"0"-75,0 51,0-1,0 0,0 0,0 50,0 25,0 24,0 1,0-1,0-24,0 24,0 0,0-24,0 0,0-1,0 1,-24-25,24-1,-25 1,0-25,25-49</inkml:trace>
  <inkml:trace contextRef="#ctx0" brushRef="#br0" timeOffset="16366.5254">26467 2753,'0'0,"24"-24,-24 48,0 1,-24 0,-1 25,0-26,0 1,25 25,-25-25,1-1,-1-24,25 25,25-25,-1 25,1-25,0 0,25 0,-26 25,-24 0,25-25,0 24,-25 1,25-25</inkml:trace>
  <inkml:trace contextRef="#ctx0" brushRef="#br0" timeOffset="16591.877">26715 3001,'-25'-24,"50"24,-1-25,26 25,-25 0,0 0,-1-25,1 25</inkml:trace>
  <inkml:trace contextRef="#ctx0" brushRef="#br0" timeOffset="16761.6591">26863 3125,'-24'0,"48"0,1 0,0-24,25-1</inkml:trace>
  <inkml:trace contextRef="#ctx0" brushRef="#br0" timeOffset="17463.3301">27558 2704,'-50'0,"26"0,-1 0,0 0,0 25,0-25,1 24,-26-24,25 25,0-25,-24 0,24 0,0 0,0-25,25 1,0-1,0 0,25 25,0-25,0 25,24 0,26 0,24 25,-74 0,0 0,-1-1,-24 1,0 25,0-25,0 24,0-24,-24 25,-1-1,0-24,0 0,0 0,1-1,-1-24,0 0,0 0,0 0,25-24,0-26,0 25,25 0,-25 1,25 24,-25-25,25 25,0 0,-1 25,1-1,0 1,0-25,0 25,24 0,1-25,-25 25,24-25,-24 0,0 0,0 0,-1-25,1 25,0-50,-25 25</inkml:trace>
  <inkml:trace contextRef="#ctx0" brushRef="#br0" timeOffset="19860.1765">22473 4465,'-25'0,"0"0,50 0,-25-25,25 25,0-25,0 0,-1 25,1-24,0 24,25-25,-26 25,1-25,25 25,-25 0,24 0,-24-25,0 25,0 0,-25 25</inkml:trace>
  <inkml:trace contextRef="#ctx0" brushRef="#br0" timeOffset="20450.9472">23267 4018,'0'-24,"0"-1,-25 25,0 0,0 25,1-1,-1 26,0-25,25 24,0-24,0 0,0 0,0 0,25-1,24-24,-24 25,25-25,-1 0,1-25,0 25</inkml:trace>
  <inkml:trace contextRef="#ctx0" brushRef="#br0" timeOffset="20679.7037">23664 3820,'0'0,"-25"-25,25 0,0 75,25-25,-1 49,1-24,0-1,0 26,-25-26,25 1</inkml:trace>
  <inkml:trace contextRef="#ctx0" brushRef="#br0" timeOffset="21282.3522">22696 5159,'-25'0,"50"0,0-24,0 24,0 0,0 0,24-25,1 25,-1 0,-24-25,0 25,0 0</inkml:trace>
  <inkml:trace contextRef="#ctx0" brushRef="#br0" timeOffset="21743.048">23465 4812,'-25'0,"1"-25,-1 25,0 0,-25 25,26 0,-1 25,0-26,25 1,0 0,0 0,0 0,0-1,25 1,0-25,24 0,26 0</inkml:trace>
  <inkml:trace contextRef="#ctx0" brushRef="#br0" timeOffset="22119.8589">23788 4837,'-50'-50,"50"25,0 1,25 24,0 0,-1 0,26 0,-25 0,0 0,0 24,-25 1,0 0,0 25,0-25,-25 24,0-24,0 25,0-26,25 1,-25 0,25 0,25-25,0 0,25 0,24 0,25-50,-24 25</inkml:trace>
  <inkml:trace contextRef="#ctx0" brushRef="#br0" timeOffset="28039.6586">22895 4316,'-25'0,"0"0,0 0,25-25,-24 25,-1 0,0 0,0 0,0 0,0 0,1 0,-1 0,0 0,25 25,-25-25,0 25,1-25,-1 0,25 25,-25-1,0 1,25 0,0 0,0 0,-25-25,25 24,0 1,0 0,0 0,0 0,0-1,0 1,0 0,0 0,0 0,25-1,0 1,-25 0,0 0,0 0,0 0,0-1,25 1,-25 0,0 0,0 0,0-1,0 1,0 0,0 0,0 0,0-1,25-24,-25 25,0 0,0 0,0 0,24-25,-24 24,0 1,25 0,-25 0,0 0,25-25,-25 24,25 1,-25 0,0 0,25-25,-25 25,0-1,0 1,0 0,0 0,0 0,0-1,0 1,0 0,0 0,0 0,0-1,0 1,0 0,0 0,0 0,-25 0,25-1,0 1,-25 0,25 0,-25 0,25-1,-25 1,1 0,-1 0,0 0,0-25,25 24,-25-24,1 0,-1 0</inkml:trace>
  <inkml:trace contextRef="#ctx0" brushRef="#br0" timeOffset="30782.6508">22448 5308,'-25'0,"1"0,-1 0,50-25,-1 25,26-24,-25 24,24-25,1 25,0-25,-1 0,1 25,0-25,24 1,-24-1,-26 25</inkml:trace>
  <inkml:trace contextRef="#ctx0" brushRef="#br0" timeOffset="56173.0882">6846 5978,'99'-25,"-198"50,248-75,-99 50,-1-24,1 24,-25 0,49 0,-24 0,-1 0,26 0,-1 0,-24 24,24-24,25 0,0 0,1 0,-1 25,25-25,-25 0,-24 0,-1 25,0-25,-24 0,24 0,-24 0,24 25,-24-25,24 0,1 0,-1 25,1-25,-1 0,25 0,1 0,-1 0,25 0,-25 24,0-24,-24 25,24-25,0 0,-24 25,24-25,0 0,0 25,-24-25,24 25,-25-25,1 24,24-24,-50 25,26-25,-26 0,1 25,24-25,-24 0,0 0,-1 0,26 0,-26 0,26 0,-1 0,1 0,24 0,-25 0,1 0,24-25,-25 25,25 0,-24 0,24 0,-24 0,-1 0,25 0,-24 0,-26 0,26 0,24 0,-25 0,25-25,25 25,-24 0,-1 0,25 0,-25 0,-24 0,24-24,0 24,25 0,0 0,25-25,0 25,0-25,24 25,-24-25,0 25,-25 0,-25 0,-25 0,1 0,-25 0,-26 0,-24-25,-24 25,-51 0</inkml:trace>
  <inkml:trace contextRef="#ctx0" brushRef="#br0" timeOffset="56914.0602">9153 6251,'0'0,"-50"-25,50 0,25 25,25 0,24 0,1 0,-1 25,50-25,0 25,0-25,25 0,25 25,-1-25,1 0,24 24,1-24,24 0,0 0,50 0,49 0,1 0,-1 0,-49 0,0 0,-50 0,-24 25,-1-25,-24 25,-1 0,-24 0,0-25,-50 24,-24-24,-1 0,-24 0,-25 0,-1 0,1 0,-25-24,-25 24</inkml:trace>
  <inkml:trace contextRef="#ctx0" brushRef="#br0" timeOffset="114522.2245">26219 7317,'-25'0,"0"0,0 0,0 0,25 25,0 0,0 25,0 24,25-24,0 24,-25 0,0 1,25-26,-25 26,0-26,0 1,0 25,0-51,0 26,0-25,0 0,0-1</inkml:trace>
  <inkml:trace contextRef="#ctx0" brushRef="#br0" timeOffset="114918.7043">26591 7417,'0'-25,"-25"25,0 25,0 24,0 1,-24-1,24 1,0 0,0-26,1 1,-1 0,25 0,25-25,-1 0,1 0,0 0,25 25,-26-1,1-24,25 25,-25 0,-1 0,1 0,0-25,0 24,0 1</inkml:trace>
  <inkml:trace contextRef="#ctx0" brushRef="#br0" timeOffset="115977.647">26913 7615,'-25'-50,"25"26,0 48,25 26,0-25,0 24,-1 1,-24-25,25 0,-25 24,0-24,0 0,0 0,0-1,-25-24,25-24,0-26,0 0,0 26,0-26,0 0,0 26,25-26,0 25,0 0,0 1,0-1,-25 0,24 25,1 0,0 0,0 0,-25 25,0 0,0-1,25 26,-25-25,0 24,0-24,24 0,-24 0,0 0,0-1,0-48,0-1,0-25,25 1,-25-26,25 26,0-1,0 0,-1 26,1-26,0 50,-25-25,25 0,0 25,-25 25,24 0,-24 0,0 24,0 1,0 0,0-26,0 26,25-25,0 0,0-1,0-24,-1 0,26 0,0 0,-1-24,1-1,-25 0,24 0,-24-24,0-1,0 0,-1 1,-24-1,25 1,-25-1,0 25,-25 0,1 25,-1 0,-25-24,25 24,-24 24,-1 1,25 25,1-25,24 24,0 1,24-1,1 1,0 0,25-1,-1-24,1 0,-1-25,26 0,-25 0,-1 0,1-25</inkml:trace>
  <inkml:trace contextRef="#ctx0" brushRef="#br0" timeOffset="116929.5245">28649 7193,'0'0,"0"-49,-24 24,-1 25,0 0,-25 0,26 0,-26 0,25 25,-24 0,24 24,0-24,0 25,25-1,0 26,0-26,25-24,0 0,0 0,24-25,-24 0,0 0,0-25,-1 0,26 0,-50-24,25 24,0-50,-25 26,0-1,0 1,0 24,0 0,-25 25,25-25,-25 50,25 0,0 0,0 24,25-24,24 25,1-26,-25 1,0 0,24-25,-24 0,0 0,0-25,-1 0,-24 1,25-1,-25-25,0 1,-25 24,25 0,-24 0,24 0,-25 25,50 25,-1 0,1 0,0 0,-25 24,0-24,25 0,-25 0,0-1,25-24,-25-24,0-51,0 26,24-1,-24 0,25 26,-25-26,25 25,0 0,0 25,0 0,-1 25,1 0,25 49,-25-49,-25 0,0 0,0 0,0-1,0 1,0 0,24-25</inkml:trace>
  <inkml:trace contextRef="#ctx0" brushRef="#br0" timeOffset="117418.2066">29617 6921,'0'-50,"0"100,0-150,0 75,-25 25,-25 0,26 0,-1 0,-25 25,1 25,24-25,25 24,0-24,0 0,0 0,0 0,25-25,-1 0,1 0,0-25,25 25,-1-25,-24 0,0 25,0-25,-1 25,1 0,0 0,0 0,0 0,-25 25,24 0,-24 0,0 0,25-1,-25 26,0-25,0 0,0-1,-49 1,24-25,-74 25,74-25,0 0,0 0,0 0</inkml:trace>
  <inkml:trace contextRef="#ctx0" brushRef="#br0" timeOffset="117746.0235">30113 6896,'0'0,"-25"0,50 0,0-25,-1 25,1 0,25 0,0-25,-1 0,1 25,-1-25,1 1,-25 24,0-25,-1 0,-24 0</inkml:trace>
  <inkml:trace contextRef="#ctx0" brushRef="#br0" timeOffset="118045.8508">30212 6623,'-50'-25,"100"50,-100-25,75 25,0-1,0 26,0 0,0-1,-1 1,1-25,25 74,-50-74,0 0,25-1,-25 1</inkml:trace>
  <inkml:trace contextRef="#ctx0" brushRef="#br0" timeOffset="118466.019">30931 6672,'0'-24,"-24"24,-1 0,0 0,50 0,0 0,24-25,1 25,-1-25,75 0,-49 25,-25-25,-1 1,-24 24,0-25,24 0,-49 0</inkml:trace>
  <inkml:trace contextRef="#ctx0" brushRef="#br0" timeOffset="118773.8664">31105 6375,'-25'-25,"50"50,-50-25,25 49,25-24,0 25,0-25,-25 24,24 1,-24-1,25 1,0-25,0 24,0-24,-25 0,25 0,-25 0</inkml:trace>
  <inkml:trace contextRef="#ctx0" brushRef="#br0" timeOffset="119442.0205">27062 8409,'-99'25,"24"-25,26 24,24-24,0 0,0 0,50 0,25-24,148-26,-49 25,25 0,49-24,25-1,50-24,24 24,0-49,1 24,-1-24,26 0,-26 0,-24 0,-25 24,-100 26,-49-1,-25 25,-24 0,-50 1,-1 24,1-25,-50 25,1 0,-26 25</inkml:trace>
  <inkml:trace contextRef="#ctx0" brushRef="#br0" timeOffset="120002.4311">26938 8682,'25'0,"74"-25,-25 0,75 0,0 0,49 1,50-26,1 0,23 1,26-26,-25 26,0-26,-50 26,-25-1,-49 1,-25 24,-25 0,-49 0,0 25,-26-25,-24 0,-24 25,-26 0,25 0,-24 0</inkml:trace>
  <inkml:trace contextRef="#ctx0" brushRef="#br0" timeOffset="137819.8492">27186 9203,'0'-25,"0"0,-25 25,25-25,-25 25,1 0,-1 0,0 0,-25 50,1-25,24 24,0 1,25-25,0 49,0-49,0 24,25 1,24 0,26-50,-1 24,1-24,-1-24</inkml:trace>
  <inkml:trace contextRef="#ctx0" brushRef="#br0" timeOffset="139335.1697">27583 9252,'-25'-25,"0"25,25 25,0 0,-25 0,25 0,0-1,25-24,0 25,0-25,0 0,-1 0,1 0,0 0,0-25,0 1,-25-1,0 0,0 0,-25 0,25 1,-25-1,0 25,0 0,1 0,-1 0,0 0,0 0,-24 49,24-24,0 25,25-1,0 1,0 0,0-1,25-24,0 25,24-50,1 24,24-24,-24 0,24-24,-24-1,-1-25,1 1,0-1,-26 0,1 1,-25 24,0-25,0 26,0-1,0 50,0 24,0-24,0 25,25-26,-25 26,0-25,0 0,0-1,0-48,0-1,0 0,0-25,0 1,0 24,0 0,25 0,-25 1,25-1,0 0,-1 25,1 0,0 0,0 0,-25 25,25-25,-25 25,24-1,-24 1,0 0,0 0,25 0,-25-1,0 1,25-25,0 0,0 0,-1 0,26 0,-25-25,24 1,-24-26,0 0,25 1,-26-26,1 26,0-26,-25 1,0-1,25 26,-25 24,0-25,-25 26,25-1,-25 0,0 0,1 50,24 0,0 49,0 1,0-26,0 26,0-26,0 26,0-26,0-24,0 25,24-25,1-1,-25 1,25-25,0 25,24-25,-24 0,0 0,0 0,0-25,-1 25,-24-25,0-24,0 24,0 0,0-24,0 24,0 0,0 0,0 0,25 25,0 0,0 0,0 25,-1-25,1 25,0 0,-25 24,25-24,-25 0,25 0,-25 0,0-50,0 0,25 0,-25-24,0-1,0 0,0 1,0-1,0 0</inkml:trace>
  <inkml:trace contextRef="#ctx0" brushRef="#br0" timeOffset="139498.6768">28649 8781,'-24'0,"-1"-25,74 25,26-25,24 25</inkml:trace>
  <inkml:trace contextRef="#ctx0" brushRef="#br0" timeOffset="140002.6307">24036 9550,'25'-75,"-25"51,24 24,26-25,-25 25,24-25,1 25,0 0,24-25,-24 25,24-25,0 25,1-24,-26-1,26 25</inkml:trace>
  <inkml:trace contextRef="#ctx0" brushRef="#br0" timeOffset="140166.2906">24631 9401,'-25'25,"25"24,0 1,0 0,0-1,25 1,-25-1,25 26,24-26</inkml:trace>
  <inkml:trace contextRef="#ctx0" brushRef="#br0" timeOffset="140356.0062">24656 10269,'-50'-25,"25"1,1-1,48 25,1-25,50 25,24-25</inkml:trace>
  <inkml:trace contextRef="#ctx0" brushRef="#br0" timeOffset="141562.0721">25127 9699,'0'0,"-74"-25,74 50,0 24,25 26,-1-26,-24 26,25-26,-25-24,0 0,25-25,-25 25,0-50,0 0,0 0,0-24,0-1,0 0,0-24,0 49,0-24,25 24,0 25,-1 25,1-1,0 26,0-25,0 49,-1-49,1 25,-25-26,25 1,-25 0,25-25,0-50,-1-24,1 0,0-1,0-24,-25 0,0 0,0-1,-50 26,25 0,-24 49,49 0,-25 0,25 50,0 0,0 49,0 1,50 24,-26 0,1 0,0-24,0-1,0 0,-1-24,-24 0,25-26,0 1,-25 0,25-25,0-25,-25 0,24 1,-24-1,0 0,0 0,25 25,-25-25,0 1,0-26,0 25,0-24,0 24,0-25,0 1,0-1,0-24,0-1,0 26,0-26,-25 1,25-1,-24 26,-1 24,25 0,-25 25,50 25,0 25,-1 24,1 0,25 1,-25 24,-1-25,1 1,0 24,25-49,-50 24,25-49,-25 24,24-24,1-25,0 0,0 0</inkml:trace>
  <inkml:trace contextRef="#ctx0" brushRef="#br0" timeOffset="141890.164">25921 9649,'0'0,"-50"-25,25 25,25-25,25 25,0 0,25 0,-1 0,-24-24,0 24,-25-25,25 25,-25-25,0 0,0 0,0 50,25 0,-25 0,24 24,1-24,0 25,-25-25,25-1,-25 26,0-25,0 0</inkml:trace>
  <inkml:trace contextRef="#ctx0" brushRef="#br0" timeOffset="142035.9875">26070 9327,'-99'-124,"74"74,0 50,25-25,50 50</inkml:trace>
  <inkml:trace contextRef="#ctx0" brushRef="#br0" timeOffset="142637.8715">26442 9575,'0'0,"-99"-50,49 25,25 25,0 25,25 49,0-24,0 0,25-1,0 1,-25-25,25-1,0-24,-1-24,-24-26,25 0,-25 1,0-1,0-24,0 49,0-25,0 26,0 48,0 26,25-25,0 24,0-24,-1 0,-24 0,25-25,-25 25,0-50,25 0,-25-49,0 24,0-49,0 24,0-24,-25 0,0 25,1-26,-26 51,25-1,0 25,25 0,0 50,0 50,25-1,25 25,-1 1,1-1,0 0,-1 75,-24-125,-25 1,25-25,-25-1</inkml:trace>
  <inkml:trace contextRef="#ctx0" brushRef="#br0" timeOffset="143076.1235">25078 9029,'-100'-50,"76"25,-1 25,0 0,25 25,0 25,0-25,0 0,25-1,0 1,-1-25,1-25,0-24,0 24,-25-25,0 1,0 24,-25 0,25 0,-25 50,25 25,0 24</inkml:trace>
  <inkml:trace contextRef="#ctx0" brushRef="#br0" timeOffset="143383.8387">24805 10616,'0'0,"-75"0,50 0,25-24,25 24,0 0,25-25,24 0,25 0,25 0,25-24,0-1,49 1,1-26,24 1,-24-25,-26 49,-24 0,-75 1</inkml:trace>
  <inkml:trace contextRef="#ctx0" brushRef="#br0" timeOffset="143706.2695">24954 10616,'0'-24,"49"24,26-25,49 0,-25 0,50 0,-1-24,1-1,25 1,-25-1,0 0,-25 1,-25 24,-25-25</inkml:trace>
  <inkml:trace contextRef="#ctx0" brushRef="#br0" timeOffset="144977.6713">29394 8905,'-25'-25,"25"0,-25 50,-25 0,26 49,-26-24,25 0,25-1,0 1,0-25,25-25,25 0,-1 0,1 0,-1-25,-24 0,0-25,-25 26,0-1,0-25,-50 25,26 25</inkml:trace>
  <inkml:trace contextRef="#ctx0" brushRef="#br0" timeOffset="145183.5133">29617 8905,'-25'-50,"25"25,0 50,0 0,25 25,0-26,24 26,-49 0,25-25,0-1,-25 1</inkml:trace>
  <inkml:trace contextRef="#ctx0" brushRef="#br0" timeOffset="145338.0147">29617 8731,'-75'-74,"75"49</inkml:trace>
  <inkml:trace contextRef="#ctx0" brushRef="#br0" timeOffset="146159.8073">30138 8806,'-124'0,"99"-25,-25 25,25 0,25 49,0-24,0 25,0-25,0 24,25-24,0 0,0 0,0 0,-1-25,1 0,0 0,0-25,24-25,-24 0,25 1,-25-26,0 1,-25 0,0-1,0 1,-25-25,0 24,0 1,0 24,0 1,25 73,0 26,25 0,0 24,0 0,-25 1,25-1,0-24,-25 24,0-24,0-1,24-24,-24 0,25 0,0 0,0-25,0 0,-1 0,26 0,-25 0,24-25,1-25,-25 25,24-24,-24-1,0 1,-25 24,25-25,-25 25,0 1,0-1,-25 25,0-25,0 25,1 0,24 25,0 0,0-1,0 1,24 0,26 0,-25-25,24 25,1-25,0 24,-26-24,26 25,-25-25,0 25,-25 0,24 0,-24-1,0 1,-24 0,-1-25,0 25</inkml:trace>
  <inkml:trace contextRef="#ctx0" brushRef="#br0" timeOffset="147499.9407">31179 8483,'25'0,"0"0,0-25,25 25,-1 0,1-24,-1 24,26 0,-26-25,26 25,-1-25,1 0,-1 25,0-25,-24 25,0-24,-1 24,-24-25,-75 25</inkml:trace>
  <inkml:trace contextRef="#ctx0" brushRef="#br0" timeOffset="148054.9965">31428 8012,'-25'-25,"25"75,0-25,0 24,-25 1,25-1,-25-24,0 0,-24 25,24-26,0-24,0 25,0-25,1 25,-1-25,25 25,-25-25,50 0,0 25,-1-25,1 24,0 1,-25 0,25 0,0 0,0-1,-1 1,1 0,-25 0,25-25,0 25</inkml:trace>
  <inkml:trace contextRef="#ctx0" brushRef="#br0" timeOffset="158906.332">32643 7367,'-25'-25,"25"0,-25 25,25 25,-24 25,24-1,0 26,-25-1,25 25,-25-24,25-1,0 25,0-24,0-25,0-1,0-24,0 0,0-50,0-25,25 1,-25-1,25 0,-1 26,-24-1,25 0,0 25,0 25,0 0,-1 24,-24-24,25 0,0 25,-25-26,0 1,25-25,-25 25,25-25,-25-25,0-24,24 24,-24-25,25 25,-25-24,25 24,-25 0,0 0,25 25,-25 25,0 0,0 0,0-1,0 1,0 0,25-25,-25 25,24-25,-24-25,25 0,0 0,-25 1,25-1,-25-25,25 25,-25 1,24-1,-24 0,25 25,0 0,-25 25,25 0,-25-1,25-24,-25 25,24-25,1 0,-25-25,25 25,-25-24,25 24,-25-25,25 25,-25 25,0-50,24 25,-24-25,0 0,0 0,0 1,0-1,0 0,0 50,0 0,0 24,0 26,0-26,0 26</inkml:trace>
  <inkml:trace contextRef="#ctx0" brushRef="#br0" timeOffset="169599.1975">33114 8632,'0'-25,"-25"25,25-25,-24 25,-1 0,0 0,-25-24,26 24,-26 0,25 0,-24-25,24 25,-25 0,1-25,24 25,0-25,-25 25,26-25,-1 25,0-24,-25 24,26 0,24-25,-25 0,0 25,0-25,0 0,1 1,24-1,-25 0,0 0,0 0,25 1,0-26,-25 25,25 0,0-24,0 24,0-25,0 1,0 24,0-25,0 25,0-24,25-1,0 25,0 1,0-26,-1 25,1 0,0-24,25-1,-1 1,1-1,-25 25,24-24,1 24,-25 0,24 0,1 0,-25 1,24-1,1 0,-1 0,1 25,0-25,-26 25,26-24,-25 24,24 0,-24 0,0 0,0 0,24 0,1 24,-25-24,25 25,-1 0,26 0,-51 0,26-1,0 26,-26-25,1 0,0 24,0 1,-25-1,25 1,-25 24,0-24,0 0,0-1,0 1,0-1,0 1,-25 0,25-1,-25 1,25 0,-25-1,25 1,-25-1,25-24,-24 25,-1-25,0 24,0-24,0 25,25-26,-24 1,-1-25,0 25,0-25,-24 0,24 25,-25-25,0 0,1 0,-1 0,1 0,-1 0,-24 0,24-25,0 0,-24 0</inkml:trace>
  <inkml:trace contextRef="#ctx0" brushRef="#br0" timeOffset="172845.9589">32742 7094,'0'-49,"0"24,0 0,25 25,-25-25,25 25,0 0,-1-25,1 25,0-24,0 24,0-25,-25 0,24 0,-24 0,0 0,0 1,0-1,25 0,-25 0,0 0,0 1,0-1,0 0,0 0,-25 25,25-25,-24 25,24-24,-25 24,0-25,0 25,25-25,-25 25,-24-25,24 25,0-25,-24 25,-1-24,25 24,-24 0,-1-25,0 25,-24 0,24 0,1 0,-26 0,26 0,-1 25,0-25,26 24,-1-24,0 0,0 25,0-25,1 25,-1 0</inkml:trace>
  <inkml:trace contextRef="#ctx0" brushRef="#br0" timeOffset="173377.4899">32196 6276,'-24'-25,"-1"0,25 0,-25 25,0 25,0-25,-24 25,24 0,0-1,-24-24,24 25,0-25,0 0,0 25,1-25,24 25,0 0,24-1,1 1,0 0,0 0,24 0,1 24,0-24,24 0,-24 24,24-24,-24 0</inkml:trace>
  <inkml:trace contextRef="#ctx0" brushRef="#br0" timeOffset="182591.1382">25772 10195,'0'0,"-25"-25,0 25,50 0,0 0,0 0,24 0,1 0,0 0,-1 0,26 0,-1 0,25 0,1-25,24 0,0 1,24-26,26 0,0 25,24-24,50-1,-25 25,1-24,-1 24,-25-25,-24 26,0-26,-26 25,1 0,-25-24,0 24,-24 0,-1 0,-25 1,-24-1,-25 0,-1 25,-24-25,-24 25,-1 0</inkml:trace>
  <inkml:trace contextRef="#ctx0" brushRef="#br0" timeOffset="183082.1287">25698 10443,'24'0,"1"0,25 0,-1 0,26 0,24 0,0 0,50 0,50-25,-1-25,50 26,25-26,25-24,24-1,25 1,-49-1,-25 1,-75 24,-74 1,-24 24,-26 0,-24 0,-26 0,1 25,0-24,25 24,-50-25,24 0</inkml:trace>
  <inkml:trace contextRef="#ctx0" brushRef="#br0" timeOffset="184541.0159">32717 8384,'-24'0,"-1"0,0-25,0 25,-24 0,-1 0,-24 0,-26 0,-24 25</inkml:trace>
  <inkml:trace contextRef="#ctx0" brushRef="#br0" timeOffset="186803.828">26715 10071,'-25'-25,"0"25,25-25,-25 25,0-25,1 25,-1 0,0 0,-25 0,26 25,-1-25,0 25,0-25,-24 25,24-25,0 25,-25-1,26 1,-1 0,0 0,0 24,0-24,1 0,-1 0,25 0,-25-1,25 1,-25 0,25 0,-25 0,25-1,0 1,-24 0,24 0,0 0,0-1,-25 1,25 0,0 0,0 0,0-1,-25-24,25 25,0 0,0 0,0-50,0 0</inkml:trace>
  <inkml:trace contextRef="#ctx0" brushRef="#br0" timeOffset="188055.0523">25946 10840,'0'24,"0"1,0 0,0 0,0 0,0-1,0 1,0 0,0 0,25 0,-1-1,1 1,-25 0,25 0,0-25,-25 25,25-25,-1 25,1-25,0 0,0 0,0 0</inkml:trace>
  <inkml:trace contextRef="#ctx0" brushRef="#br0" timeOffset="188740.2528">26243 11038,'-24'-25,"24"50,0 0,0 0,0-1,0 1,0 0,24-25,-24 25,25-25,-25 25,25-25,-25 25,25-25,-25 24,25-24,-1 25,-48 0,-1-25,-25 25,25 0</inkml:trace>
  <inkml:trace contextRef="#ctx0" brushRef="#br0" timeOffset="190109.2156">26764 11088,'-49'-25,"24"25,25-25</inkml:trace>
  <inkml:trace contextRef="#ctx0" brushRef="#br0" timeOffset="190516.3675">26913 11063,'0'0,"-50"-50,26 25,24 50,0 0,0 25,0-1,24 1,1-25,-25 24,0 1,0-25,0 24,25-24</inkml:trace>
  <inkml:trace contextRef="#ctx0" brushRef="#br0" timeOffset="190830.6703">27236 11112,'-25'-24,"0"24,0 0,0 24,25 1,0 0,-24 0,-1-25,25 25,-25 0,0-1,0 1,0-25,1 0,24 25,49 0,-24 0,25-25,-1 0,-24 24,25-24,-25 25</inkml:trace>
  <inkml:trace contextRef="#ctx0" brushRef="#br0" timeOffset="191163.2355">27508 11212,'0'0,"-74"-25,49 25,0-25,25 50,25 0,0 0,0-25,0 24,24-24,-24 0,0 0,0 0,-1-24,-24-1,0 50</inkml:trace>
  <inkml:trace contextRef="#ctx0" brushRef="#br0" timeOffset="193394.9725">27533 11162,'-124'-50,"99"26,1 24,48 0,1 24,25 1,-25-25,-1 50,-24-25,25 0,-25-1,0 1,0 0,25-25,-25 25,0-50,0 0,0 0,0 1,0-1,-25 0,25 50,25 0,-25 24,0-24,0 25,0-1,0 1,0-1,0-24,0 0,0 0,-25-25,0-50,25 1,-24-1,24-24,0-1,0 1,0 24,24-24,1 49,-25 0,0 0,25 25,0 25,0 25,-1-26,1 1,0 25,-25-25,25 24,0-24,-25 0,24-25,-24 25,25-50,-25 0,0-24,0 24,0-25,0 25,0 0,0 1,0-1,25 25,0 0,0 0,-1 25,1-1,0 1,0 0,0-25,-1 25,1-25,0 0,0 0,0 0,0 0,-1-50,1 25,0-24,-25-1,25 1,-25 24,0-25,0 25,25 50,-25 0,24 0,-24 24,25-24,0 0,0 0,0 0,-1-25,1 24,0-24,25 0,-26-24,26-1,-25 0,0 0,-1-24,-24 24,0-25,0 25,0 1,0-1,-24 25,-1 0,0 0,0 0,0 25,1 24,24-24,0 25,0-1,0-24,24 0,26 0,-25-1,0-24,24 0,-24 0,25-24,-26-1,26 0,-25-25,0 1,-25 24,0 0,0 0,-25 25,25 25,0 0,0 0,0 0,25-1,-1-24,1 25,0-25,0-25,0 1,-1-1,1 0,-25 0,25-24,-25 24,0 0,25 25,0 25,-25 0,25-1,-1-24,-24 25,25-25,0 0,0 0,0 0,-1 0,-24-49,0 24,25 0,-25 0,25 25,0 0,0 0,-25 25,24-25,1 25,0-25,0 0,0-25,-25 0,24-24,1 24,0-25,-25 1,25-1,0 25,-1-24,-24 24,25 25,-50 0,25 25,0-1,0 1,0 0,0 0,25-25,0 25,25-25,-26 24,51-24,-26 0,1 0,0 0,-1 0,-24 0,0 0,-25 25,0 0,0 0,-25 24,-25-24,-24 25,24-25</inkml:trace>
  <inkml:trace contextRef="#ctx0" brushRef="#br0" timeOffset="195225.967">27260 12725,'-24'0,"-1"0,25-25,-25 25,0-25,25 0,-25 1,25-1,-24 0,-1-25,0 1,0-26,-25 1,1 0,24-1,-25 1,26 24,-26-24,25 49,0-25,1 1,24-1,-25 25,0-24,25-1,0 0,-25 1,25-1,0-24,25 24,0-24,0 24,-1-24,1-1,25 1,-1 24,1-24,0 24,-26 1,26-1,-25 0,25 1,-1 24,-24-25,49 26,-24-26,49 25,0 0,1 1,-1-26,-25 25,25 0,1-24,-1 24,-25-25,26 26,-26-1,0 0,26 0,-1 0,0 1,0-1,-24 0,49 0,-25 25,0-25,25 25,-25-25,1 25,-1 0,25-24,-25 24,0 0,25 0,-25 0,1 0,-1 0,0 0,-24 0,-1 0,-24 0,-26 0,1 24,-25 1,0 25,0-25,0 0,0-1,0 1,0 0,0 25,0-26,0 1,0 25,0-1,0 1,25 0,-25 24,0-24,25-1,-25 26,0-26,25 1,-25 24,24-24,-24-1,25 26,0-26,0 1,-25 0,25-1,-25 1,0 0,24-26,-24 26,0 0,0-26,0 26,0-25,0 24,0 1,-24 0,-1-26,0 26,0-25,0 24,1-24,-1 0,0 0,-25 0,1-1,-1 1,-24 0,-1 0,1 0,-25 24,-1-24,1 25,-25-25,-25 24,1-24,-1 25,0-1,-25-24,25 25,-24-1,-1-24,1 25,-1-26,0 1,-24-25,-1 25,1-25,49 0,25 0,25 0,49 0,26-25,-1 0,25-24,49-1</inkml:trace>
  <inkml:trace contextRef="#ctx0" brushRef="#br0" timeOffset="197594.9942">29468 10939,'-25'0</inkml:trace>
  <inkml:trace contextRef="#ctx0" brushRef="#br0" timeOffset="200465.8363">25177 10567,'-25'0,"0"0,0 0,1 0,-1 0,0 0,0 0,0 0,1-25,-1 25,0-25,0 25,0 0,0-25,-24 25,24-24,0-1,0 25,1-25,-26 0,25 0,0-24,1 24,-1 0,0 0,0 1,-24-26,24 25,0 0,25 1,-25-1,25 0,-25 0,25 0,0 0,0-24,-24-1,24 1,0-26,0 1,0 24,0-24,0-1,0 1,0 0,0 24,24-24,1-1</inkml:trace>
  <inkml:trace contextRef="#ctx0" brushRef="#br0" timeOffset="204259.3953">1240 4936,'-99'0,"74"-25,0 25,1 0,-1-24,0 24,25-25,-25 25,0-25,1 0,-1 0,-25 25,25-25,1 25,-26-24,25 24,0-25,25 0,0 0,-24 0,24 1,0-1,0-25,0 25,0 1,0-1,24 0,-24 0,25 0,0-24,0 24,0 0,-1 0,26 1,0-26,-1 25,1-24,-1 24,1-25,0 1,-1 24,1 0,-1 0,1 0,24-24,-24 24,49-25,1 1,-1 24,0-25,0 1,0-1,1 25,-26 0,25 1,0-1,1 0,-1 0,25 0,0 1,0-1,-25 0,25 0,-25 25,1-25,-1 25,0-24,0 24,25-25,0 25,25-25,25 0,24 25,25-25,-24 25,-1 0,1 0,-26 0,-24 25,-25-25,0 25,-24 0,-1 0,-25-1,-24 26,24-25,-24 24,-1 1,-24 0,25-1,-1-24,-24 25,0-26,25 26,-26 0,26-25,-25 24,24 1,-49-1,25-24,-25 25,0-1,0-24,0 25,-25-1,25-24,-24 25,-1-25,0 24,25-24,-25 25,0-1,-24 1,24-25,0-1,-24 26,24-25,-25 0,1-1,-26 1,26 0,-1 0,-24 0,-1-1,1 26,-25-25,24 0,-24 0,0-1,-1 1,-24 0,25 0,-25-25,0 25,25-1,-25-24,0 25,0-25,0 25,25-25,-1 25,-24-25,25 0,0 0,0 0,0 0,-26 0,26-25,-25 0,0 0,-25 1,1-1,-1-25,25 1,24 24,1-25,25 0,49 1,0 24,25-25</inkml:trace>
  <inkml:trace contextRef="#ctx0" brushRef="#br0" timeOffset="208573.4139">24606 10517,'-25'-74,"1"49,24 0,0 0,0 1,-25-1,25-25,0 25,0 1,0-1,-25 0,25 0,0 0,-25 1,25-26,-25 25,1-25,24 1,0 24,-25-25,25 1,0-1,0-24,-25 24,0-24,25-1,-25 1,1 0,24-1,0 26,0 24,0-25,24 1,1-1,25 0,-25-24,24 24,26-24,-26 24,26 1,-26-1,1 0,-1 1,1 24,25 0,-26 0,26 1,24 24,-25 0,25 0,1 0,24 0,0 0,0 0,0 24,25 1,-25 0,0 25,0-26,0 1,-25 25,0-25,0-25,0 24,-24 1,24 0,0-25,1 25,-1-25,0 25,0-25,25 0,-25 0,25 0,1 0,-26 0,25 0,-25 0,25 0,-25 0,25 0,-25 0,1 0,-1 0,-25 0,1-25,-1 25,1-25,-1 0,-24 0,-1 1,26-26,-26 25,26-24,-1 24,25-25,-24 25,24 1,0-26,-24 25,24 0,0 1,-25-1,26 0,-26 0,0-24,26 24,-26-25,0 25,1-24,24-1,-24 0,-1 1,0 24,-24-25,0 26,-26-26,1 25,25-24,-25-1,-1 25,1-24,25-1,-1 0,-24 1,25 24,-25 0,-1 0,26 25,-25-24,24-1,-24 25,0-25,25 0,-1 0,1 1,24-1,-24 0,24 0,-24 25,24-25,1 25,-1-24,25 24,1 0,-26 0,25 0,-24 0,-1 0,0 24,-24-24,0 25,-1 0,-24 0,25 0,-25-1,-1 1,1 25,0-25,-25 24,25 1,0-1,-1 1,1 0,0 24,-25-24,25-1,-25 26,0-26,0 26,0-1,0 1,0-1,0 0,-25 1,25-1,-25 1,0-26,25 1,-24 24,24-24,-25-25,-25 24,1-24,-26 0,1 0,-50-1,24 1,-24 0,0 0,0 0,25-1,0-24,0 25,24 0,-24-25,0 25,0 0,-25-25,24 0,1 0,0 0,0 0,24 0,1 0,0 0,24-25,-24 25,-1-25,1 25,24-25,0 25,-24 0,24 0,1 0,-1 0,1 0,-26 0,1 0,-1 0,1 0,0 0,-1 0,26 25,-1-25,-25 25,26 0,-1 0,1-1,-1-24,0 25,26 0,-26 0,0 24,1-24,-1 0,25 0,-24 0,-1-1,25 1,1 0,-1 0,0 24,0-24,0 0,1 0,-1 0,0-1,0 1,0 0,-24 0,24 0,-25-1,1 1,-1 0,0 0,26 0,-26-1,0 1,1 0,-1 0,1 0,-26-1,26-24,-26 25,26 0,-1-25,0 25,1-25,-1 0,1 0,-1 25,0-25,-24 0,49 25,-25-25,1 0,-1 24,1-24,24 0,-25 0,1 0,-1 0,0 0,1 0,-1 0,-24 0,24 0,-24 0,24 0,-24-24,24 24,-24 0,-1 0,1 0,-1 0,1 0,-25 0,0 0,-1 24,-24-24,25 25,0 0,25 0</inkml:trace>
  <inkml:trace contextRef="#ctx0" brushRef="#br0" timeOffset="316273.7129">4291 13891,'25'0,"0"0,0 0,-1 0,26 0,-25 0,24 0,-24 0,0 0,0 0,0 0,-1 0,26 0,0 0,-1 0,1 0,0 0,-1 0,26 24,-1-24,0 0,-24 0,24 0,1 0,-26 0,1 0,24 0,1 0,-26 0,26 0,-1 0,-24 0,24 25,-24-25,0 0,-1 25,26-25,-26 0,26 0,-26 0,26 0,-1 0,25 0,-24 0,-1 0,25-25,-24 25,-1 0,1 0,24 0,-25-25,25 25,-24 0,24-24,-25 24,1-25,-26 0,26 25,-26 0,-24-25,25 25,-25 0,-50 0</inkml:trace>
  <inkml:trace contextRef="#ctx0" brushRef="#br0" timeOffset="317770.1838">13568 14015,'-49'-50,"24"50,50 0,-1 0,1 0,0 0,0 0,0 25,-1-25,26 0,0 0,-1 0,1 0,-1 0,26-25,-1 25,1 0,-1 0,0 0,26 0,-1-25,0 25,25 0,0 0,0 0,0-25,25 25,25 0,-25 0,24 25,-24-25,25 25,-1 0,1 0,148-1,-173-24,-25 0,0 0,-25 0,-24 0,-26 0,1 0,-25-24,0 24</inkml:trace>
  <inkml:trace contextRef="#ctx0" brushRef="#br0" timeOffset="320026.3561">1984 15304,'25'0,"0"0,0 0,24 0,1-24,0 24,24 0,0 0,1 0,24 0,-25 0,26 0,-26 0,1 0,-1 0,-24 0,-1 0,1 0,24 0,-24 0,24 0,25 0,-24-25,24 0,-25 25,1 0,24-25,-24 25,24-25,-25 25,50 0,-25 0,1-24,24 24,-25 0,0 0,0 0,1 0,-1 24,0-24,0 0,0 0,1 0,-1 0,25 0,0 0,0 0,0 0,25 0,-25 0,25-24,-25 24,0 0,-50 0,0 0,1 0,-25-25,24 25,-24 0,-1 0,1 0,-1 0,1 0,0 0,-1 0,-24-25,25 25,-26 0,1 0,0 0,0 0,0 0,-1 0,1 0,0 0,-25 25</inkml:trace>
  <inkml:trace contextRef="#ctx0" brushRef="#br0" timeOffset="321294.9443">11112 15280,'0'0,"0"-25,25 25,0 0,25 0,24 0,-24 0,74 25,-25-25,0 0,0 24,25-24,0 0,25 0,0 0,198 0,-173 0,49 0,1 0,-1 0,25 0,0 0,-25 0,25 0,-49 0,-1 25,-24-25,-1 25,-24-25,-25 0,0 0,-25 0,-24 0,24 0,-49 0,-1 0,-24-25,0 25,-25-25</inkml:trace>
  <inkml:trace contextRef="#ctx0" brushRef="#br0" timeOffset="329468.144">11063 13295,'0'-24,"0"-26,0 0,25 1,-1-26,1 26,25-51,0 26,24 0,25-1</inkml:trace>
  <inkml:trace contextRef="#ctx0" brushRef="#br0" timeOffset="331370.3215">13593 13047,'-25'0,"0"-25,1 25,-26 0,0-24,-24-1,0-25,-51 25,1-24,-24 24,-1 25</inkml:trace>
  <inkml:trace contextRef="#ctx0" brushRef="#br0" timeOffset="347237.3322">6251 15205,'25'0,"-1"0,1 0,0 0,0 0,0 0,24 25,-24-25,0 0,24 0,-24 0,25 0,-1 25,-24-25,25 0,-1 0,26 0,-25 25,24-25,0 0,1 0,24 0,-25 24,26-24,-26 0,0 25,1-25,-1 0,1 25,-26-25,26 0,-1 0,-24 0,24 0,-24 0,-1 0,1 0,-25 0,0 0,-50 0,0 0</inkml:trace>
  <inkml:trace contextRef="#ctx0" brushRef="#br0" timeOffset="349974.8386">7739 15404,'-25'0,"0"0</inkml:trace>
  <inkml:trace contextRef="#ctx0" brushRef="#br0" timeOffset="353433.7007">15701 15304,'-24'0,"-1"0,25-24,25 24,-1 0,1 0,0 0,0 24,0-24,-1 0,1 0,25 0,-25 0,-1 0,26 0,0 0,-1 0,26 0,-1 0,0 0,26 0,-1 0,25 0,-25 0,25 0,0 0,0 0,0 0,0 0,0 0,25 0,-25 0,25 0,0 25,24-25,-24 0,25 25,0-25,-26 0,-24 0,-24 0,-1 0,-50 0,1 0,-25 0,0 0,-50 0,0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19:50.719"/>
    </inkml:context>
    <inkml:brush xml:id="br0">
      <inkml:brushProperty name="width" value="0.05292" units="cm"/>
      <inkml:brushProperty name="height" value="0.05292" units="cm"/>
      <inkml:brushProperty name="color" value="#FF0000"/>
    </inkml:brush>
  </inkml:definitions>
  <inkml:trace contextRef="#ctx0" brushRef="#br0">15528 5159,'-50'-24,"100"48,-100-73,25 49,25-25,-24 25,48 0,1 0,25 0,49 0,25-25,25 0,198-24,-99 24,0 0,25-24,0 24,-25 0,25 0,24 25,-49-25,-24 25,-26 0,-24 0,-50 25,-25-25,-25 25,1 0,-50-25,-75 0,-24 0</inkml:trace>
  <inkml:trace contextRef="#ctx0" brushRef="#br0" timeOffset="504.8352">15776 5333,'0'0,"-124"0,99 0,50 0,0 0,24 0,1 0,49 0,0-25,25 25,25-25,25 1,-1-1,26 0,-1 0,25 0,1-24,-1 24,0 0,0 0,1 1,-1-1,-49 25,-50-25,-50 25,-24 0,-75 0,0 0,0-25</inkml:trace>
  <inkml:trace contextRef="#ctx0" brushRef="#br0" timeOffset="22799.3435">23515 5755,'-25'0,"50"24,-25 1,25-25,-25-25,0 1,0-1,0 0,0 0,-25 0,25 1,25 24</inkml:trace>
  <inkml:trace contextRef="#ctx0" brushRef="#br0" timeOffset="23320.1234">24358 5184,'0'0,"-25"-49,1 24,-1 25,25 25,0-1,0 1,0 0,0 0,0-50,0 0,0 0,0 1</inkml:trace>
  <inkml:trace contextRef="#ctx0" brushRef="#br0" timeOffset="23821.5504">25078 5308,'0'0,"-25"-25,25 1,-25 24,25 24,0 1,0 0,25-25,-25-25,0 0,25 1,-25-1</inkml:trace>
  <inkml:trace contextRef="#ctx0" brushRef="#br0" timeOffset="24172.0268">25078 6201,'0'-25,"24"25,-24-24,25 24,-25-25,0 0</inkml:trace>
  <inkml:trace contextRef="#ctx0" brushRef="#br0" timeOffset="24488.4141">24755 6846,'0'-25,"0"0,0 1,0-1,-25 25,25-25</inkml:trace>
  <inkml:trace contextRef="#ctx0" brushRef="#br0" timeOffset="24737.0905">24036 6623,'0'0,"-75"-25,51 25,-1-25,50 25,-1 0</inkml:trace>
  <inkml:trace contextRef="#ctx0" brushRef="#br0" timeOffset="25388.3018">24482 5854,'0'0,"0"-25,0 0,-25 25,50 0</inkml:trace>
  <inkml:trace contextRef="#ctx0" brushRef="#br0" timeOffset="29075.816">26367 6672,'0'0,"25"0,0 25,-25 0,25-25,0 0,-25-25,0 0,-25 25,0 0,0 0,25 25,-25-25,25 25,0 0,0 0,25-1,0 1,0-25,0 0,-1 0,-24-25,0 1,0-1,-24 25,-1 0,0 0,25 25,0-1,0 1,0-50,0 1,0 48,0 1,25-25,0 0,-25-25,0 1,0-1,-25 0,25 0,-25 25,25 25</inkml:trace>
  <inkml:trace contextRef="#ctx0" brushRef="#br0" timeOffset="31268.4095">27136 5755,'0'0,"0"-50,0 25,0-24,0-1,0 0,-24 1,-1-1,0 1,0-1,0 0,25 26,-25-26,1 0,-26 1,25 24,0-25,1 1,-26-1,0 1,1-1,-26 0,26 25,-1-24,-24-1,-1 1,1-26,-25 26,0-1,24 25,-24-24,0-1,-1 25,1-24,0 24,0 0,24 0,-24 0,0 1,25 24,-26-25,1 0,25 25,-26-25,26 0,-25 25,24 0,1 0,0 0,-26 0,26 0,-25 0,0 0,-1 0,1 0,-25 0,0 0,0 25,25 0,-25-25,0 25,0 0,49-1,-24 1,25 0,-1 25,1-26,-25 51,24-26,-24 26,25-1,-1 1,26-1,-1-24,0 24,1-24,24 24,0-24,-24 24,-1 25,25-24,-25 24,26 25,24-25,-25 0,0 1,0-1,25-25,-25 26,25-1,-24 0,24 0,0-24,0 24,0-25,24 25,1-24,0-1,0-24,0 24,24 1,1-1,0 1,-1-1,26 25,-26 25,26-25,-1 25,0-24,-24-1,24 0,1-24,24 24,-25-25,26 1,-1-1,0 0,0-24,25 24,-24-24,24 0,-25-26,0 26,25-25,-25 0,25-1,-24 1,24-25,-25 25,0-25,0 0,0 0,1 25,-1-25,0 0,0 0,1 25,-1-25,0 0,25 0,-25 0,25 0,0 24,0-24,-25 0,26 0,-26 0,0 0,-25 0,26 0,-26 0,25 0,0-24,-24-1,24 0,-25 0,1-24,-1 24,1 0,-26-25,1 1,0 24,-26-25,26 1,-25 24,0-25,-1 1,26-1,-25 1,0-1,-1 0,26 1,-50-1,25 1,0-1,-25 0,24 1,-24-1,0-24,25 24,-25 0,0 1,0-1,0 1,0-1,0 25,0-24,0-1,0 25,0-24,0 24,0 0,0-25,0 26,0-1,0-25,0 25,-25 1,25-1,0-25,-24 25,24-24,0 24,-25-25,25 25,0-24,0 24,0 0,0 0,-25 1,25-1,0 0,0 0,0 0,0 1,0-1,0-25,0 25,0-24,0 24,-25-25,25 26,0-26,-25 25,25-24,-24-26,-26 26,25-1,0-24,-24-1,-1 1,25-1,-24 1,-1-1,1 1,-26 0,1 24,-1 0,1 26</inkml:trace>
  <inkml:trace contextRef="#ctx0" brushRef="#br0" timeOffset="33900.5479">26467 7069,'-25'0,"0"-24,0 24,0 0,25-25,-24 25</inkml:trace>
  <inkml:trace contextRef="#ctx0" brushRef="#br0" timeOffset="35392.0154">24408 5779,'-25'-49,"25"24,0 50,0 0,-25-1,25 1,0 0,25-25,0-25,-25 0,0 1,0-1,-25 25,0 0,0 0,1 0,24 25,-25-25,25 24,-25-24,25 25,0 0,0 0,25 0,0-25,-1 0,1 0,0 0,-25-25,25 25,-25-25,0 0,0 0,0 1,-25 24,0 24,25 1,-25 0,25 0,0 0,0 0,0-1,0 1,25-25,0 25,0-25,0 0,-1-25,-24 0,0 1,0-1,0 0,-24 0,24 0,-25 0,0 25,25 25,-25 0,25 0,0 0,0 0,0-1,0 1,25-25,0 0,-25-25,25 1,-25-1,0 0,0 0,0 0,24 25,-48 0</inkml:trace>
  <inkml:trace contextRef="#ctx0" brushRef="#br0" timeOffset="37063.9573">26467 7144,'-25'0,"0"-25,0 25,0-25,1 25,24-25,-25 25,25-24,-25 24,25-25,-25 0,0 25,25-25,-24 0,-1 1,25-1,-25 0,25 0,-25 0,25 0,0 1,0-1,0 0,25 25,-25-25,25 0,-25 1,0-1,25 0,-1 25,-24-25,25 25,0-25,0 25,0 0,-1-24,1 24,0-25,0 25,0 0,-1 0,1 0,0 0,0 0,0 0,-1 0,-24 25,25-25,-25 24,25-24,-25 25,0 0,25 0,-25 0,0-1,25 1,-25 0,0 0,0 0,0-1,0 1,0 0,0 0,0 0,0 0,0-1,0 1,0 0,-25 0,0-25,0 25,0-1,1-24,-1 0,0 0,0 0,0 0,1 0,-1 0,0 0,25-24,-25 24,25-25,-25 0</inkml:trace>
  <inkml:trace contextRef="#ctx0" brushRef="#br0" timeOffset="39524.3657">26243 6722,'-24'0,"-1"-25,0 25,0 0,0 0,1 0,-1 0,0-25,0 25,0 0,1 0,-1 0,0 0,0 0,0 0,25-24,-25 24,1 0,-1 0,25-25,-25 25,0 0,0-25,1 25,-1 0,0-25,0 25,0 0,1 0,-1 0,25-25,-25 25,0 0,0 0,25-24,-24 24,-1 0,0 0,0 0,25-25,-25 25,1 0,-1 0,0 0,0-25,0 25,1 0,-1-25,0 25,0 0,25-25,-25 25,1 0,-1-24,0 24,0-25,0 25,1-25,-1 25,25-25,-25 25,25-25,-25 25,0-24,0-1,25 0,-24 25,24-25,-25 25,25-25,-25 25,25-24,0-1,-25 25,25-25,-25 25,25-25,-24 25,24-25,-25 1,0-1,0 25,25-25,-25 0,1 0,-1 1,25-1,-25 25,25-25,-25 25,25-25,-25 25,1-25,-1 0,0 25,25-24,-25-1,0 50</inkml:trace>
  <inkml:trace contextRef="#ctx0" brushRef="#br0" timeOffset="46443.1479">29642 7094,'-25'0,"25"-25,0 1,0-1,-25 25,0 0,0-25,1 25,-1-25,0 0,0 25,-24-24,-1 24,0-25,1 25,24 0,-25 0,26-25,-26 25,0 0,1 0,-1 0,25 0,-24 25,24-25,-25 25,25-1,-24-24,24 25,0 0,0 0,1 24,-26-24,50 25,-50-1,26 1,-1-25,25 24,-25 1,25 0,-25-1,25 1,0-1,0 1,0 0,0-1,0 1,0-1,0 1,0 0,25-1,0 1,0 0,-1-1,1 1,0-1,0 1,0-25,-1 24,26-24,-25 25,0-25,24-1,-24 1,25 0,-1 0,1 0,-1-1,1 1,0-25,-1 25,1-25,-25 0,24 0,1 0,0 0,-1 0,1 0,-1 0,-24 0,25-25,-25 0,24 25,1-24,-25-1,-1 0,1 0,0 0,0 1,0-1,-1 0,1 0,0 0,0 1,-25-26,25 25,-1-24,-24-1,25 25,0-24,-25-1,25 25,0-25,-25 26,0-1,0 0,0 0,0 0,0 1,0-26,0 25,0 0,0-24,0 24,-25-25,0 1,25-1,-25 25,0-24,1-1,-26 1,25 24,0-25,1 25,-26 1,25-26,0 25,1 0,-26 1,25-1,-24 0,24 25,0-25,-25 0,1 25,-1 0,1 0,-1 0,25 0</inkml:trace>
  <inkml:trace contextRef="#ctx0" brushRef="#br0" timeOffset="47719.2822">26392 6821,'-25'-25</inkml:trace>
  <inkml:trace contextRef="#ctx0" brushRef="#br0" timeOffset="49096.7258">26491 6722,'-24'0,"24"25,0 0,24-25,-24-25,0 0,0 0,-24 25,24 25,-25-25,25 25,0 0,0-1,25-24,-1 0,-24-24,25 24,-25-25,0 0,-25 25,1 0,24 25,-25-25,25 25,0-1,25-24,-1 0,1 0,0 0,0 0,0-24,-25-1,0 0,-25 0,0 25,0 0,0 0,1 0,-1 25,25 0,0 0,0-1,25-24,-1 0,1 0,-25-24,0-1,0 0,-25 25,25-25,-24 25</inkml:trace>
  <inkml:trace contextRef="#ctx0" brushRef="#br0" timeOffset="57147.8631">29121 7689,'0'-24,"-25"-1,0 0,0 25,0 25,1 0,24-1,-25 1,25 0,0 0,25 0,-1-1,1-24,0 0,0 0,0 0,0-24,-25-1,0 0,0 0,0 0,0-24,-25 24,0 0,25 0,-25 25,0 0,0 0,1 0,24 25,0 0,-25 0,25 0,25-25,-1 24,1-24,0 25,0-25,-25-25,0 1,0-1,0 0,-25 0,0 25,0 0,1 0,-1 0,25 25,-25 0,25 0,0-1,0 1,0 0,0 0,25 0,0-25,-25 24,24-24,1 0,0 0,0-24,-25-1,25 0,-25 0,0 0,0 1,0-1,-25 0,25 0,-25 25,0 0,0 0,1 0,24 25,-25 0,25 0,0-1,0 26,0-25,25 0,-1-1,-24-48,0-1,25 25,-25 25,25-25,-25 24,25-24,-25-24,0-1,-25 0,0 25,25-25,-25 25</inkml:trace>
  <inkml:trace contextRef="#ctx0" brushRef="#br0" timeOffset="57944.3508">26541 6548,'0'25,"0"0,-50 25,26 24,-26 0,0 26,26-26,-1 1,0 24,0-25,25-24,-25 24,25-24,0-25,0 24,0-24,0 0</inkml:trace>
  <inkml:trace contextRef="#ctx0" brushRef="#br0" timeOffset="58303.9423">25971 6548,'0'0,"-25"-49,0-1,0 25,0 1,50 24,25 0,24 49,25 26,1-26,24 50,0-24,0-1,-25 1,25-1,-25 1,-25-1,1-24,-25 24,-1-24,-24-26,0 26,-25-25,0 0,0-1</inkml:trace>
  <inkml:trace contextRef="#ctx0" brushRef="#br0" timeOffset="70695.7803">4490 8657,'-25'-25,"0"25,75 0,-1 0,26-25,-1 25,25-25,1 25,-1 0,0 0,0 0,-24-24,-1 24,-24 0,-1 0,-24 0,0 0,0 0</inkml:trace>
  <inkml:trace contextRef="#ctx0" brushRef="#br0" timeOffset="71037.1976">4589 8706,'-75'0,"75"-24,25 24,0 0,25 0,24 0,0 0,26-25,-1 25,-25 0,26 0,-26 0,0 0,1-25,-26 25,1 0,0 0,-26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1T03:21:59.099"/>
    </inkml:context>
    <inkml:brush xml:id="br0">
      <inkml:brushProperty name="width" value="0.05292" units="cm"/>
      <inkml:brushProperty name="height" value="0.05292" units="cm"/>
      <inkml:brushProperty name="color" value="#FF0000"/>
    </inkml:brush>
  </inkml:definitions>
  <inkml:trace contextRef="#ctx0" brushRef="#br0">25871 6573,'0'0,"0"-25,-25 1,25-1,0 0,-24 25,24-25,0 0,-25 25,0-24,0 24,0-25,-24 0,24 0,-25 0,1 1,-1-1,-24 0,24 0,1 0,-1 25,-24 0,24 0,0 0,-24 0,49 0,0 25,-24 0,-1 0,25 0,0-1,1 1,-1 0,-25 0,25 0,1-1,-1 26,0-25,0 0,0 24,1 1,-1-25,25 24,0 1,0-25,0 24,0-24,0 25,25-1,-25-24,24 25,-24-1,75 26,-50-26,-1 1,26 0,-25-1,24 1,1-25,0 24,-1-24,26 25,-26-26,26 1,-1 0,25-25,-24 0,24 0,0 0,-24 0,-1-25,0 0,1 1,-25-1,-1-25,1 25,-1-24,-24 24,25-25,-25 1,24-50,-24 49,0 0,-25 1,25-1,-25 1,0-1,0 0,-25 1,0-1,-25 0,-24-24,24 24,-24-24,0 0,-1 24,1 0,-1 26,1-1</inkml:trace>
  <inkml:trace contextRef="#ctx0" brushRef="#br0" timeOffset="892.8535">28004 6449,'0'0,"-74"-74,24 49,1 0,-1 0,1 1,-1 24,0-25,26 25,-26 0,0 0,1 0,-1 25,1-1,-1 1,0 0,26 0,-26 24,25 1,0-25,1 24,-26 1,25 0,25-26,0 26,0 0,0-26,0 26,25 49,-25-49,25 0,24-1,-24 1,0-1,25 1,-26-25,26 0,0 24,-1-24,1 25,-1-26,1 1,24 0,75 0,-74-25,24 0,-50 0,26 0,-1-25,1 25,-26-25,26-24,-26 24,1 0,0-25,-1 26,-24-26,25 0,-50 1,24-1,1 1,-25-1,0 0,0-24,0 24,-99-74,25 50,-1-1,-24 26,-25-1,0 1,0-1,0 50</inkml:trace>
  <inkml:trace contextRef="#ctx0" brushRef="#br0" timeOffset="1808.9042">27012 8657,'0'0,"-49"-50,49 25,-25-24,0 24,25 0,-25 0,0 1,1-1,-1 0,-25 0,25 0,-24 1,-1 24,-24-25,24 25,-24-25,-1 25,26 0,-26 0,26 0,-26 0,26 0,-1 25,1-25,-1 25,0-1,1 1,-1 0,25 0,0 0,1 24,-1-24,-25 74,25-74,25 25,-24-1,24 26,0-26,0 26,24-26,1 1,25 0,-1 24,26-24,-1-1,1 26,-1-26,25 1,-24-1,24-24,-25 0,-24-25,24 0,1 0,-26-25,51-24,-26-26,0 1,1-1,-1-24,-49 0,0 24,-25 1,0 0,-25-1,-25 1,1 24,-1-24,-24 24,24 1,-74-51,75 76</inkml:trace>
  <inkml:trace contextRef="#ctx0" brushRef="#br0" timeOffset="5154.5352">31229 10914,'0'-25,"0"0,-25 25,0 0,1 0,-1 0,25 25,0 0,0 0,25-25,-1 0,1 0,0 0,0-25,-25 0,0 0,0 1,-25 24,0-25,0 25,1 0,-1 25,25-1,-25 1,25 0,0 0,0 0,25-25,0 24,-1-24,1 0,0-24,-25-1,0 0,0 0,0 0,0 1,-25-1,0 25,1 0,-1 0,0 25,25-1,-25 1,25 0,0 0,0 0,0-1,0 1,25-25,0 0,0 0,-1 0,1-25,-25 1,0-1,0 0,0 0,-25 0,1 25,-1 0,0 0,25 25,0 0,0 0,25-25,0 0,-25 25,24-25,-24-25,0 0,0 0,0 0,-24 25,24-24,-25 24,0 0,0 0,25 24,0 26,0-25,25 0,-25-1,25-24,0 0,-1 0,1 0,0 0,-25-24,25-1,-25 0,0 0,0 0,-25 1,0-1,0 25,1 0,-1 0,0 0,0 25</inkml:trace>
  <inkml:trace contextRef="#ctx0" brushRef="#br0" timeOffset="11071.5356">31155 10939,'0'-25,"0"0,0 0,0 1,0-1,0 0,0 0,0 0,0 1</inkml:trace>
  <inkml:trace contextRef="#ctx0" brushRef="#br0" timeOffset="12024.2586">26243 8756,'-24'25,"24"0</inkml:trace>
  <inkml:trace contextRef="#ctx0" brushRef="#br0" timeOffset="12524.1453">25326 6548,'0'0,"-25"0,0 0</inkml:trace>
  <inkml:trace contextRef="#ctx0" brushRef="#br0" timeOffset="13120.5878">28253 6697,'-25'0,"0"0,0 0,0 0,50 0</inkml:trace>
  <inkml:trace contextRef="#ctx0" brushRef="#br0" timeOffset="19244.0238">31179 10939,'-24'0,"-1"0,25-25,-25 25</inkml:trace>
  <inkml:trace contextRef="#ctx0" brushRef="#br0" timeOffset="19919.1562">30361 10492,'-50'-49,"26"24,-1 0</inkml:trace>
  <inkml:trace contextRef="#ctx0" brushRef="#br0" timeOffset="21817.3297">27905 7069,'25'0,"-25"-24,0-1,0 0,-25 25,0 0,1 0,-1 0,25 25,0 0,0-1,0 1,25-25,-1 25,1-25,0 0,0 0,0 0,-1 0,-24-25,25 25,-25-25,0 1,0-1,-25 25,1-25,-1 25,0 0,0 0,0 0,1 25,-1 0,25-1,0 1,0 0,25 0,-1-25,1 0,0 0,-25-25,25 0,0 0,-25 1,0-1,-25 25,0 0,0 25</inkml:trace>
  <inkml:trace contextRef="#ctx0" brushRef="#br0" timeOffset="25044.3086">27806 7069,'0'-24,"0"48,0 1,0 0,0 0,25 0,0-25,-1 0,1-25,-25 0,25 0,-25 0,0 1,25-1,-25 0,0 0,-25 25,25-25,-25 25,25 25,-25-25,25 25,0 0,0 0,0-1,0 1,0 0,25-25,0 0,0 25,0-25,-1 0,1-25,-25 0,-25 0,1 1,-1 24,0-25,0 25,0 0,1 0,24 25,0-1,0 1,24-25,1 0,0 0,0 0,-25-25,0 1,0-1,-25 25,0 0,0 0,25 25,-24-25,-1 24,25 1,25-25,-1 0,-24 25,25-25,0 0,-25-25,0 0,0 1,0-1,-25 25,0 0,1 0,-1 0,25 25,0-1,0 1,25-25,-1 25,1-25,0 0,0 0,0 0,-25-25,0 0,0 1,-25 24,0-25,0 25,0 0,1 0,24 25,0-1,24-24,-24 25,25-25,0 0,0 0,0 0,-1 0,1 0,-25-25,0 1,-25-1,1 25,24-25,-25 25,0 0</inkml:trace>
  <inkml:trace contextRef="#ctx0" brushRef="#br0" timeOffset="54581.3248">14858 8533,'25'0,"0"0,-1 0,1 0,0 0,0 0,0 0,-1 25,1-25,25 0,-25 0,-1 0,1 0,0 0,0 0,0 0,-1 0,1 0,0 0,0 0,0 0,0 0,-1 0,1 0,0 0,25 0,-26 0,1 0,0 0,0 0,0 0,-1 0,1 0,0 0,0 0,0 0,-1 0,1 0,0 0,0 0,0 0,-1 0,1 0,0 0,25 24,-26-24,26 0,0 0,-1 0,-24 0,25 0,-1 0,26 0,-26 0,26 0,-26 0,26 0,-26 0,26 0,-1 0,1 0,-1 0,0 0,1 0,-1 0,1 0,-26-24,1 24,24 0,-24 0,-25 0,24 0,1 0,-25 0,0 24,-50-24,0 0</inkml:trace>
  <inkml:trace contextRef="#ctx0" brushRef="#br0" timeOffset="55144.0137">15503 8855,'0'0,"0"-25,50 25,-1 0,26 0,-1 0,25 0,-24 0,-1 0,25 25,0-25,1 0,24 0,25 0,-25 0,24 0,-24 0,-24 0,-26 0,0 0,-24 0,-25 0,0 0,-1 0</inkml:trace>
  <inkml:trace contextRef="#ctx0" brushRef="#br0" timeOffset="63103.805">4911 15106,'-24'0,"48"0,1 0,25 0,-25 0,49 0,-24 0,24 25,-24-25,24 0,0 0,26 0,-26 0,25 0,0 0,1 0,24 0,-25 0,25 0,25 0,0 0,-1 0,1-25,0 25,0 0,25-25,-1 25,1-25,-1 25,1 0,-25 0,-25 0,25 0,-50 0,25 0,-25-24,0 24,-24 0,-26-25,1 25,0 0,-25 0,-1 0,-48 0,-1 0,-25 0,-24 0,24 25</inkml:trace>
  <inkml:trace contextRef="#ctx0" brushRef="#br0" timeOffset="63747.0799">5457 15453,'74'0,"-24"0,0 0,24 0,25 0,25-24,0 24,25-25,25 25,-1-25,51 0,49 0,-1 25,26-25,0-24,-25 24,-25 0,0 0,-50 25,-24-24,-25 24,-25-25,-75 25,-24 0,0 0</inkml:trace>
  <inkml:trace contextRef="#ctx0" brushRef="#br0" timeOffset="90772.3445">30411 11286,'0'0,"-25"-25,25 1,0-1,0 0,0 0,0 50,-25-25,25 25,25-25,-25-25,0 0,25 0</inkml:trace>
  <inkml:trace contextRef="#ctx0" brushRef="#br0" timeOffset="91157.1131">30336 11782,'25'0</inkml:trace>
  <inkml:trace contextRef="#ctx0" brushRef="#br0" timeOffset="91472.9339">31130 11832,'0'-25</inkml:trace>
  <inkml:trace contextRef="#ctx0" brushRef="#br0" timeOffset="91680.4327">31651 11832,'0'0,"0"-50,0 25,25 25</inkml:trace>
  <inkml:trace contextRef="#ctx0" brushRef="#br0" timeOffset="91878.0766">32072 11460,'0'0,"-24"-75,24 51</inkml:trace>
  <inkml:trace contextRef="#ctx0" brushRef="#br0" timeOffset="92057.9809">32246 11212,'-50'-25,"50"0,0 0</inkml:trace>
  <inkml:trace contextRef="#ctx0" brushRef="#br0" timeOffset="92229.6187">32097 10964,'-25'-25,"25"0,-24 25,24-25</inkml:trace>
  <inkml:trace contextRef="#ctx0" brushRef="#br0" timeOffset="92434.4085">31924 10790,'-25'-25,"25"0,0 1,25 24,-1 0</inkml:trace>
  <inkml:trace contextRef="#ctx0" brushRef="#br0" timeOffset="92596.3561">31998 10641,'0'0,"-25"-49,0 49,1-25,24 0,0 0</inkml:trace>
  <inkml:trace contextRef="#ctx0" brushRef="#br0" timeOffset="92761.3761">31700 10393,'0'0,"-24"-25,24 1,-25 24</inkml:trace>
  <inkml:trace contextRef="#ctx0" brushRef="#br0" timeOffset="92924.1089">31353 10294,'0'0,"0"-25</inkml:trace>
  <inkml:trace contextRef="#ctx0" brushRef="#br0" timeOffset="115394.1694">3249 10592,'25'0,"0"0,0 0,24 0,1 0,24 0,-24 0,24 0,1 0,-1 0,1 0,-1 0,25 24,-24-24,24 0,-25 0,26 0,-1 25,0-25,0 0,0 0,26 0,-26 0,25 0,-25 0,0 0,-24 0,24 0,-25 0,25 0,-24 0,24 0,-24 0,-1 0,-24 0,-1 0,1 0,-1 0,1 0,-25 0,24 0,1 0,0 0,-1 0,1 0,-1 0,1 0,0 0,-1 0,26 0,-26 0,1 0,0 0,24 0,-24-25,24 25,0 0,1 0,-1 0,1 0,-26 0,26 0,-26 0,26 0,-1 0,0 0,1 0,-1 0,1 0,-26 0,26 0,-26 0,26 0,-26 0,1 0,0 0,-1 0,1 0,24 0,-24 0,-1 0,1 0,24 0,-24 0,0 0,-1 0,1 0,24 0,-49 0,50 0,-26 0,1 0,24 0,1 0,-1-24,-24 24,49 0,-25 0,25 0,1 0,-26 0,1 0,-1 0,0 0,1 0,-26 0,1 24,0-24,-1 0,1 0,-1 0,1 0,0 0,-1 0,1 0,-25 0,24 0,-24 0,0 0,0 0,-50 0,0 0,0 0,-24 0,-1 0</inkml:trace>
  <inkml:trace contextRef="#ctx0" brushRef="#br0" timeOffset="118016.6693">8111 10716,'0'0,"-99"-50,74 50,25-25,-25 25,50 0,0 0,49 0,1 25,-1-25,50 25,0 0,0-25,25 24,25-24,-1 0,26 0,-1 0,-24 0,24-24,1 24,-50-25,-1 25,-24 0,-49 0,-1 0,-49 0,-25 25,-25-25,25 24,-25-24,1 0,-1 0</inkml:trace>
  <inkml:trace contextRef="#ctx0" brushRef="#br0" timeOffset="120672.9613">5631 11881,'24'0,"1"-24,0 24,25 0,-1-25,-24 25,25 0,-1 0,26 0,-26-25,26 25,-1 0,1 0,24 0,-25-25,25 25,1 0,-26 0,25 0,1 0,-1 0,25 0,-25 0,0 0,0 0,-24 0,-1 0,1 0,-1 0,0 0,1 0,-1 0,1 0,-1 0,1 0,-26 25,26-25,-1 0,0 0,-24 25,24-25,1 0,-26 0,1 0,24 0,-24 0,24 0,1 0,-1 0,1-25,-1 25,25 0,-24 0,-1 0,1 0,24 0,-25 0,1 0,-1-25,0 25,1 0,-1-25,26 1,-26-1,25 25,-24-25,-1 25,0 0,-24-25,0 25,-1 0,1 0,24 0,-24 0,-1 0,1 0,0 0,-1 0,1 0,0 0,-1 0,1 0,-25 25,24-25,-24 0,0 0,0 0,-1 25,1-25,0 0,0 0,0 0,-1 0,1 0,0 25,0-25,0 0,-1 0,-24 24,25-24,0 0,0 0,0 0,-1 0,1 0,0 0,0 0,0 0,-1 0,1 0,0 0,0 0,0 0,-1 0,1 0,0 0,0 0,0 0,0 0,-1 0,1 0,0 0,0 0,0 0,-25 25</inkml:trace>
  <inkml:trace contextRef="#ctx0" brushRef="#br0" timeOffset="126028.7912">4440 12750,'25'0,"0"0,-1 0,26 0,0 0,24 0,0 0,-24 0,25 0,24 0,-25 0,1 0,-1 0,0 0,1 0,-26 0,26 0,-1 0,25 0,-24 0,24 0,-24 0,24 0,0-25,25 25,-25 0,25-25,0 25,0-25,0 25,-24 0,24-25,0 25,24 0,-24-24,25-1,0 25,-25 0,0 0,-25 0,1 0,-26 0,0 0,-24 0,0 0,-1 0,-24 0,0 25,-50-25,0-25,-24 25</inkml:trace>
  <inkml:trace contextRef="#ctx0" brushRef="#br0" timeOffset="127236.351">5581 12874,'-50'0,"26"0,24-25,49 25,-24 0,25 0,24 0,-24 0,49-25,-25 25,50-25,-24 25,48-25,1 1,0-1,25 0,24 25,-24-25,24 0,1 25,-26 0,1 0,-50 0,0 25,-50-25,1 25,-26 0,1-25,-25 0,-25 25,25-25</inkml:trace>
  <inkml:trace contextRef="#ctx0" brushRef="#br0" timeOffset="138873.889">6995 13915,'-25'0,"0"0,1 0,48 0,1 0,25 0,24 0,1 0,24 0,0 0,0-24,0-1,1 0,-1 0,-25 0,1 1,-1 24,-49 0,25 0,-26 0,-24-25,-24 50</inkml:trace>
  <inkml:trace contextRef="#ctx0" brushRef="#br0" timeOffset="139212.9752">7094 14114,'-25'-25,"1"25,48 0,26-25,24 25,1 0,24-25,0 1,25-1,0-25,-25 25,25-24,-24-1,-26 50,-24-25,-1 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21-10-2020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21-10-2020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1.x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114940" y="4764735"/>
            <a:ext cx="4608241" cy="830997"/>
          </a:xfrm>
          <a:prstGeom prst="rect">
            <a:avLst/>
          </a:prstGeom>
        </p:spPr>
        <p:txBody>
          <a:bodyPr wrap="square">
            <a:spAutoFit/>
          </a:bodyPr>
          <a:lstStyle/>
          <a:p>
            <a:pPr algn="ctr"/>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9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5" name="Rectangle 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(Iteration1)</a:t>
            </a:r>
          </a:p>
        </p:txBody>
      </p:sp>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2610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rmAutofit/>
          </a:bodyPr>
          <a:lstStyle/>
          <a:p>
            <a:pPr algn="just">
              <a:buNone/>
            </a:pPr>
            <a:r>
              <a:rPr lang="en-US" sz="2400" i="1" dirty="0" smtClean="0">
                <a:solidFill>
                  <a:srgbClr val="FF0000"/>
                </a:solidFill>
              </a:rPr>
              <a:t>Step2a. </a:t>
            </a:r>
            <a:r>
              <a:rPr lang="en-US" sz="2400" b="1" i="1" dirty="0"/>
              <a:t>Objects-Centroids </a:t>
            </a:r>
            <a:r>
              <a:rPr lang="en-US" sz="2400" b="1" i="1" dirty="0" smtClean="0"/>
              <a:t>distance</a:t>
            </a:r>
            <a:endParaRPr lang="en-US" sz="2400" b="1" dirty="0" smtClean="0"/>
          </a:p>
          <a:p>
            <a:pPr algn="just" eaLnBrk="1" hangingPunct="1">
              <a:buFont typeface="Arial" panose="020B0604020202020204" pitchFamily="34" charset="0"/>
              <a:buNone/>
            </a:pPr>
            <a:endParaRPr lang="en-US" sz="2400" dirty="0" smtClean="0"/>
          </a:p>
        </p:txBody>
      </p:sp>
      <p:pic>
        <p:nvPicPr>
          <p:cNvPr id="5" name="Picture 4"/>
          <p:cNvPicPr>
            <a:picLocks noChangeAspect="1"/>
          </p:cNvPicPr>
          <p:nvPr/>
        </p:nvPicPr>
        <p:blipFill>
          <a:blip r:embed="rId3"/>
          <a:stretch>
            <a:fillRect/>
          </a:stretch>
        </p:blipFill>
        <p:spPr>
          <a:xfrm>
            <a:off x="281728" y="1919840"/>
            <a:ext cx="5709639" cy="874691"/>
          </a:xfrm>
          <a:prstGeom prst="rect">
            <a:avLst/>
          </a:prstGeom>
        </p:spPr>
      </p:pic>
      <p:sp>
        <p:nvSpPr>
          <p:cNvPr id="10" name="Content Placeholder 13"/>
          <p:cNvSpPr txBox="1">
            <a:spLocks/>
          </p:cNvSpPr>
          <p:nvPr/>
        </p:nvSpPr>
        <p:spPr>
          <a:xfrm>
            <a:off x="62144" y="3011262"/>
            <a:ext cx="8229600" cy="516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Step2b. </a:t>
            </a:r>
            <a:r>
              <a:rPr lang="en-US" sz="2400" b="1" i="1" dirty="0" smtClean="0"/>
              <a:t>Objects clustering</a:t>
            </a:r>
            <a:endParaRPr lang="en-US" sz="2400" dirty="0" smtClean="0"/>
          </a:p>
        </p:txBody>
      </p:sp>
      <p:pic>
        <p:nvPicPr>
          <p:cNvPr id="12" name="Picture 11"/>
          <p:cNvPicPr>
            <a:picLocks noChangeAspect="1"/>
          </p:cNvPicPr>
          <p:nvPr/>
        </p:nvPicPr>
        <p:blipFill>
          <a:blip r:embed="rId4"/>
          <a:stretch>
            <a:fillRect/>
          </a:stretch>
        </p:blipFill>
        <p:spPr>
          <a:xfrm>
            <a:off x="381541" y="3744202"/>
            <a:ext cx="4705350" cy="913676"/>
          </a:xfrm>
          <a:prstGeom prst="rect">
            <a:avLst/>
          </a:prstGeom>
        </p:spPr>
      </p:pic>
      <p:sp>
        <p:nvSpPr>
          <p:cNvPr id="13" name="Content Placeholder 13"/>
          <p:cNvSpPr txBox="1">
            <a:spLocks/>
          </p:cNvSpPr>
          <p:nvPr/>
        </p:nvSpPr>
        <p:spPr>
          <a:xfrm>
            <a:off x="71805" y="4797151"/>
            <a:ext cx="8229600" cy="630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Step3. </a:t>
            </a:r>
            <a:r>
              <a:rPr lang="en-US" sz="2400" b="1" i="1" dirty="0" err="1" smtClean="0"/>
              <a:t>Recompute</a:t>
            </a:r>
            <a:r>
              <a:rPr lang="en-US" sz="2400" b="1" i="1" dirty="0" smtClean="0"/>
              <a:t> Centroids</a:t>
            </a:r>
            <a:endParaRPr lang="en-US" sz="2400" dirty="0" smtClean="0"/>
          </a:p>
        </p:txBody>
      </p:sp>
      <p:pic>
        <p:nvPicPr>
          <p:cNvPr id="14" name="Picture 13"/>
          <p:cNvPicPr>
            <a:picLocks noChangeAspect="1"/>
          </p:cNvPicPr>
          <p:nvPr/>
        </p:nvPicPr>
        <p:blipFill>
          <a:blip r:embed="rId5"/>
          <a:stretch>
            <a:fillRect/>
          </a:stretch>
        </p:blipFill>
        <p:spPr>
          <a:xfrm>
            <a:off x="381540" y="5598803"/>
            <a:ext cx="6264919" cy="856965"/>
          </a:xfrm>
          <a:prstGeom prst="rect">
            <a:avLst/>
          </a:prstGeom>
        </p:spPr>
      </p:pic>
      <p:sp>
        <p:nvSpPr>
          <p:cNvPr id="15" name="Rectangle 1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(Iteration1)</a:t>
            </a:r>
          </a:p>
        </p:txBody>
      </p:sp>
      <p:sp>
        <p:nvSpPr>
          <p:cNvPr id="16" name="Rectangle 1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17" name="Picture 16"/>
          <p:cNvPicPr>
            <a:picLocks noChangeAspect="1"/>
          </p:cNvPicPr>
          <p:nvPr/>
        </p:nvPicPr>
        <p:blipFill>
          <a:blip r:embed="rId6"/>
          <a:stretch>
            <a:fillRect/>
          </a:stretch>
        </p:blipFill>
        <p:spPr>
          <a:xfrm>
            <a:off x="5509195" y="295463"/>
            <a:ext cx="2402361" cy="806145"/>
          </a:xfrm>
          <a:prstGeom prst="rect">
            <a:avLst/>
          </a:prstGeom>
        </p:spPr>
      </p:pic>
    </p:spTree>
    <p:extLst>
      <p:ext uri="{BB962C8B-B14F-4D97-AF65-F5344CB8AC3E}">
        <p14:creationId xmlns:p14="http://schemas.microsoft.com/office/powerpoint/2010/main" val="319888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rmAutofit/>
          </a:bodyPr>
          <a:lstStyle/>
          <a:p>
            <a:pPr algn="just">
              <a:buNone/>
            </a:pPr>
            <a:r>
              <a:rPr lang="en-US" sz="2400" i="1" dirty="0" smtClean="0">
                <a:solidFill>
                  <a:srgbClr val="FF0000"/>
                </a:solidFill>
              </a:rPr>
              <a:t>Step2a. </a:t>
            </a:r>
            <a:r>
              <a:rPr lang="en-US" sz="2400" b="1" i="1" dirty="0"/>
              <a:t>Objects-Centroids </a:t>
            </a:r>
            <a:r>
              <a:rPr lang="en-US" sz="2400" b="1" i="1" dirty="0" smtClean="0"/>
              <a:t>distance</a:t>
            </a:r>
            <a:endParaRPr lang="en-US" sz="2400" b="1" dirty="0" smtClean="0"/>
          </a:p>
          <a:p>
            <a:pPr algn="just" eaLnBrk="1" hangingPunct="1">
              <a:buFont typeface="Arial" panose="020B0604020202020204" pitchFamily="34" charset="0"/>
              <a:buNone/>
            </a:pPr>
            <a:endParaRPr lang="en-US" sz="2400" dirty="0" smtClean="0"/>
          </a:p>
        </p:txBody>
      </p:sp>
      <p:sp>
        <p:nvSpPr>
          <p:cNvPr id="10" name="Content Placeholder 13"/>
          <p:cNvSpPr txBox="1">
            <a:spLocks/>
          </p:cNvSpPr>
          <p:nvPr/>
        </p:nvSpPr>
        <p:spPr>
          <a:xfrm>
            <a:off x="62144" y="3011262"/>
            <a:ext cx="8229600" cy="516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i="1" dirty="0" smtClean="0">
                <a:solidFill>
                  <a:srgbClr val="FF0000"/>
                </a:solidFill>
              </a:rPr>
              <a:t>Step2b. </a:t>
            </a:r>
            <a:r>
              <a:rPr lang="en-US" sz="2400" b="1" i="1" dirty="0" smtClean="0"/>
              <a:t>Objects clustering</a:t>
            </a:r>
            <a:endParaRPr lang="en-US" sz="2400" dirty="0" smtClean="0"/>
          </a:p>
        </p:txBody>
      </p:sp>
      <p:pic>
        <p:nvPicPr>
          <p:cNvPr id="2" name="Picture 1"/>
          <p:cNvPicPr>
            <a:picLocks noChangeAspect="1"/>
          </p:cNvPicPr>
          <p:nvPr/>
        </p:nvPicPr>
        <p:blipFill>
          <a:blip r:embed="rId3"/>
          <a:stretch>
            <a:fillRect/>
          </a:stretch>
        </p:blipFill>
        <p:spPr>
          <a:xfrm>
            <a:off x="501806" y="2011574"/>
            <a:ext cx="7012814" cy="847536"/>
          </a:xfrm>
          <a:prstGeom prst="rect">
            <a:avLst/>
          </a:prstGeom>
        </p:spPr>
      </p:pic>
      <p:pic>
        <p:nvPicPr>
          <p:cNvPr id="3" name="Picture 2"/>
          <p:cNvPicPr>
            <a:picLocks noChangeAspect="1"/>
          </p:cNvPicPr>
          <p:nvPr/>
        </p:nvPicPr>
        <p:blipFill>
          <a:blip r:embed="rId4"/>
          <a:stretch>
            <a:fillRect/>
          </a:stretch>
        </p:blipFill>
        <p:spPr>
          <a:xfrm>
            <a:off x="501806" y="3809262"/>
            <a:ext cx="5121072" cy="733425"/>
          </a:xfrm>
          <a:prstGeom prst="rect">
            <a:avLst/>
          </a:prstGeom>
        </p:spPr>
      </p:pic>
      <p:pic>
        <p:nvPicPr>
          <p:cNvPr id="4" name="Picture 3"/>
          <p:cNvPicPr>
            <a:picLocks noChangeAspect="1"/>
          </p:cNvPicPr>
          <p:nvPr/>
        </p:nvPicPr>
        <p:blipFill>
          <a:blip r:embed="rId5"/>
          <a:stretch>
            <a:fillRect/>
          </a:stretch>
        </p:blipFill>
        <p:spPr>
          <a:xfrm>
            <a:off x="1934311" y="4824478"/>
            <a:ext cx="1315457" cy="461895"/>
          </a:xfrm>
          <a:prstGeom prst="rect">
            <a:avLst/>
          </a:prstGeom>
        </p:spPr>
      </p:pic>
      <p:pic>
        <p:nvPicPr>
          <p:cNvPr id="7" name="Picture 6"/>
          <p:cNvPicPr>
            <a:picLocks noChangeAspect="1"/>
          </p:cNvPicPr>
          <p:nvPr/>
        </p:nvPicPr>
        <p:blipFill>
          <a:blip r:embed="rId6"/>
          <a:stretch>
            <a:fillRect/>
          </a:stretch>
        </p:blipFill>
        <p:spPr>
          <a:xfrm>
            <a:off x="2311556" y="5286374"/>
            <a:ext cx="5203064" cy="1571626"/>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 (Iteration2)</a:t>
            </a:r>
          </a:p>
        </p:txBody>
      </p:sp>
      <p:sp>
        <p:nvSpPr>
          <p:cNvPr id="13" name="Rectangle 12">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38765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5" name="Rectangle 3"/>
          <p:cNvSpPr txBox="1">
            <a:spLocks noChangeArrowheads="1"/>
          </p:cNvSpPr>
          <p:nvPr/>
        </p:nvSpPr>
        <p:spPr>
          <a:xfrm>
            <a:off x="-1" y="1306282"/>
            <a:ext cx="8564451"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Most common measure is Sum of Squared Error (SSE)</a:t>
            </a:r>
          </a:p>
          <a:p>
            <a:pPr lvl="1">
              <a:defRPr/>
            </a:pPr>
            <a:r>
              <a:rPr lang="en-US" dirty="0" smtClean="0"/>
              <a:t>For each point, the error is the distance to the nearest cluster</a:t>
            </a:r>
          </a:p>
          <a:p>
            <a:pPr lvl="1">
              <a:defRPr/>
            </a:pPr>
            <a:r>
              <a:rPr lang="en-US" dirty="0" smtClean="0"/>
              <a:t>To get SSE, we square these errors and sum them.</a:t>
            </a:r>
          </a:p>
          <a:p>
            <a:pPr lvl="1">
              <a:defRPr/>
            </a:pPr>
            <a:endParaRPr lang="en-US" dirty="0" smtClean="0"/>
          </a:p>
          <a:p>
            <a:pPr lvl="1">
              <a:buFont typeface="Arial" charset="0"/>
              <a:buNone/>
              <a:defRPr/>
            </a:pPr>
            <a:endParaRPr lang="en-US" dirty="0" smtClean="0"/>
          </a:p>
          <a:p>
            <a:pPr lvl="1">
              <a:defRPr/>
            </a:pPr>
            <a:r>
              <a:rPr lang="en-US" i="1" dirty="0" smtClean="0"/>
              <a:t>x </a:t>
            </a:r>
            <a:r>
              <a:rPr lang="en-US" dirty="0" smtClean="0"/>
              <a:t>is a data point in cluster </a:t>
            </a:r>
            <a:r>
              <a:rPr lang="en-US" i="1" dirty="0" err="1" smtClean="0"/>
              <a:t>C</a:t>
            </a:r>
            <a:r>
              <a:rPr lang="en-US" baseline="-25000" dirty="0" err="1" smtClean="0"/>
              <a:t>i</a:t>
            </a:r>
            <a:r>
              <a:rPr lang="en-US" baseline="-25000" dirty="0" smtClean="0"/>
              <a:t> </a:t>
            </a:r>
            <a:r>
              <a:rPr lang="en-US" dirty="0" smtClean="0"/>
              <a:t>and </a:t>
            </a:r>
            <a:r>
              <a:rPr lang="en-US" i="1" dirty="0" smtClean="0"/>
              <a:t>m</a:t>
            </a:r>
            <a:r>
              <a:rPr lang="en-US" i="1" baseline="-25000" dirty="0" smtClean="0"/>
              <a:t>i</a:t>
            </a:r>
            <a:r>
              <a:rPr lang="en-US" dirty="0" smtClean="0"/>
              <a:t> is the representative point for cluster </a:t>
            </a:r>
            <a:r>
              <a:rPr lang="en-US" i="1" dirty="0" err="1" smtClean="0"/>
              <a:t>C</a:t>
            </a:r>
            <a:r>
              <a:rPr lang="en-US" baseline="-25000" dirty="0" err="1" smtClean="0"/>
              <a:t>i</a:t>
            </a:r>
            <a:r>
              <a:rPr lang="en-US" dirty="0" smtClean="0"/>
              <a:t> </a:t>
            </a:r>
          </a:p>
          <a:p>
            <a:pPr lvl="2">
              <a:defRPr/>
            </a:pPr>
            <a:r>
              <a:rPr lang="en-US" sz="2400" dirty="0" smtClean="0"/>
              <a:t> can show that </a:t>
            </a:r>
            <a:r>
              <a:rPr lang="en-US" sz="2400" i="1" dirty="0" smtClean="0"/>
              <a:t>m</a:t>
            </a:r>
            <a:r>
              <a:rPr lang="en-US" sz="2400" i="1" baseline="-25000" dirty="0" smtClean="0"/>
              <a:t>i</a:t>
            </a:r>
            <a:r>
              <a:rPr lang="en-US" sz="2400" baseline="-25000" dirty="0" smtClean="0"/>
              <a:t> </a:t>
            </a:r>
            <a:r>
              <a:rPr lang="en-US" sz="2400" dirty="0" smtClean="0"/>
              <a:t>corresponds to the center (mean) of the cluster</a:t>
            </a:r>
          </a:p>
          <a:p>
            <a:pPr lvl="1">
              <a:defRPr/>
            </a:pPr>
            <a:r>
              <a:rPr lang="en-US" dirty="0" smtClean="0"/>
              <a:t>Given two clusters, we can choose the one with the smallest error</a:t>
            </a:r>
          </a:p>
          <a:p>
            <a:pPr lvl="1">
              <a:defRPr/>
            </a:pPr>
            <a:r>
              <a:rPr lang="en-US" dirty="0" smtClean="0"/>
              <a:t>One easy way to reduce SSE is to increase K, the number of clusters</a:t>
            </a:r>
          </a:p>
          <a:p>
            <a:pPr lvl="2">
              <a:defRPr/>
            </a:pPr>
            <a:r>
              <a:rPr lang="en-US" sz="2400" dirty="0" smtClean="0"/>
              <a:t> A good clustering with smaller K can have a lower SSE than a poor clustering with higher K</a:t>
            </a:r>
          </a:p>
        </p:txBody>
      </p:sp>
      <p:graphicFrame>
        <p:nvGraphicFramePr>
          <p:cNvPr id="16" name="Object 4"/>
          <p:cNvGraphicFramePr>
            <a:graphicFrameLocks noGrp="1" noChangeAspect="1"/>
          </p:cNvGraphicFramePr>
          <p:nvPr>
            <p:ph sz="half" idx="4294967295"/>
            <p:extLst>
              <p:ext uri="{D42A27DB-BD31-4B8C-83A1-F6EECF244321}">
                <p14:modId xmlns:p14="http://schemas.microsoft.com/office/powerpoint/2010/main" val="48061665"/>
              </p:ext>
            </p:extLst>
          </p:nvPr>
        </p:nvGraphicFramePr>
        <p:xfrm>
          <a:off x="2208727" y="2463084"/>
          <a:ext cx="3175000" cy="960438"/>
        </p:xfrm>
        <a:graphic>
          <a:graphicData uri="http://schemas.openxmlformats.org/presentationml/2006/ole">
            <mc:AlternateContent xmlns:mc="http://schemas.openxmlformats.org/markup-compatibility/2006">
              <mc:Choice xmlns:v="urn:schemas-microsoft-com:vml" Requires="v">
                <p:oleObj spid="_x0000_s15364" name="Equation" r:id="rId4" imgW="1511280" imgH="457200" progId="Equation.3">
                  <p:embed/>
                </p:oleObj>
              </mc:Choice>
              <mc:Fallback>
                <p:oleObj name="Equation" r:id="rId4" imgW="15112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727" y="2463084"/>
                        <a:ext cx="3175000" cy="96043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Evaluation</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1464480" y="107280"/>
              <a:ext cx="10510560" cy="6679800"/>
            </p14:xfrm>
          </p:contentPart>
        </mc:Choice>
        <mc:Fallback>
          <p:pic>
            <p:nvPicPr>
              <p:cNvPr id="2" name="Ink 1"/>
              <p:cNvPicPr/>
              <p:nvPr/>
            </p:nvPicPr>
            <p:blipFill>
              <a:blip r:embed="rId7"/>
              <a:stretch>
                <a:fillRect/>
              </a:stretch>
            </p:blipFill>
            <p:spPr>
              <a:xfrm>
                <a:off x="1455120" y="97920"/>
                <a:ext cx="10529280" cy="6698520"/>
              </a:xfrm>
              <a:prstGeom prst="rect">
                <a:avLst/>
              </a:prstGeom>
            </p:spPr>
          </p:pic>
        </mc:Fallback>
      </mc:AlternateContent>
    </p:spTree>
    <p:extLst>
      <p:ext uri="{BB962C8B-B14F-4D97-AF65-F5344CB8AC3E}">
        <p14:creationId xmlns:p14="http://schemas.microsoft.com/office/powerpoint/2010/main" val="187575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Evaluation</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10880" y="160560"/>
              <a:ext cx="8251560" cy="6072840"/>
            </p14:xfrm>
          </p:contentPart>
        </mc:Choice>
        <mc:Fallback>
          <p:pic>
            <p:nvPicPr>
              <p:cNvPr id="2" name="Ink 1"/>
              <p:cNvPicPr/>
              <p:nvPr/>
            </p:nvPicPr>
            <p:blipFill>
              <a:blip r:embed="rId4"/>
              <a:stretch>
                <a:fillRect/>
              </a:stretch>
            </p:blipFill>
            <p:spPr>
              <a:xfrm>
                <a:off x="1901520" y="151200"/>
                <a:ext cx="8270280" cy="6091560"/>
              </a:xfrm>
              <a:prstGeom prst="rect">
                <a:avLst/>
              </a:prstGeom>
            </p:spPr>
          </p:pic>
        </mc:Fallback>
      </mc:AlternateContent>
    </p:spTree>
    <p:extLst>
      <p:ext uri="{BB962C8B-B14F-4D97-AF65-F5344CB8AC3E}">
        <p14:creationId xmlns:p14="http://schemas.microsoft.com/office/powerpoint/2010/main" val="70677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516209"/>
          </a:xfrm>
        </p:spPr>
        <p:txBody>
          <a:bodyPr>
            <a:noAutofit/>
          </a:bodyPr>
          <a:lstStyle/>
          <a:p>
            <a:pPr algn="just">
              <a:buFont typeface="Courier New" panose="02070309020205020404" pitchFamily="49" charset="0"/>
              <a:buChar char="o"/>
              <a:defRPr/>
            </a:pPr>
            <a:r>
              <a:rPr lang="en-US" sz="2400" dirty="0"/>
              <a:t>Pros: Easy to implement </a:t>
            </a:r>
            <a:endParaRPr lang="en-US" sz="2400" dirty="0" smtClean="0"/>
          </a:p>
          <a:p>
            <a:pPr algn="just">
              <a:buFont typeface="Courier New" panose="02070309020205020404" pitchFamily="49" charset="0"/>
              <a:buChar char="o"/>
              <a:defRPr/>
            </a:pPr>
            <a:r>
              <a:rPr lang="en-US" sz="2400" dirty="0" smtClean="0"/>
              <a:t>Cons</a:t>
            </a:r>
            <a:r>
              <a:rPr lang="en-US" sz="2400" dirty="0"/>
              <a:t>: Can converge at local minima; slow on very large datasets </a:t>
            </a:r>
            <a:endParaRPr lang="en-US" sz="2400" dirty="0" smtClean="0"/>
          </a:p>
          <a:p>
            <a:pPr algn="just">
              <a:buFont typeface="Courier New" panose="02070309020205020404" pitchFamily="49" charset="0"/>
              <a:buChar char="o"/>
              <a:defRPr/>
            </a:pPr>
            <a:r>
              <a:rPr lang="en-US" sz="2400" dirty="0" smtClean="0"/>
              <a:t>Works </a:t>
            </a:r>
            <a:r>
              <a:rPr lang="en-US" sz="2400" dirty="0"/>
              <a:t>with: Numeric values</a:t>
            </a: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7507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513221"/>
            <a:ext cx="8229600" cy="516209"/>
          </a:xfrm>
        </p:spPr>
        <p:txBody>
          <a:bodyPr>
            <a:noAutofit/>
          </a:bodyPr>
          <a:lstStyle/>
          <a:p>
            <a:pPr marL="0" indent="0" algn="just">
              <a:buNone/>
              <a:defRPr/>
            </a:pPr>
            <a:r>
              <a:rPr lang="en-US" sz="2400" b="1" dirty="0" smtClean="0"/>
              <a:t>General approach to k-means clustering</a:t>
            </a:r>
          </a:p>
          <a:p>
            <a:pPr marL="457200" indent="-457200" algn="just">
              <a:buAutoNum type="arabicPeriod"/>
              <a:defRPr/>
            </a:pPr>
            <a:r>
              <a:rPr lang="en-US" sz="2400" dirty="0" smtClean="0"/>
              <a:t>Collect: Any method.</a:t>
            </a:r>
          </a:p>
          <a:p>
            <a:pPr marL="457200" indent="-457200" algn="just">
              <a:buAutoNum type="arabicPeriod"/>
              <a:defRPr/>
            </a:pPr>
            <a:r>
              <a:rPr lang="en-US" sz="2400" dirty="0" smtClean="0"/>
              <a:t>Prepare: Numeric values are needed for a distance calculation, and nominal values can be mapped into binary values for distance calculations.</a:t>
            </a:r>
          </a:p>
          <a:p>
            <a:pPr marL="457200" indent="-457200" algn="just">
              <a:buAutoNum type="arabicPeriod"/>
              <a:defRPr/>
            </a:pPr>
            <a:r>
              <a:rPr lang="en-US" sz="2400" dirty="0" smtClean="0"/>
              <a:t>Analyze: Any method.</a:t>
            </a:r>
          </a:p>
          <a:p>
            <a:pPr marL="457200" indent="-457200" algn="just">
              <a:buAutoNum type="arabicPeriod"/>
              <a:defRPr/>
            </a:pPr>
            <a:r>
              <a:rPr lang="en-US" sz="2400" dirty="0" smtClean="0"/>
              <a:t>Train: Doesn’t apply to unsupervised learning.</a:t>
            </a:r>
          </a:p>
          <a:p>
            <a:pPr marL="457200" indent="-457200" algn="just">
              <a:buAutoNum type="arabicPeriod"/>
              <a:defRPr/>
            </a:pPr>
            <a:r>
              <a:rPr lang="en-US" sz="2400" dirty="0" smtClean="0"/>
              <a:t>Test: Apply the clustering algorithm and inspect the results. Quantitative error measurements such as sum of squared error can be used. </a:t>
            </a:r>
          </a:p>
          <a:p>
            <a:pPr marL="457200" indent="-457200" algn="just">
              <a:buAutoNum type="arabicPeriod"/>
              <a:defRPr/>
            </a:pPr>
            <a:r>
              <a:rPr lang="en-US" sz="2400" dirty="0" smtClean="0"/>
              <a:t>Use: Anything you wish. Often, the clusters centers can be treated as representative data of the whole cluster to make decisions</a:t>
            </a: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501040" y="1830600"/>
              <a:ext cx="2473920" cy="2215080"/>
            </p14:xfrm>
          </p:contentPart>
        </mc:Choice>
        <mc:Fallback>
          <p:pic>
            <p:nvPicPr>
              <p:cNvPr id="2" name="Ink 1"/>
              <p:cNvPicPr/>
              <p:nvPr/>
            </p:nvPicPr>
            <p:blipFill>
              <a:blip r:embed="rId4"/>
              <a:stretch>
                <a:fillRect/>
              </a:stretch>
            </p:blipFill>
            <p:spPr>
              <a:xfrm>
                <a:off x="8491680" y="1821240"/>
                <a:ext cx="2492640" cy="2233800"/>
              </a:xfrm>
              <a:prstGeom prst="rect">
                <a:avLst/>
              </a:prstGeom>
            </p:spPr>
          </p:pic>
        </mc:Fallback>
      </mc:AlternateContent>
    </p:spTree>
    <p:extLst>
      <p:ext uri="{BB962C8B-B14F-4D97-AF65-F5344CB8AC3E}">
        <p14:creationId xmlns:p14="http://schemas.microsoft.com/office/powerpoint/2010/main" val="402143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0" y="1352644"/>
            <a:ext cx="8229600" cy="516209"/>
          </a:xfrm>
        </p:spPr>
        <p:txBody>
          <a:bodyPr>
            <a:noAutofit/>
          </a:bodyPr>
          <a:lstStyle/>
          <a:p>
            <a:pPr algn="just">
              <a:buFont typeface="Courier New" panose="02070309020205020404" pitchFamily="49" charset="0"/>
              <a:buChar char="o"/>
              <a:defRPr/>
            </a:pPr>
            <a:r>
              <a:rPr lang="en-US" sz="2400" dirty="0" smtClean="0"/>
              <a:t>Initial </a:t>
            </a:r>
            <a:r>
              <a:rPr lang="en-US" sz="2400" dirty="0"/>
              <a:t>centroids are often chosen </a:t>
            </a:r>
            <a:r>
              <a:rPr lang="en-US" sz="2400" dirty="0" smtClean="0"/>
              <a:t>randomly</a:t>
            </a:r>
            <a:endParaRPr lang="en-US" sz="2400" dirty="0"/>
          </a:p>
          <a:p>
            <a:pPr lvl="1" algn="just">
              <a:buFont typeface="Courier New" panose="02070309020205020404" pitchFamily="49" charset="0"/>
              <a:buChar char="o"/>
              <a:defRPr/>
            </a:pPr>
            <a:r>
              <a:rPr lang="en-US" dirty="0"/>
              <a:t>Clusters produced vary from one run to </a:t>
            </a:r>
            <a:r>
              <a:rPr lang="en-US" dirty="0" smtClean="0"/>
              <a:t>another</a:t>
            </a:r>
            <a:endParaRPr lang="en-US" dirty="0"/>
          </a:p>
          <a:p>
            <a:pPr algn="just">
              <a:buFont typeface="Courier New" panose="02070309020205020404" pitchFamily="49" charset="0"/>
              <a:buChar char="o"/>
              <a:defRPr/>
            </a:pPr>
            <a:r>
              <a:rPr lang="en-US" sz="2400" dirty="0"/>
              <a:t>The centroid is (typically) the mean of the points in the cluster.</a:t>
            </a:r>
          </a:p>
          <a:p>
            <a:pPr algn="just">
              <a:buFont typeface="Courier New" panose="02070309020205020404" pitchFamily="49" charset="0"/>
              <a:buChar char="o"/>
              <a:defRPr/>
            </a:pPr>
            <a:r>
              <a:rPr lang="en-US" sz="2400" dirty="0"/>
              <a:t>‘Closeness’ is measured by Euclidean distance, cosine similarity, </a:t>
            </a:r>
            <a:r>
              <a:rPr lang="en-US" sz="2400" dirty="0" smtClean="0"/>
              <a:t>correlation </a:t>
            </a:r>
            <a:r>
              <a:rPr lang="en-US" sz="2400" dirty="0"/>
              <a:t>etc.</a:t>
            </a:r>
          </a:p>
          <a:p>
            <a:pPr algn="just">
              <a:buFont typeface="Courier New" panose="02070309020205020404" pitchFamily="49" charset="0"/>
              <a:buChar char="o"/>
              <a:defRPr/>
            </a:pPr>
            <a:r>
              <a:rPr lang="en-US" sz="2400" dirty="0" smtClean="0"/>
              <a:t>Most </a:t>
            </a:r>
            <a:r>
              <a:rPr lang="en-US" sz="2400" dirty="0"/>
              <a:t>of the convergence happens in the first few </a:t>
            </a:r>
            <a:r>
              <a:rPr lang="en-US" sz="2400" dirty="0" smtClean="0"/>
              <a:t>iterations</a:t>
            </a:r>
            <a:endParaRPr lang="en-US" sz="2400" dirty="0"/>
          </a:p>
          <a:p>
            <a:pPr lvl="1" algn="just">
              <a:buFont typeface="Courier New" panose="02070309020205020404" pitchFamily="49" charset="0"/>
              <a:buChar char="o"/>
              <a:defRPr/>
            </a:pPr>
            <a:r>
              <a:rPr lang="en-US" dirty="0"/>
              <a:t>Often the stopping condition is changed to ‘Until relatively few points change clusters’</a:t>
            </a:r>
          </a:p>
          <a:p>
            <a:pPr algn="just">
              <a:buFont typeface="Courier New" panose="02070309020205020404" pitchFamily="49" charset="0"/>
              <a:buChar char="o"/>
              <a:defRPr/>
            </a:pPr>
            <a:r>
              <a:rPr lang="en-US" dirty="0" smtClean="0"/>
              <a:t> Let, n </a:t>
            </a:r>
            <a:r>
              <a:rPr lang="en-US" dirty="0"/>
              <a:t>= number of points, K = number of clusters, </a:t>
            </a:r>
            <a:br>
              <a:rPr lang="en-US" dirty="0"/>
            </a:br>
            <a:r>
              <a:rPr lang="en-US" dirty="0"/>
              <a:t>I = number of iterations, d = number of attributes</a:t>
            </a:r>
          </a:p>
          <a:p>
            <a:pPr lvl="1" algn="just">
              <a:buFont typeface="Courier New" panose="02070309020205020404" pitchFamily="49" charset="0"/>
              <a:buChar char="o"/>
            </a:pPr>
            <a:r>
              <a:rPr lang="en-US" sz="2000" dirty="0"/>
              <a:t>Complexity is O( n * K * I * d )</a:t>
            </a:r>
          </a:p>
          <a:p>
            <a:pPr algn="just">
              <a:buFont typeface="Courier New" panose="02070309020205020404" pitchFamily="49" charset="0"/>
              <a:buChar char="o"/>
            </a:pPr>
            <a:endParaRPr lang="en-US" sz="2400" b="1" dirty="0" smtClean="0"/>
          </a:p>
          <a:p>
            <a:pPr algn="just" eaLnBrk="1" hangingPunct="1">
              <a:buFont typeface="Courier New" panose="02070309020205020404" pitchFamily="49" charset="0"/>
              <a:buChar char="o"/>
            </a:pP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0200" y="901800"/>
              <a:ext cx="11930400" cy="4644000"/>
            </p14:xfrm>
          </p:contentPart>
        </mc:Choice>
        <mc:Fallback>
          <p:pic>
            <p:nvPicPr>
              <p:cNvPr id="2" name="Ink 1"/>
              <p:cNvPicPr/>
              <p:nvPr/>
            </p:nvPicPr>
            <p:blipFill>
              <a:blip r:embed="rId4"/>
              <a:stretch>
                <a:fillRect/>
              </a:stretch>
            </p:blipFill>
            <p:spPr>
              <a:xfrm>
                <a:off x="240840" y="892440"/>
                <a:ext cx="11949120" cy="4662720"/>
              </a:xfrm>
              <a:prstGeom prst="rect">
                <a:avLst/>
              </a:prstGeom>
            </p:spPr>
          </p:pic>
        </mc:Fallback>
      </mc:AlternateContent>
    </p:spTree>
    <p:extLst>
      <p:ext uri="{BB962C8B-B14F-4D97-AF65-F5344CB8AC3E}">
        <p14:creationId xmlns:p14="http://schemas.microsoft.com/office/powerpoint/2010/main" val="215907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0" y="1352644"/>
            <a:ext cx="8229600" cy="516209"/>
          </a:xfrm>
        </p:spPr>
        <p:txBody>
          <a:bodyPr>
            <a:noAutofit/>
          </a:bodyPr>
          <a:lstStyle/>
          <a:p>
            <a:r>
              <a:rPr lang="en-US" dirty="0"/>
              <a:t>Basic k-means algorithm can yield empty clusters</a:t>
            </a:r>
          </a:p>
          <a:p>
            <a:r>
              <a:rPr lang="en-US" dirty="0"/>
              <a:t>Several strategies to fill in the empty cluster</a:t>
            </a:r>
          </a:p>
          <a:p>
            <a:pPr lvl="1"/>
            <a:r>
              <a:rPr lang="en-US" sz="2800" dirty="0"/>
              <a:t>Choose the point that contributes most to the total SSE</a:t>
            </a:r>
          </a:p>
          <a:p>
            <a:pPr lvl="1"/>
            <a:r>
              <a:rPr lang="en-US" sz="2800" dirty="0"/>
              <a:t>Choose a point from the cluster with the highest SSE</a:t>
            </a:r>
          </a:p>
          <a:p>
            <a:pPr lvl="1"/>
            <a:r>
              <a:rPr lang="en-US" sz="2800" dirty="0"/>
              <a:t>If there are several empty clusters, the above can be repeated several times.</a:t>
            </a:r>
          </a:p>
          <a:p>
            <a:pPr algn="just" eaLnBrk="1" hangingPunct="1">
              <a:buFont typeface="Courier New" panose="02070309020205020404" pitchFamily="49" charset="0"/>
              <a:buChar char="o"/>
            </a:pP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98400" y="1446480"/>
              <a:ext cx="9251640" cy="1777320"/>
            </p14:xfrm>
          </p:contentPart>
        </mc:Choice>
        <mc:Fallback>
          <p:pic>
            <p:nvPicPr>
              <p:cNvPr id="2" name="Ink 1"/>
              <p:cNvPicPr/>
              <p:nvPr/>
            </p:nvPicPr>
            <p:blipFill>
              <a:blip r:embed="rId4"/>
              <a:stretch>
                <a:fillRect/>
              </a:stretch>
            </p:blipFill>
            <p:spPr>
              <a:xfrm>
                <a:off x="1589040" y="1437120"/>
                <a:ext cx="9270360" cy="1796040"/>
              </a:xfrm>
              <a:prstGeom prst="rect">
                <a:avLst/>
              </a:prstGeom>
            </p:spPr>
          </p:pic>
        </mc:Fallback>
      </mc:AlternateContent>
    </p:spTree>
    <p:extLst>
      <p:ext uri="{BB962C8B-B14F-4D97-AF65-F5344CB8AC3E}">
        <p14:creationId xmlns:p14="http://schemas.microsoft.com/office/powerpoint/2010/main" val="2520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0" y="1352644"/>
            <a:ext cx="8229600" cy="516209"/>
          </a:xfrm>
        </p:spPr>
        <p:txBody>
          <a:bodyPr>
            <a:noAutofit/>
          </a:bodyPr>
          <a:lstStyle/>
          <a:p>
            <a:r>
              <a:rPr lang="en-US" dirty="0"/>
              <a:t>In the basic K-means algorithm, centroids are updated after all points are assigned to a cluster</a:t>
            </a:r>
          </a:p>
          <a:p>
            <a:r>
              <a:rPr lang="en-US" dirty="0"/>
              <a:t>An alternative is to update the centroids after each assignment of a point to a cluster (incremental approach)</a:t>
            </a:r>
          </a:p>
          <a:p>
            <a:pPr lvl="1"/>
            <a:r>
              <a:rPr lang="en-US" dirty="0"/>
              <a:t> all clusters start with a single point.</a:t>
            </a:r>
          </a:p>
          <a:p>
            <a:pPr lvl="1"/>
            <a:r>
              <a:rPr lang="en-US" dirty="0"/>
              <a:t>Each assignment updates zero or two centroids</a:t>
            </a:r>
          </a:p>
          <a:p>
            <a:pPr lvl="1"/>
            <a:r>
              <a:rPr lang="en-US" dirty="0"/>
              <a:t>Never get an empty cluster </a:t>
            </a:r>
          </a:p>
          <a:p>
            <a:pPr lvl="1"/>
            <a:r>
              <a:rPr lang="en-US" dirty="0"/>
              <a:t>More expensive</a:t>
            </a:r>
          </a:p>
          <a:p>
            <a:pPr lvl="1"/>
            <a:r>
              <a:rPr lang="en-US" dirty="0"/>
              <a:t>Introduces an order dependency</a:t>
            </a: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69640" y="2223360"/>
              <a:ext cx="10439280" cy="3340080"/>
            </p14:xfrm>
          </p:contentPart>
        </mc:Choice>
        <mc:Fallback>
          <p:pic>
            <p:nvPicPr>
              <p:cNvPr id="2" name="Ink 1"/>
              <p:cNvPicPr/>
              <p:nvPr/>
            </p:nvPicPr>
            <p:blipFill>
              <a:blip r:embed="rId4"/>
              <a:stretch>
                <a:fillRect/>
              </a:stretch>
            </p:blipFill>
            <p:spPr>
              <a:xfrm>
                <a:off x="1160280" y="2214000"/>
                <a:ext cx="10458000" cy="3358800"/>
              </a:xfrm>
              <a:prstGeom prst="rect">
                <a:avLst/>
              </a:prstGeom>
            </p:spPr>
          </p:pic>
        </mc:Fallback>
      </mc:AlternateContent>
    </p:spTree>
    <p:extLst>
      <p:ext uri="{BB962C8B-B14F-4D97-AF65-F5344CB8AC3E}">
        <p14:creationId xmlns:p14="http://schemas.microsoft.com/office/powerpoint/2010/main" val="51332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Agenda</a:t>
            </a:r>
            <a:endParaRPr lang="en-IN" sz="2400" b="1" dirty="0">
              <a:solidFill>
                <a:srgbClr val="DFA267"/>
              </a:solidFill>
            </a:endParaRP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2" name="TextBox 1"/>
          <p:cNvSpPr txBox="1"/>
          <p:nvPr/>
        </p:nvSpPr>
        <p:spPr>
          <a:xfrm>
            <a:off x="1040730" y="2576980"/>
            <a:ext cx="6662057" cy="6463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t>K-Means Clustering Algorithm : Example</a:t>
            </a:r>
            <a:endParaRPr lang="en-US" sz="2400" dirty="0"/>
          </a:p>
        </p:txBody>
      </p:sp>
    </p:spTree>
    <p:extLst>
      <p:ext uri="{BB962C8B-B14F-4D97-AF65-F5344CB8AC3E}">
        <p14:creationId xmlns:p14="http://schemas.microsoft.com/office/powerpoint/2010/main" val="3807407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K-Means Clustering (</a:t>
            </a:r>
            <a:r>
              <a:rPr lang="en-US" sz="2400" dirty="0" err="1"/>
              <a:t>Partitional</a:t>
            </a:r>
            <a:r>
              <a:rPr lang="en-US" sz="2400" dirty="0"/>
              <a:t> </a:t>
            </a:r>
            <a:r>
              <a:rPr lang="en-US" sz="2400" dirty="0" smtClean="0"/>
              <a:t>Clustering)</a:t>
            </a:r>
          </a:p>
          <a:p>
            <a:pPr>
              <a:defRPr/>
            </a:pPr>
            <a:r>
              <a:rPr lang="en-US" sz="2400" dirty="0" smtClean="0"/>
              <a:t>Example: </a:t>
            </a:r>
            <a:r>
              <a:rPr lang="en-US" sz="2400" dirty="0"/>
              <a:t>K-Means Clustering </a:t>
            </a:r>
            <a:endParaRPr lang="en-US" sz="2400" dirty="0" smtClean="0"/>
          </a:p>
          <a:p>
            <a:pPr>
              <a:defRPr/>
            </a:pPr>
            <a:r>
              <a:rPr lang="en-US" sz="2400" dirty="0"/>
              <a:t>K-Means </a:t>
            </a:r>
            <a:r>
              <a:rPr lang="en-US" sz="2400" dirty="0" smtClean="0"/>
              <a:t>Clustering: Evaluation</a:t>
            </a:r>
          </a:p>
          <a:p>
            <a:pPr>
              <a:defRPr/>
            </a:pP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Conclusions</a:t>
            </a:r>
            <a:endParaRPr lang="en-IN" sz="2400" b="1" dirty="0">
              <a:solidFill>
                <a:srgbClr val="DFA267"/>
              </a:solidFill>
            </a:endParaRP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52551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57453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9" name="Object 1024"/>
          <p:cNvGraphicFramePr>
            <a:graphicFrameLocks noChangeAspect="1"/>
          </p:cNvGraphicFramePr>
          <p:nvPr>
            <p:extLst/>
          </p:nvPr>
        </p:nvGraphicFramePr>
        <p:xfrm>
          <a:off x="138344" y="2034593"/>
          <a:ext cx="8153400" cy="2114550"/>
        </p:xfrm>
        <a:graphic>
          <a:graphicData uri="http://schemas.openxmlformats.org/presentationml/2006/ole">
            <mc:AlternateContent xmlns:mc="http://schemas.openxmlformats.org/markup-compatibility/2006">
              <mc:Choice xmlns:v="urn:schemas-microsoft-com:vml" Requires="v">
                <p:oleObj spid="_x0000_s13456" name="Bitmap Image" r:id="rId4" imgW="9784928" imgH="3177815" progId="PBrush">
                  <p:embed/>
                </p:oleObj>
              </mc:Choice>
              <mc:Fallback>
                <p:oleObj name="Bitmap Image" r:id="rId4" imgW="9784928" imgH="317781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0143"/>
                      <a:stretch>
                        <a:fillRect/>
                      </a:stretch>
                    </p:blipFill>
                    <p:spPr bwMode="auto">
                      <a:xfrm>
                        <a:off x="138344" y="2034593"/>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98475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263681" y="2021983"/>
            <a:ext cx="5972175" cy="2357035"/>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Algorithm : Applications</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65246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13"/>
          <p:cNvSpPr>
            <a:spLocks noGrp="1"/>
          </p:cNvSpPr>
          <p:nvPr>
            <p:ph idx="1"/>
          </p:nvPr>
        </p:nvSpPr>
        <p:spPr>
          <a:xfrm>
            <a:off x="62144" y="1638837"/>
            <a:ext cx="8229600" cy="2083157"/>
          </a:xfrm>
        </p:spPr>
        <p:txBody>
          <a:bodyPr>
            <a:normAutofit/>
          </a:bodyPr>
          <a:lstStyle/>
          <a:p>
            <a:pPr eaLnBrk="1" hangingPunct="1"/>
            <a:r>
              <a:rPr lang="en-US" sz="2400" dirty="0" smtClean="0"/>
              <a:t>Suppose we have 4 types of medicines and each medicine/object have two attributes or features as shown in the table. Our goal is to group these objects into K=2 group of medicine based on the two features (pH and weight index).</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8" y="3266759"/>
            <a:ext cx="7502930" cy="224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p>
        </p:txBody>
      </p:sp>
      <p:sp>
        <p:nvSpPr>
          <p:cNvPr id="11" name="Rectangle 1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8616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8" y="2991232"/>
            <a:ext cx="701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3"/>
          <p:cNvSpPr>
            <a:spLocks noGrp="1"/>
          </p:cNvSpPr>
          <p:nvPr>
            <p:ph idx="1"/>
          </p:nvPr>
        </p:nvSpPr>
        <p:spPr>
          <a:xfrm>
            <a:off x="62144" y="1471212"/>
            <a:ext cx="8229600" cy="3384124"/>
          </a:xfrm>
        </p:spPr>
        <p:txBody>
          <a:bodyPr>
            <a:normAutofit/>
          </a:bodyPr>
          <a:lstStyle/>
          <a:p>
            <a:pPr algn="just" eaLnBrk="1" hangingPunct="1">
              <a:buFont typeface="Arial" panose="020B0604020202020204" pitchFamily="34" charset="0"/>
              <a:buNone/>
            </a:pPr>
            <a:r>
              <a:rPr lang="en-US" sz="2400" i="1" dirty="0" smtClean="0">
                <a:solidFill>
                  <a:srgbClr val="FF0000"/>
                </a:solidFill>
              </a:rPr>
              <a:t>Step1. </a:t>
            </a:r>
            <a:r>
              <a:rPr lang="en-US" sz="2400" i="1" dirty="0" smtClean="0"/>
              <a:t>Initial value of centroids: Suppose we use medicine A and medicine B as the initial centroids. Let c1 </a:t>
            </a:r>
            <a:r>
              <a:rPr lang="en-US" sz="2400" dirty="0" smtClean="0"/>
              <a:t>and c2</a:t>
            </a:r>
            <a:r>
              <a:rPr lang="en-US" sz="2400" b="1" dirty="0" smtClean="0"/>
              <a:t> denote the coordinate of the centroids, then c1 = (1,1) and  c2 = (2,1)</a:t>
            </a:r>
          </a:p>
          <a:p>
            <a:pPr algn="just" eaLnBrk="1" hangingPunct="1">
              <a:buFont typeface="Arial" panose="020B0604020202020204" pitchFamily="34" charset="0"/>
              <a:buNone/>
            </a:pP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83540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Step2a. </a:t>
            </a:r>
            <a:r>
              <a:rPr lang="en-US" sz="2400" b="1" i="1" dirty="0"/>
              <a:t>Objects-Centroids distance: </a:t>
            </a:r>
            <a:r>
              <a:rPr lang="en-US" sz="2400" i="1" dirty="0"/>
              <a:t>we calculate the distance between cluster centroid to each object</a:t>
            </a:r>
            <a:r>
              <a:rPr lang="en-US" sz="2400" i="1" dirty="0" smtClean="0"/>
              <a:t>. Let </a:t>
            </a:r>
            <a:r>
              <a:rPr lang="en-US" sz="2400" i="1" dirty="0"/>
              <a:t>us </a:t>
            </a:r>
            <a:r>
              <a:rPr lang="en-US" sz="2400" dirty="0"/>
              <a:t>use </a:t>
            </a:r>
            <a:r>
              <a:rPr lang="en-US" sz="2400" b="1" i="1" dirty="0"/>
              <a:t>Euclidean distance</a:t>
            </a:r>
            <a:r>
              <a:rPr lang="en-US" sz="2400" dirty="0"/>
              <a:t>, then we have distance matrix at iteration 0 is</a:t>
            </a:r>
          </a:p>
          <a:p>
            <a:pPr algn="just" eaLnBrk="1" hangingPunct="1">
              <a:buFont typeface="Arial" panose="020B0604020202020204" pitchFamily="34" charset="0"/>
              <a:buNone/>
            </a:pPr>
            <a:endParaRPr lang="en-US" sz="2400" b="1" dirty="0" smtClean="0"/>
          </a:p>
          <a:p>
            <a:pPr algn="just" eaLnBrk="1" hangingPunct="1">
              <a:buFont typeface="Arial" panose="020B0604020202020204" pitchFamily="34" charset="0"/>
              <a:buNone/>
            </a:pPr>
            <a:endParaRPr lang="en-US" sz="2400" dirty="0" smtClean="0"/>
          </a:p>
        </p:txBody>
      </p:sp>
      <p:pic>
        <p:nvPicPr>
          <p:cNvPr id="2" name="Picture 1"/>
          <p:cNvPicPr>
            <a:picLocks noChangeAspect="1"/>
          </p:cNvPicPr>
          <p:nvPr/>
        </p:nvPicPr>
        <p:blipFill>
          <a:blip r:embed="rId3"/>
          <a:stretch>
            <a:fillRect/>
          </a:stretch>
        </p:blipFill>
        <p:spPr>
          <a:xfrm>
            <a:off x="62144" y="2513718"/>
            <a:ext cx="3429000" cy="749064"/>
          </a:xfrm>
          <a:prstGeom prst="rect">
            <a:avLst/>
          </a:prstGeom>
        </p:spPr>
      </p:pic>
      <p:pic>
        <p:nvPicPr>
          <p:cNvPr id="3" name="Picture 2"/>
          <p:cNvPicPr>
            <a:picLocks noChangeAspect="1"/>
          </p:cNvPicPr>
          <p:nvPr/>
        </p:nvPicPr>
        <p:blipFill>
          <a:blip r:embed="rId4"/>
          <a:stretch>
            <a:fillRect/>
          </a:stretch>
        </p:blipFill>
        <p:spPr>
          <a:xfrm>
            <a:off x="3191397" y="2461662"/>
            <a:ext cx="4698928" cy="801120"/>
          </a:xfrm>
          <a:prstGeom prst="rect">
            <a:avLst/>
          </a:prstGeom>
        </p:spPr>
      </p:pic>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pic>
        <p:nvPicPr>
          <p:cNvPr id="5" name="Picture 4"/>
          <p:cNvPicPr>
            <a:picLocks noChangeAspect="1"/>
          </p:cNvPicPr>
          <p:nvPr/>
        </p:nvPicPr>
        <p:blipFill>
          <a:blip r:embed="rId5"/>
          <a:stretch>
            <a:fillRect/>
          </a:stretch>
        </p:blipFill>
        <p:spPr>
          <a:xfrm>
            <a:off x="2866915" y="5205115"/>
            <a:ext cx="2419350" cy="600075"/>
          </a:xfrm>
          <a:prstGeom prst="rect">
            <a:avLst/>
          </a:prstGeom>
        </p:spPr>
      </p:pic>
      <p:pic>
        <p:nvPicPr>
          <p:cNvPr id="7" name="Picture 6"/>
          <p:cNvPicPr>
            <a:picLocks noChangeAspect="1"/>
          </p:cNvPicPr>
          <p:nvPr/>
        </p:nvPicPr>
        <p:blipFill>
          <a:blip r:embed="rId6"/>
          <a:stretch>
            <a:fillRect/>
          </a:stretch>
        </p:blipFill>
        <p:spPr>
          <a:xfrm>
            <a:off x="2924065" y="6206642"/>
            <a:ext cx="2362200" cy="685800"/>
          </a:xfrm>
          <a:prstGeom prst="rect">
            <a:avLst/>
          </a:prstGeom>
        </p:spPr>
      </p:pic>
      <p:sp>
        <p:nvSpPr>
          <p:cNvPr id="12" name="Rectangle 11"/>
          <p:cNvSpPr/>
          <p:nvPr/>
        </p:nvSpPr>
        <p:spPr>
          <a:xfrm>
            <a:off x="-88202" y="3262782"/>
            <a:ext cx="8379946" cy="3416320"/>
          </a:xfrm>
          <a:prstGeom prst="rect">
            <a:avLst/>
          </a:prstGeom>
        </p:spPr>
        <p:txBody>
          <a:bodyPr wrap="square">
            <a:spAutoFit/>
          </a:bodyPr>
          <a:lstStyle/>
          <a:p>
            <a:pPr marL="342900" indent="-342900">
              <a:buFont typeface="Arial" panose="020B0604020202020204" pitchFamily="34" charset="0"/>
              <a:buChar char="•"/>
            </a:pPr>
            <a:r>
              <a:rPr lang="en-US" sz="2400" i="1" dirty="0" smtClean="0"/>
              <a:t>First row of the distance matrix corresponds to the distance of each object to the first centroid </a:t>
            </a:r>
          </a:p>
          <a:p>
            <a:pPr marL="342900" indent="-342900">
              <a:buFont typeface="Arial" panose="020B0604020202020204" pitchFamily="34" charset="0"/>
              <a:buChar char="•"/>
            </a:pPr>
            <a:r>
              <a:rPr lang="en-US" sz="2400" i="1" dirty="0"/>
              <a:t>S</a:t>
            </a:r>
            <a:r>
              <a:rPr lang="en-US" sz="2400" i="1" dirty="0" smtClean="0"/>
              <a:t>econd row is the distance of </a:t>
            </a:r>
            <a:r>
              <a:rPr lang="en-US" sz="2400" i="1" dirty="0"/>
              <a:t>each object to the </a:t>
            </a:r>
            <a:r>
              <a:rPr lang="en-US" sz="2400" i="1" dirty="0" smtClean="0"/>
              <a:t>second </a:t>
            </a:r>
            <a:r>
              <a:rPr lang="en-US" sz="2400" i="1" dirty="0"/>
              <a:t>centroid </a:t>
            </a:r>
            <a:endParaRPr lang="en-US" sz="2400" i="1" dirty="0" smtClean="0"/>
          </a:p>
          <a:p>
            <a:r>
              <a:rPr lang="en-US" sz="2400" i="1" dirty="0" smtClean="0"/>
              <a:t>Distance from the </a:t>
            </a:r>
            <a:r>
              <a:rPr lang="en-US" sz="2400" i="1" dirty="0" err="1" smtClean="0"/>
              <a:t>MedicineC</a:t>
            </a:r>
            <a:r>
              <a:rPr lang="en-US" sz="2400" i="1" dirty="0" smtClean="0"/>
              <a:t> =(4,3) to the first centroid C</a:t>
            </a:r>
            <a:r>
              <a:rPr lang="en-US" sz="2400" i="1" baseline="-25000" dirty="0" smtClean="0"/>
              <a:t>1</a:t>
            </a:r>
            <a:r>
              <a:rPr lang="en-US" sz="2400" i="1" dirty="0" smtClean="0"/>
              <a:t>=(1,1):</a:t>
            </a:r>
          </a:p>
          <a:p>
            <a:endParaRPr lang="en-US" sz="2400" i="1" dirty="0"/>
          </a:p>
          <a:p>
            <a:endParaRPr lang="en-US" sz="2400" i="1" dirty="0" smtClean="0"/>
          </a:p>
          <a:p>
            <a:r>
              <a:rPr lang="en-US" sz="2400" i="1" dirty="0" smtClean="0"/>
              <a:t>Distance </a:t>
            </a:r>
            <a:r>
              <a:rPr lang="en-US" sz="2400" i="1" dirty="0"/>
              <a:t>from the </a:t>
            </a:r>
            <a:r>
              <a:rPr lang="en-US" sz="2400" i="1" dirty="0" err="1" smtClean="0"/>
              <a:t>MedicineC</a:t>
            </a:r>
            <a:r>
              <a:rPr lang="en-US" sz="2400" i="1" dirty="0" smtClean="0"/>
              <a:t> </a:t>
            </a:r>
            <a:r>
              <a:rPr lang="en-US" sz="2400" i="1" dirty="0"/>
              <a:t>=(4,3) to </a:t>
            </a:r>
            <a:r>
              <a:rPr lang="en-US" sz="2400" i="1" dirty="0" smtClean="0"/>
              <a:t> second centroid C</a:t>
            </a:r>
            <a:r>
              <a:rPr lang="en-US" sz="2400" i="1" baseline="-25000" dirty="0" smtClean="0"/>
              <a:t>2</a:t>
            </a:r>
            <a:r>
              <a:rPr lang="en-US" sz="2400" i="1" dirty="0" smtClean="0"/>
              <a:t>=(2,1</a:t>
            </a:r>
            <a:r>
              <a:rPr lang="en-US" sz="2400" i="1" dirty="0"/>
              <a:t>):</a:t>
            </a:r>
          </a:p>
          <a:p>
            <a:endParaRPr lang="en-US" sz="2400" dirty="0"/>
          </a:p>
        </p:txBody>
      </p:sp>
    </p:spTree>
    <p:extLst>
      <p:ext uri="{BB962C8B-B14F-4D97-AF65-F5344CB8AC3E}">
        <p14:creationId xmlns:p14="http://schemas.microsoft.com/office/powerpoint/2010/main" val="269001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Step2b. </a:t>
            </a:r>
            <a:r>
              <a:rPr lang="en-US" sz="2400" b="1" i="1" dirty="0" smtClean="0"/>
              <a:t>Objects clustering: </a:t>
            </a:r>
            <a:r>
              <a:rPr lang="en-US" sz="2400" i="1" dirty="0"/>
              <a:t>we </a:t>
            </a:r>
            <a:r>
              <a:rPr lang="en-US" sz="2400" i="1" dirty="0" smtClean="0"/>
              <a:t>assign </a:t>
            </a:r>
            <a:r>
              <a:rPr lang="en-US" sz="2400" i="1" dirty="0"/>
              <a:t>each </a:t>
            </a:r>
            <a:r>
              <a:rPr lang="en-US" sz="2400" i="1" dirty="0" smtClean="0"/>
              <a:t>object</a:t>
            </a:r>
            <a:r>
              <a:rPr lang="en-US" sz="2400" i="1" dirty="0"/>
              <a:t> </a:t>
            </a:r>
            <a:r>
              <a:rPr lang="en-US" sz="2400" i="1" dirty="0" smtClean="0"/>
              <a:t>based on minimum distance. Thus </a:t>
            </a:r>
            <a:r>
              <a:rPr lang="en-US" sz="2400" i="1" dirty="0" err="1" smtClean="0"/>
              <a:t>medicineA</a:t>
            </a:r>
            <a:r>
              <a:rPr lang="en-US" sz="2400" i="1" dirty="0" smtClean="0"/>
              <a:t> is assigned to group1, </a:t>
            </a:r>
            <a:r>
              <a:rPr lang="en-US" sz="2400" i="1" dirty="0" err="1" smtClean="0"/>
              <a:t>medicineB</a:t>
            </a:r>
            <a:r>
              <a:rPr lang="en-US" sz="2400" i="1" dirty="0" smtClean="0"/>
              <a:t> </a:t>
            </a:r>
            <a:r>
              <a:rPr lang="en-US" sz="2400" i="1" dirty="0"/>
              <a:t>is assigned to </a:t>
            </a:r>
            <a:r>
              <a:rPr lang="en-US" sz="2400" i="1" dirty="0" smtClean="0"/>
              <a:t>group2, </a:t>
            </a:r>
            <a:r>
              <a:rPr lang="en-US" sz="2400" i="1" dirty="0" err="1" smtClean="0"/>
              <a:t>medicineC</a:t>
            </a:r>
            <a:r>
              <a:rPr lang="en-US" sz="2400" i="1" dirty="0" smtClean="0"/>
              <a:t> </a:t>
            </a:r>
            <a:r>
              <a:rPr lang="en-US" sz="2400" i="1" dirty="0"/>
              <a:t>is assigned to </a:t>
            </a:r>
            <a:r>
              <a:rPr lang="en-US" sz="2400" i="1" dirty="0" smtClean="0"/>
              <a:t>group2 and </a:t>
            </a:r>
            <a:r>
              <a:rPr lang="en-US" sz="2400" i="1" dirty="0" err="1" smtClean="0"/>
              <a:t>medicineD</a:t>
            </a:r>
            <a:r>
              <a:rPr lang="en-US" sz="2400" i="1" dirty="0" smtClean="0"/>
              <a:t> </a:t>
            </a:r>
            <a:r>
              <a:rPr lang="en-US" sz="2400" i="1" dirty="0"/>
              <a:t>is assigned to </a:t>
            </a:r>
            <a:r>
              <a:rPr lang="en-US" sz="2400" i="1" dirty="0" smtClean="0"/>
              <a:t>group2. The element of Group matrix is 1 if and only if the object is assigned to that group.</a:t>
            </a:r>
            <a:endParaRPr lang="en-US" sz="2400" b="1" dirty="0" smtClean="0"/>
          </a:p>
          <a:p>
            <a:pPr algn="just" eaLnBrk="1" hangingPunct="1">
              <a:buFont typeface="Arial" panose="020B0604020202020204" pitchFamily="34" charset="0"/>
              <a:buNone/>
            </a:pPr>
            <a:endParaRPr lang="en-US" sz="2400" dirty="0" smtClean="0"/>
          </a:p>
        </p:txBody>
      </p:sp>
      <p:pic>
        <p:nvPicPr>
          <p:cNvPr id="3" name="Picture 2"/>
          <p:cNvPicPr>
            <a:picLocks noChangeAspect="1"/>
          </p:cNvPicPr>
          <p:nvPr/>
        </p:nvPicPr>
        <p:blipFill>
          <a:blip r:embed="rId3"/>
          <a:stretch>
            <a:fillRect/>
          </a:stretch>
        </p:blipFill>
        <p:spPr>
          <a:xfrm>
            <a:off x="62143" y="3807725"/>
            <a:ext cx="4482561" cy="1214651"/>
          </a:xfrm>
          <a:prstGeom prst="rect">
            <a:avLst/>
          </a:prstGeom>
        </p:spPr>
      </p:pic>
      <p:pic>
        <p:nvPicPr>
          <p:cNvPr id="5" name="Picture 4"/>
          <p:cNvPicPr>
            <a:picLocks noChangeAspect="1"/>
          </p:cNvPicPr>
          <p:nvPr/>
        </p:nvPicPr>
        <p:blipFill>
          <a:blip r:embed="rId4"/>
          <a:stretch>
            <a:fillRect/>
          </a:stretch>
        </p:blipFill>
        <p:spPr>
          <a:xfrm>
            <a:off x="4371759" y="3679432"/>
            <a:ext cx="3789602" cy="1580418"/>
          </a:xfrm>
          <a:prstGeom prst="rect">
            <a:avLst/>
          </a:prstGeom>
        </p:spPr>
      </p:pic>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K-Means Clustering: Example</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927340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a14="http://schemas.microsoft.com/office/drawing/2010/main">
        <mc:Choice Requires="a14">
          <p:sp>
            <p:nvSpPr>
              <p:cNvPr id="11" name="Content Placeholder 13"/>
              <p:cNvSpPr>
                <a:spLocks noGrp="1"/>
              </p:cNvSpPr>
              <p:nvPr>
                <p:ph idx="1"/>
              </p:nvPr>
            </p:nvSpPr>
            <p:spPr>
              <a:xfrm>
                <a:off x="62144" y="1352644"/>
                <a:ext cx="8229600" cy="3384124"/>
              </a:xfrm>
            </p:spPr>
            <p:txBody>
              <a:bodyPr>
                <a:normAutofit/>
              </a:bodyPr>
              <a:lstStyle/>
              <a:p>
                <a:pPr algn="just">
                  <a:buNone/>
                </a:pPr>
                <a:r>
                  <a:rPr lang="en-US" sz="2400" i="1" dirty="0" smtClean="0">
                    <a:solidFill>
                      <a:srgbClr val="FF0000"/>
                    </a:solidFill>
                  </a:rPr>
                  <a:t>Step3. </a:t>
                </a:r>
                <a:r>
                  <a:rPr lang="en-US" sz="2400" b="1" i="1" dirty="0" err="1" smtClean="0"/>
                  <a:t>Recompute</a:t>
                </a:r>
                <a:r>
                  <a:rPr lang="en-US" sz="2400" b="1" i="1" dirty="0" smtClean="0"/>
                  <a:t> Centroids: </a:t>
                </a:r>
                <a:r>
                  <a:rPr lang="en-US" sz="2400" dirty="0" smtClean="0"/>
                  <a:t>Knowing the members of each group, now we compute the new centroid of each group based on these new memberships. Group1 only has one member thus the centroid remains in C1=(1,1). Group 2 now has three members, thus the centroid is the average coordinate among the three members: C2=</a:t>
                </a:r>
                <a14:m>
                  <m:oMath xmlns:m="http://schemas.openxmlformats.org/officeDocument/2006/math">
                    <m:d>
                      <m:dPr>
                        <m:ctrlPr>
                          <a:rPr lang="en-US" sz="2400" i="1" smtClean="0">
                            <a:latin typeface="Cambria Math" panose="02040503050406030204" pitchFamily="18" charset="0"/>
                          </a:rPr>
                        </m:ctrlPr>
                      </m:dPr>
                      <m:e>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2+4+5</m:t>
                                </m:r>
                              </m:num>
                              <m:den>
                                <m:r>
                                  <a:rPr lang="en-US" sz="2400" b="0" i="1" smtClean="0">
                                    <a:latin typeface="Cambria Math" panose="02040503050406030204" pitchFamily="18" charset="0"/>
                                  </a:rPr>
                                  <m:t>3</m:t>
                                </m:r>
                              </m:den>
                            </m:f>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1+3+4</m:t>
                                </m:r>
                              </m:num>
                              <m:den>
                                <m:r>
                                  <a:rPr lang="en-US" sz="2400" b="0" i="1" smtClean="0">
                                    <a:latin typeface="Cambria Math" panose="02040503050406030204" pitchFamily="18" charset="0"/>
                                  </a:rPr>
                                  <m:t>3</m:t>
                                </m:r>
                              </m:den>
                            </m:f>
                          </m:e>
                        </m:d>
                      </m:e>
                    </m:d>
                  </m:oMath>
                </a14:m>
                <a:r>
                  <a:rPr lang="en-US" sz="2400" dirty="0" smtClean="0"/>
                  <a:t>=</a:t>
                </a:r>
                <a14:m>
                  <m:oMath xmlns:m="http://schemas.openxmlformats.org/officeDocument/2006/math">
                    <m:d>
                      <m:dPr>
                        <m:ctrlPr>
                          <a:rPr lang="en-US" sz="2400" i="1">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11</m:t>
                            </m:r>
                          </m:num>
                          <m:den>
                            <m:r>
                              <a:rPr lang="en-US" sz="2400" i="1">
                                <a:latin typeface="Cambria Math" panose="02040503050406030204" pitchFamily="18" charset="0"/>
                              </a:rPr>
                              <m:t>3</m:t>
                            </m:r>
                          </m:den>
                        </m:f>
                      </m:e>
                    </m:d>
                    <m:r>
                      <a:rPr lang="en-US" sz="2400" i="1">
                        <a:latin typeface="Cambria Math" panose="02040503050406030204" pitchFamily="18" charset="0"/>
                      </a:rPr>
                      <m:t>,</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8</m:t>
                            </m:r>
                          </m:num>
                          <m:den>
                            <m:r>
                              <a:rPr lang="en-US" sz="2400" i="1">
                                <a:latin typeface="Cambria Math" panose="02040503050406030204" pitchFamily="18" charset="0"/>
                              </a:rPr>
                              <m:t>3</m:t>
                            </m:r>
                          </m:den>
                        </m:f>
                      </m:e>
                    </m:d>
                  </m:oMath>
                </a14:m>
                <a:endParaRPr lang="en-US" sz="2400" dirty="0" smtClean="0"/>
              </a:p>
              <a:p>
                <a:pPr algn="just">
                  <a:buNone/>
                </a:pPr>
                <a:endParaRPr lang="en-US" sz="2400" b="1" dirty="0" smtClean="0"/>
              </a:p>
              <a:p>
                <a:pPr algn="just" eaLnBrk="1" hangingPunct="1">
                  <a:buFont typeface="Arial" panose="020B0604020202020204" pitchFamily="34" charset="0"/>
                  <a:buNone/>
                </a:pPr>
                <a:endParaRPr lang="en-US" sz="2400" dirty="0" smtClean="0"/>
              </a:p>
            </p:txBody>
          </p:sp>
        </mc:Choice>
        <mc:Fallback xmlns="">
          <p:sp>
            <p:nvSpPr>
              <p:cNvPr id="11" name="Content Placeholder 13"/>
              <p:cNvSpPr>
                <a:spLocks noGrp="1" noRot="1" noChangeAspect="1" noMove="1" noResize="1" noEditPoints="1" noAdjustHandles="1" noChangeArrowheads="1" noChangeShapeType="1" noTextEdit="1"/>
              </p:cNvSpPr>
              <p:nvPr>
                <p:ph idx="1"/>
              </p:nvPr>
            </p:nvSpPr>
            <p:spPr>
              <a:xfrm>
                <a:off x="62144" y="1352644"/>
                <a:ext cx="8229600" cy="3384124"/>
              </a:xfrm>
              <a:blipFill rotWithShape="0">
                <a:blip r:embed="rId3"/>
                <a:stretch>
                  <a:fillRect l="-1111" t="-2523" r="-1185"/>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3952013" y="4160350"/>
            <a:ext cx="3731677" cy="1438275"/>
          </a:xfrm>
          <a:prstGeom prst="rect">
            <a:avLst/>
          </a:prstGeom>
        </p:spPr>
      </p:pic>
      <p:pic>
        <p:nvPicPr>
          <p:cNvPr id="10" name="Picture 9"/>
          <p:cNvPicPr>
            <a:picLocks noChangeAspect="1"/>
          </p:cNvPicPr>
          <p:nvPr/>
        </p:nvPicPr>
        <p:blipFill>
          <a:blip r:embed="rId5"/>
          <a:stretch>
            <a:fillRect/>
          </a:stretch>
        </p:blipFill>
        <p:spPr>
          <a:xfrm>
            <a:off x="62144" y="4169877"/>
            <a:ext cx="3429000" cy="1070864"/>
          </a:xfrm>
          <a:prstGeom prst="rect">
            <a:avLst/>
          </a:prstGeom>
        </p:spPr>
      </p:pic>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830997"/>
          </a:xfrm>
          <a:prstGeom prst="rect">
            <a:avLst/>
          </a:prstGeom>
        </p:spPr>
        <p:txBody>
          <a:bodyPr wrap="square">
            <a:spAutoFit/>
          </a:bodyPr>
          <a:lstStyle/>
          <a:p>
            <a:r>
              <a:rPr lang="en-IN" sz="2400" b="1" dirty="0">
                <a:solidFill>
                  <a:srgbClr val="DFA267"/>
                </a:solidFill>
              </a:rPr>
              <a:t>K-Means Clustering: Example</a:t>
            </a:r>
          </a:p>
          <a:p>
            <a:endParaRPr lang="en-IN" sz="2400" b="1" dirty="0">
              <a:solidFill>
                <a:srgbClr val="DFA267"/>
              </a:solidFill>
            </a:endParaRP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01340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5AA98F8770640BD118009C1F290C9" ma:contentTypeVersion="3" ma:contentTypeDescription="Create a new document." ma:contentTypeScope="" ma:versionID="da2595571a56f6a7b4b73b0249c17f92">
  <xsd:schema xmlns:xsd="http://www.w3.org/2001/XMLSchema" xmlns:xs="http://www.w3.org/2001/XMLSchema" xmlns:p="http://schemas.microsoft.com/office/2006/metadata/properties" xmlns:ns2="ff9c1de0-9162-4dca-a67d-0018a8076cd2" targetNamespace="http://schemas.microsoft.com/office/2006/metadata/properties" ma:root="true" ma:fieldsID="767a0cbc573b3b1d391a92a0f6629191" ns2:_="">
    <xsd:import namespace="ff9c1de0-9162-4dca-a67d-0018a8076c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c1de0-9162-4dca-a67d-0018a8076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2BDF54-DD2F-430A-BF1F-88D6A70A0C65}"/>
</file>

<file path=customXml/itemProps2.xml><?xml version="1.0" encoding="utf-8"?>
<ds:datastoreItem xmlns:ds="http://schemas.openxmlformats.org/officeDocument/2006/customXml" ds:itemID="{96661DC4-8E71-40CD-BB5D-33EDF0C972B7}"/>
</file>

<file path=customXml/itemProps3.xml><?xml version="1.0" encoding="utf-8"?>
<ds:datastoreItem xmlns:ds="http://schemas.openxmlformats.org/officeDocument/2006/customXml" ds:itemID="{F06B0A62-2F8C-4F6C-A2E3-8CC9E03231BA}"/>
</file>

<file path=docProps/app.xml><?xml version="1.0" encoding="utf-8"?>
<Properties xmlns="http://schemas.openxmlformats.org/officeDocument/2006/extended-properties" xmlns:vt="http://schemas.openxmlformats.org/officeDocument/2006/docPropsVTypes">
  <TotalTime>2191</TotalTime>
  <Words>930</Words>
  <Application>Microsoft Office PowerPoint</Application>
  <PresentationFormat>Widescreen</PresentationFormat>
  <Paragraphs>112</Paragraphs>
  <Slides>22</Slides>
  <Notes>0</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Office Theme</vt:lpstr>
      <vt:lpstr>Bitmap Image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146</cp:revision>
  <dcterms:created xsi:type="dcterms:W3CDTF">2020-06-03T14:19:11Z</dcterms:created>
  <dcterms:modified xsi:type="dcterms:W3CDTF">2020-10-21T03:43:09Z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0x010100A9E5AA98F8770640BD118009C1F290C9</vt:lpwstr>
  </property>
</Properties>
</file>