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7" r:id="rId2"/>
    <p:sldId id="358" r:id="rId3"/>
    <p:sldId id="1171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3767" autoAdjust="0"/>
  </p:normalViewPr>
  <p:slideViewPr>
    <p:cSldViewPr snapToGrid="0">
      <p:cViewPr varScale="1">
        <p:scale>
          <a:sx n="40" d="100"/>
          <a:sy n="40" d="100"/>
        </p:scale>
        <p:origin x="56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1435322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WebSocket-based Communication APIs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A830FDC-DBB2-416F-A0A7-DFBC8A64CF50}"/>
              </a:ext>
            </a:extLst>
          </p:cNvPr>
          <p:cNvSpPr/>
          <p:nvPr/>
        </p:nvSpPr>
        <p:spPr>
          <a:xfrm>
            <a:off x="660528" y="2268709"/>
            <a:ext cx="6454988" cy="433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2BC1A-326B-4C70-A6A6-8C0723F03CA6}"/>
              </a:ext>
            </a:extLst>
          </p:cNvPr>
          <p:cNvSpPr txBox="1"/>
          <p:nvPr/>
        </p:nvSpPr>
        <p:spPr>
          <a:xfrm>
            <a:off x="371878" y="665021"/>
            <a:ext cx="610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Communication APIs</a:t>
            </a:r>
          </a:p>
        </p:txBody>
      </p:sp>
    </p:spTree>
    <p:extLst>
      <p:ext uri="{BB962C8B-B14F-4D97-AF65-F5344CB8AC3E}">
        <p14:creationId xmlns:p14="http://schemas.microsoft.com/office/powerpoint/2010/main" val="157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charanarajbr@pes.edu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Outline of Presentation</a:t>
            </a:r>
          </a:p>
          <a:p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5486-FD16-49AD-99A8-E9AE1807EF7D}"/>
              </a:ext>
            </a:extLst>
          </p:cNvPr>
          <p:cNvSpPr txBox="1"/>
          <p:nvPr/>
        </p:nvSpPr>
        <p:spPr>
          <a:xfrm>
            <a:off x="616451" y="2504538"/>
            <a:ext cx="6226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Logical design of IoT</a:t>
            </a:r>
          </a:p>
        </p:txBody>
      </p:sp>
    </p:spTree>
    <p:extLst>
      <p:ext uri="{BB962C8B-B14F-4D97-AF65-F5344CB8AC3E}">
        <p14:creationId xmlns:p14="http://schemas.microsoft.com/office/powerpoint/2010/main" val="14849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Logical Design of IoT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97FEBDC-9D68-4CED-8DDF-6157E5F48E7A}"/>
              </a:ext>
            </a:extLst>
          </p:cNvPr>
          <p:cNvSpPr/>
          <p:nvPr/>
        </p:nvSpPr>
        <p:spPr>
          <a:xfrm>
            <a:off x="5172663" y="2035870"/>
            <a:ext cx="6238161" cy="340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2864131-FD27-4364-94A7-21F898F6C5E3}"/>
              </a:ext>
            </a:extLst>
          </p:cNvPr>
          <p:cNvSpPr txBox="1"/>
          <p:nvPr/>
        </p:nvSpPr>
        <p:spPr>
          <a:xfrm>
            <a:off x="680633" y="2397608"/>
            <a:ext cx="4138295" cy="267682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Device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communication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Services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Management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Security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4C20-0B13-4AF9-9F54-5B58602DA5E3}"/>
              </a:ext>
            </a:extLst>
          </p:cNvPr>
          <p:cNvSpPr txBox="1"/>
          <p:nvPr/>
        </p:nvSpPr>
        <p:spPr>
          <a:xfrm>
            <a:off x="598883" y="161412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functional blocks are</a:t>
            </a:r>
          </a:p>
        </p:txBody>
      </p:sp>
    </p:spTree>
    <p:extLst>
      <p:ext uri="{BB962C8B-B14F-4D97-AF65-F5344CB8AC3E}">
        <p14:creationId xmlns:p14="http://schemas.microsoft.com/office/powerpoint/2010/main" val="5125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Communication Model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C0E27A5-0DBE-44D9-8DF9-BAB302BC23EA}"/>
              </a:ext>
            </a:extLst>
          </p:cNvPr>
          <p:cNvSpPr/>
          <p:nvPr/>
        </p:nvSpPr>
        <p:spPr>
          <a:xfrm>
            <a:off x="393111" y="2319005"/>
            <a:ext cx="7661440" cy="3357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399E7-B96A-4BF2-B705-14692175E751}"/>
              </a:ext>
            </a:extLst>
          </p:cNvPr>
          <p:cNvSpPr txBox="1"/>
          <p:nvPr/>
        </p:nvSpPr>
        <p:spPr>
          <a:xfrm>
            <a:off x="319602" y="144840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Request-Response communication model</a:t>
            </a:r>
          </a:p>
        </p:txBody>
      </p:sp>
    </p:spTree>
    <p:extLst>
      <p:ext uri="{BB962C8B-B14F-4D97-AF65-F5344CB8AC3E}">
        <p14:creationId xmlns:p14="http://schemas.microsoft.com/office/powerpoint/2010/main" val="25849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8" y="1407188"/>
            <a:ext cx="8135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Publish-Subscribe communication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7C2C770-7FC1-4CB0-9A92-830A41EA8590}"/>
              </a:ext>
            </a:extLst>
          </p:cNvPr>
          <p:cNvSpPr/>
          <p:nvPr/>
        </p:nvSpPr>
        <p:spPr>
          <a:xfrm>
            <a:off x="393111" y="2177795"/>
            <a:ext cx="7898633" cy="38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AC6CF-DAE4-4616-815D-D31CA7D0CDA0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Communication Model </a:t>
            </a:r>
          </a:p>
        </p:txBody>
      </p:sp>
    </p:spTree>
    <p:extLst>
      <p:ext uri="{BB962C8B-B14F-4D97-AF65-F5344CB8AC3E}">
        <p14:creationId xmlns:p14="http://schemas.microsoft.com/office/powerpoint/2010/main" val="38373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1499521"/>
            <a:ext cx="8135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Push-Pull communication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F76A13F-BE55-4C51-B7C0-F5B539C701E1}"/>
              </a:ext>
            </a:extLst>
          </p:cNvPr>
          <p:cNvSpPr/>
          <p:nvPr/>
        </p:nvSpPr>
        <p:spPr>
          <a:xfrm>
            <a:off x="371879" y="2170463"/>
            <a:ext cx="8000876" cy="3646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88AF2-2C97-4882-925B-C19206CA28B1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Communication Model </a:t>
            </a:r>
          </a:p>
        </p:txBody>
      </p:sp>
    </p:spTree>
    <p:extLst>
      <p:ext uri="{BB962C8B-B14F-4D97-AF65-F5344CB8AC3E}">
        <p14:creationId xmlns:p14="http://schemas.microsoft.com/office/powerpoint/2010/main" val="125377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1415579"/>
            <a:ext cx="8135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Exclusive Pair communication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D6430C1-E6E2-4654-817A-54D4E6F77831}"/>
              </a:ext>
            </a:extLst>
          </p:cNvPr>
          <p:cNvSpPr/>
          <p:nvPr/>
        </p:nvSpPr>
        <p:spPr>
          <a:xfrm>
            <a:off x="441028" y="1868853"/>
            <a:ext cx="7850716" cy="4846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76B89-546A-4D6A-94C2-8923FA612053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Communication Model </a:t>
            </a:r>
          </a:p>
        </p:txBody>
      </p:sp>
    </p:spTree>
    <p:extLst>
      <p:ext uri="{BB962C8B-B14F-4D97-AF65-F5344CB8AC3E}">
        <p14:creationId xmlns:p14="http://schemas.microsoft.com/office/powerpoint/2010/main" val="410496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8" y="136990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REST-based Communication APIs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B5D6630-E657-43B3-8116-6D56C050F6BE}"/>
              </a:ext>
            </a:extLst>
          </p:cNvPr>
          <p:cNvSpPr/>
          <p:nvPr/>
        </p:nvSpPr>
        <p:spPr>
          <a:xfrm>
            <a:off x="4439440" y="1943412"/>
            <a:ext cx="6778605" cy="4262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6A5A000-4B0F-4463-9DDF-8643CA815242}"/>
              </a:ext>
            </a:extLst>
          </p:cNvPr>
          <p:cNvSpPr txBox="1"/>
          <p:nvPr/>
        </p:nvSpPr>
        <p:spPr>
          <a:xfrm>
            <a:off x="816174" y="1868853"/>
            <a:ext cx="3850270" cy="5384807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Client – server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Stateless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Cache – able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Layered System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Uniform interface</a:t>
            </a: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241300" marR="23622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Calibri"/>
                <a:cs typeface="Calibri"/>
              </a:rPr>
              <a:t>Code on demand</a:t>
            </a:r>
          </a:p>
          <a:p>
            <a:pPr marL="12700" marR="236220">
              <a:lnSpc>
                <a:spcPts val="3020"/>
              </a:lnSpc>
              <a:spcBef>
                <a:spcPts val="490"/>
              </a:spcBef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3BCAE-91C0-4012-A4CF-94EB96B57A74}"/>
              </a:ext>
            </a:extLst>
          </p:cNvPr>
          <p:cNvSpPr txBox="1"/>
          <p:nvPr/>
        </p:nvSpPr>
        <p:spPr>
          <a:xfrm>
            <a:off x="371878" y="665021"/>
            <a:ext cx="610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Communication APIs</a:t>
            </a:r>
          </a:p>
        </p:txBody>
      </p:sp>
    </p:spTree>
    <p:extLst>
      <p:ext uri="{BB962C8B-B14F-4D97-AF65-F5344CB8AC3E}">
        <p14:creationId xmlns:p14="http://schemas.microsoft.com/office/powerpoint/2010/main" val="34178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153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Charanraj B R</cp:lastModifiedBy>
  <cp:revision>66</cp:revision>
  <dcterms:created xsi:type="dcterms:W3CDTF">2020-06-03T14:19:11Z</dcterms:created>
  <dcterms:modified xsi:type="dcterms:W3CDTF">2020-10-05T12:15:38Z</dcterms:modified>
</cp:coreProperties>
</file>