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358" r:id="rId3"/>
    <p:sldId id="1156" r:id="rId4"/>
    <p:sldId id="1229" r:id="rId5"/>
    <p:sldId id="1207" r:id="rId6"/>
    <p:sldId id="1209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67" autoAdjust="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IoT Physical Devices &amp; Endpoints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Raspberry Pi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Outline of Presentation</a:t>
            </a:r>
          </a:p>
          <a:p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5486-FD16-49AD-99A8-E9AE1807EF7D}"/>
              </a:ext>
            </a:extLst>
          </p:cNvPr>
          <p:cNvSpPr txBox="1"/>
          <p:nvPr/>
        </p:nvSpPr>
        <p:spPr>
          <a:xfrm>
            <a:off x="616450" y="2504538"/>
            <a:ext cx="7887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3802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 descr="Image result for about raspberry pi hardware">
            <a:extLst>
              <a:ext uri="{FF2B5EF4-FFF2-40B4-BE49-F238E27FC236}">
                <a16:creationId xmlns:a16="http://schemas.microsoft.com/office/drawing/2014/main" id="{9F219C73-A90C-4510-9D78-9845FC3B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2" y="1443366"/>
            <a:ext cx="8673441" cy="54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9291885" cy="61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4560"/>
              </a:lnSpc>
              <a:spcBef>
                <a:spcPts val="110"/>
              </a:spcBef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Example : Interfacing LED and switch with Raspberry Pi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08070BE-D366-4EA1-BB28-5AFBB879DD0A}"/>
              </a:ext>
            </a:extLst>
          </p:cNvPr>
          <p:cNvSpPr txBox="1"/>
          <p:nvPr/>
        </p:nvSpPr>
        <p:spPr>
          <a:xfrm>
            <a:off x="624840" y="1629410"/>
            <a:ext cx="3014345" cy="450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8966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rlito"/>
                <a:cs typeface="Carlito"/>
              </a:rPr>
              <a:t>from time import sleep  import RPi.GPIO as GPIO  </a:t>
            </a:r>
            <a:r>
              <a:rPr sz="1400" spc="-10" dirty="0">
                <a:latin typeface="Carlito"/>
                <a:cs typeface="Carlito"/>
              </a:rPr>
              <a:t>GPIO.setmode(GPIO.BCM)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119888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#Switch Pin  GPIO.setup(25, </a:t>
            </a:r>
            <a:r>
              <a:rPr sz="1400" spc="-10" dirty="0">
                <a:latin typeface="Carlito"/>
                <a:cs typeface="Carlito"/>
              </a:rPr>
              <a:t>GPIO.IN)  </a:t>
            </a:r>
            <a:r>
              <a:rPr sz="1400" spc="-5" dirty="0">
                <a:latin typeface="Carlito"/>
                <a:cs typeface="Carlito"/>
              </a:rPr>
              <a:t>#LED Pin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GPIO.setup(18,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GPIO.OUT)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state=false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def toggleLED(pin):</a:t>
            </a:r>
            <a:endParaRPr sz="1400" dirty="0">
              <a:latin typeface="Carlito"/>
              <a:cs typeface="Carlito"/>
            </a:endParaRPr>
          </a:p>
          <a:p>
            <a:pPr marL="469900" marR="81216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state = not state  GPIO.output(pin,</a:t>
            </a:r>
            <a:r>
              <a:rPr sz="1400" spc="2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state)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while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True:</a:t>
            </a:r>
            <a:endParaRPr sz="1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try:</a:t>
            </a:r>
            <a:endParaRPr sz="1400" dirty="0">
              <a:latin typeface="Carlito"/>
              <a:cs typeface="Carlito"/>
            </a:endParaRPr>
          </a:p>
          <a:p>
            <a:pPr marL="1383665" marR="5080" indent="-4572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if (GPIO.input(25) == True):  toggleLED(pin)</a:t>
            </a:r>
            <a:endParaRPr sz="14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sleep(.01)</a:t>
            </a:r>
            <a:endParaRPr sz="1400" dirty="0">
              <a:latin typeface="Carlito"/>
              <a:cs typeface="Carlito"/>
            </a:endParaRPr>
          </a:p>
          <a:p>
            <a:pPr marL="1383665" marR="128905" indent="-4572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except KeyboardInterrupt:  exit()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EA4BB47-82F0-4853-879F-67A0871EE6CE}"/>
              </a:ext>
            </a:extLst>
          </p:cNvPr>
          <p:cNvSpPr/>
          <p:nvPr/>
        </p:nvSpPr>
        <p:spPr>
          <a:xfrm>
            <a:off x="4141718" y="1760726"/>
            <a:ext cx="6207732" cy="4242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9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Devices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036E557-B403-41F6-A1EA-BB52E7B91A7F}"/>
              </a:ext>
            </a:extLst>
          </p:cNvPr>
          <p:cNvSpPr txBox="1"/>
          <p:nvPr/>
        </p:nvSpPr>
        <p:spPr>
          <a:xfrm>
            <a:off x="916939" y="1719199"/>
            <a:ext cx="2806065" cy="139717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ESP32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Cubieboard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E164C352-12C0-4892-853B-A0F74863EA6A}"/>
              </a:ext>
            </a:extLst>
          </p:cNvPr>
          <p:cNvSpPr/>
          <p:nvPr/>
        </p:nvSpPr>
        <p:spPr>
          <a:xfrm>
            <a:off x="9051425" y="3821229"/>
            <a:ext cx="2225505" cy="1760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7AF1E-75BC-4F18-BCD2-7ADDA619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2" y="3429000"/>
            <a:ext cx="2554432" cy="255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42875-FBF9-4BFB-9A88-F56C82AB0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524" y="3725007"/>
            <a:ext cx="2225505" cy="18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charanarajbr@pes.edu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189</Words>
  <Application>Microsoft Office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Charanraj B R</cp:lastModifiedBy>
  <cp:revision>88</cp:revision>
  <dcterms:created xsi:type="dcterms:W3CDTF">2020-06-03T14:19:11Z</dcterms:created>
  <dcterms:modified xsi:type="dcterms:W3CDTF">2020-09-24T08:00:39Z</dcterms:modified>
</cp:coreProperties>
</file>