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57" r:id="rId2"/>
    <p:sldId id="358" r:id="rId3"/>
    <p:sldId id="1156" r:id="rId4"/>
    <p:sldId id="1233" r:id="rId5"/>
    <p:sldId id="1234" r:id="rId6"/>
    <p:sldId id="1236" r:id="rId7"/>
    <p:sldId id="1237" r:id="rId8"/>
    <p:sldId id="1239" r:id="rId9"/>
    <p:sldId id="1240" r:id="rId10"/>
    <p:sldId id="1241" r:id="rId11"/>
    <p:sldId id="1243" r:id="rId12"/>
    <p:sldId id="1250" r:id="rId13"/>
    <p:sldId id="1245" r:id="rId14"/>
    <p:sldId id="1246" r:id="rId15"/>
    <p:sldId id="1247" r:id="rId16"/>
    <p:sldId id="1248" r:id="rId17"/>
    <p:sldId id="1249" r:id="rId18"/>
    <p:sldId id="34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3767" autoAdjust="0"/>
  </p:normalViewPr>
  <p:slideViewPr>
    <p:cSldViewPr snapToGrid="0">
      <p:cViewPr varScale="1">
        <p:scale>
          <a:sx n="66" d="100"/>
          <a:sy n="66" d="100"/>
        </p:scale>
        <p:origin x="59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3BFC1-CB42-476F-A2F7-819840C7136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BB1B1-1637-4064-8921-AC725E4B0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13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1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20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60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65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1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71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34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44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1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57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64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57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cdn.sparkfun.com/assets/9/1/e/4/8/515b4656ce395f8a38000000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cdn.sparkfun.com/assets/3/b/6/2/6/515b5139ce395f314e000000.p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cdn.sparkfun.com/assets/0/9/4/7/3/515b53d7ce395fc351000000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cdn.sparkfun.com/assets/9/2/3/f/f/515b547fce395f853c000007.p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arkfun.com/standard_arduino_comparison_guide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cdn.sparkfun.com/assets/3/2/0/f/1/515b5745ce395fc83c000001.pn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634023" y="210424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Designing of IoT Solutions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3634023" y="27505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IoT Physical Devices &amp; Endpoints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3634023" y="388315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Charanraj B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3634023" y="4280755"/>
            <a:ext cx="6274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3634023" y="3651684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1" y="1493752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Arduino- Software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6765E7-44D1-4BC2-BCDE-2341B254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11" y="1524398"/>
            <a:ext cx="10515600" cy="4351338"/>
          </a:xfrm>
        </p:spPr>
        <p:txBody>
          <a:bodyPr/>
          <a:lstStyle/>
          <a:p>
            <a:r>
              <a:rPr lang="en-IN" dirty="0"/>
              <a:t>Feedback while saving and exporting and displays errors.</a:t>
            </a:r>
          </a:p>
          <a:p>
            <a:r>
              <a:rPr lang="en-IN" dirty="0"/>
              <a:t>Complete error messages and other information. </a:t>
            </a:r>
          </a:p>
          <a:p>
            <a:r>
              <a:rPr lang="en-IN" dirty="0"/>
              <a:t>Displays the configured board and serial port.</a:t>
            </a:r>
          </a:p>
          <a:p>
            <a:r>
              <a:rPr lang="en-IN" dirty="0"/>
              <a:t>Verify and upload programs, create, open, and save sketches, and open the serial monitor.</a:t>
            </a:r>
          </a:p>
          <a:p>
            <a:r>
              <a:rPr lang="en-IN" sz="2800" dirty="0"/>
              <a:t>File &gt; Sketchbook menu or from the Open button on the toolbar.</a:t>
            </a:r>
          </a:p>
          <a:p>
            <a:r>
              <a:rPr lang="en-IN" sz="2800" dirty="0"/>
              <a:t>Automatically create a directory for your sketchbook.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0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Arduino- Software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CE2E40-279C-4E38-AFC9-F3CF8F21A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83" y="1653941"/>
            <a:ext cx="9829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2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Different types of Arduino Boards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C32B9EF-6C7D-421C-A171-D5367363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11" y="15243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1.Arduino UNO (R3)</a:t>
            </a:r>
          </a:p>
          <a:p>
            <a:pPr marL="0" indent="0">
              <a:buNone/>
            </a:pPr>
            <a:r>
              <a:rPr lang="en-IN" sz="2400" dirty="0"/>
              <a:t>2.Lilypad Arduino</a:t>
            </a:r>
          </a:p>
          <a:p>
            <a:pPr marL="0" indent="0">
              <a:buNone/>
            </a:pPr>
            <a:r>
              <a:rPr lang="en-IN" sz="2400" dirty="0"/>
              <a:t>3.RedBoard</a:t>
            </a:r>
          </a:p>
          <a:p>
            <a:pPr marL="0" indent="0">
              <a:buNone/>
            </a:pPr>
            <a:r>
              <a:rPr lang="en-IN" sz="2400" dirty="0"/>
              <a:t>4.Arduino Mega (R3)</a:t>
            </a:r>
          </a:p>
          <a:p>
            <a:pPr marL="0" indent="0">
              <a:buNone/>
            </a:pPr>
            <a:r>
              <a:rPr lang="en-IN" sz="2400" dirty="0"/>
              <a:t>5.Arduino Leonardo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7751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Different types of Arduino Boards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 descr="alt text">
            <a:hlinkClick r:id="rId4"/>
            <a:extLst>
              <a:ext uri="{FF2B5EF4-FFF2-40B4-BE49-F238E27FC236}">
                <a16:creationId xmlns:a16="http://schemas.microsoft.com/office/drawing/2014/main" id="{2CF5D927-CFFE-45C6-A130-9F27EEF5084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5" y="2673882"/>
            <a:ext cx="3902710" cy="286766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C32B9EF-6C7D-421C-A171-D5367363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11" y="15243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1.Arduino UNO (R3)</a:t>
            </a:r>
          </a:p>
        </p:txBody>
      </p:sp>
    </p:spTree>
    <p:extLst>
      <p:ext uri="{BB962C8B-B14F-4D97-AF65-F5344CB8AC3E}">
        <p14:creationId xmlns:p14="http://schemas.microsoft.com/office/powerpoint/2010/main" val="78446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Different types of Arduino Boards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C32B9EF-6C7D-421C-A171-D5367363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11" y="15243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2.Lilypad Arduino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10" name="Picture 9" descr="alt text">
            <a:hlinkClick r:id="rId4"/>
            <a:extLst>
              <a:ext uri="{FF2B5EF4-FFF2-40B4-BE49-F238E27FC236}">
                <a16:creationId xmlns:a16="http://schemas.microsoft.com/office/drawing/2014/main" id="{8075C5C5-1841-401B-8F3D-C72F555F0D0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76" y="2239882"/>
            <a:ext cx="3902710" cy="3093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8835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Different types of Arduino Boards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C32B9EF-6C7D-421C-A171-D5367363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11" y="15243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3.RedBoard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10" name="Picture 9" descr="alt text">
            <a:hlinkClick r:id="rId4"/>
            <a:extLst>
              <a:ext uri="{FF2B5EF4-FFF2-40B4-BE49-F238E27FC236}">
                <a16:creationId xmlns:a16="http://schemas.microsoft.com/office/drawing/2014/main" id="{35F4CC72-D2C9-43BA-9DB0-4DB2D359B5E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69" y="2550943"/>
            <a:ext cx="3902710" cy="3209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977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Different types of Arduino Boards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C32B9EF-6C7D-421C-A171-D5367363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11" y="15243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4.Arduino Mega (R3)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10" name="Picture 9" descr="alt text">
            <a:hlinkClick r:id="rId4"/>
            <a:extLst>
              <a:ext uri="{FF2B5EF4-FFF2-40B4-BE49-F238E27FC236}">
                <a16:creationId xmlns:a16="http://schemas.microsoft.com/office/drawing/2014/main" id="{B389DC42-A849-4AE8-ADC6-D7FBFAAAC16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19" y="2370967"/>
            <a:ext cx="3902710" cy="3094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340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Different types of Arduino Boards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C32B9EF-6C7D-421C-A171-D5367363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11" y="15243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5.Arduino Leonardo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9" name="Picture 8" descr="alt text">
            <a:hlinkClick r:id="rId4"/>
            <a:extLst>
              <a:ext uri="{FF2B5EF4-FFF2-40B4-BE49-F238E27FC236}">
                <a16:creationId xmlns:a16="http://schemas.microsoft.com/office/drawing/2014/main" id="{1824B677-596F-403C-A7BC-76311935AE5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37" y="2473222"/>
            <a:ext cx="3902710" cy="306832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D46BB0-6D6E-4D9A-91F5-7D1895C67F73}"/>
              </a:ext>
            </a:extLst>
          </p:cNvPr>
          <p:cNvSpPr txBox="1"/>
          <p:nvPr/>
        </p:nvSpPr>
        <p:spPr>
          <a:xfrm>
            <a:off x="371879" y="6021436"/>
            <a:ext cx="7497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>
                <a:hlinkClick r:id="rId6"/>
              </a:rPr>
              <a:t>https://www.sparkfun.com/standard_arduino_comparison_guide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033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charanarajbr@pes.edu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6557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721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Charanraj B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Designing of Iot solutions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Arduino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Charanraj B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Outline of Presentation</a:t>
            </a:r>
          </a:p>
          <a:p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ADF7FB-1685-4E45-A9D0-F172EE0B8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09" y="454900"/>
            <a:ext cx="933598" cy="1398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0B9AAF5-AE63-440C-8179-F68F39D8CE9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3C5486-FD16-49AD-99A8-E9AE1807EF7D}"/>
              </a:ext>
            </a:extLst>
          </p:cNvPr>
          <p:cNvSpPr txBox="1"/>
          <p:nvPr/>
        </p:nvSpPr>
        <p:spPr>
          <a:xfrm>
            <a:off x="616450" y="2504538"/>
            <a:ext cx="7887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338025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Arduino- What is an Arduino?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EB6363-DB4B-48E3-AD73-DDCB9D286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79" y="1414187"/>
            <a:ext cx="11385419" cy="5751003"/>
          </a:xfrm>
        </p:spPr>
        <p:txBody>
          <a:bodyPr>
            <a:normAutofit/>
          </a:bodyPr>
          <a:lstStyle/>
          <a:p>
            <a:r>
              <a:rPr lang="en-IN" dirty="0"/>
              <a:t>Arduino has been the brain of projects</a:t>
            </a:r>
          </a:p>
          <a:p>
            <a:r>
              <a:rPr lang="en-IN" dirty="0"/>
              <a:t>A worldwide community.</a:t>
            </a:r>
          </a:p>
          <a:p>
            <a:r>
              <a:rPr lang="en-IN" dirty="0"/>
              <a:t>Sending a set of instructions to the microcontroller on the board. </a:t>
            </a:r>
          </a:p>
          <a:p>
            <a:r>
              <a:rPr lang="en-IN" dirty="0"/>
              <a:t>Uses SPI, UART and I2C protocols to transfer data at high speeds to compatible devices.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5341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Arduino- Advantages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F722F2-AF57-4BFB-B4F1-BFE4F3151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79" y="1513221"/>
            <a:ext cx="10515600" cy="4351338"/>
          </a:xfrm>
        </p:spPr>
        <p:txBody>
          <a:bodyPr>
            <a:normAutofit/>
          </a:bodyPr>
          <a:lstStyle/>
          <a:p>
            <a:r>
              <a:rPr lang="en-IN" b="1" dirty="0"/>
              <a:t>Inexpensive </a:t>
            </a:r>
            <a:r>
              <a:rPr lang="en-IN" dirty="0"/>
              <a:t>- Inexpensive compared to other microcontroller platforms. less than $50.</a:t>
            </a:r>
          </a:p>
          <a:p>
            <a:r>
              <a:rPr lang="en-IN" b="1" dirty="0"/>
              <a:t>Cross-platform</a:t>
            </a:r>
            <a:r>
              <a:rPr lang="en-IN" dirty="0"/>
              <a:t> - Windows, Macintosh OSX, and Linux operating systems. </a:t>
            </a:r>
          </a:p>
          <a:p>
            <a:r>
              <a:rPr lang="en-IN" b="1" dirty="0"/>
              <a:t>Simple, clear programming environment E</a:t>
            </a:r>
            <a:r>
              <a:rPr lang="en-IN" dirty="0"/>
              <a:t>asy-to-use for beginners</a:t>
            </a:r>
          </a:p>
          <a:p>
            <a:r>
              <a:rPr lang="en-IN" b="1" dirty="0"/>
              <a:t>Open source and extensible software </a:t>
            </a:r>
            <a:r>
              <a:rPr lang="en-IN" dirty="0"/>
              <a:t>- open source tools, available for extension by experienced programmers.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5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Arduino- Hardware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F1964-1F88-458C-9A1A-4F4234C5C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184" y="1365718"/>
            <a:ext cx="6089778" cy="524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5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Arduino- Hardware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AA6B05-9459-4368-ADCB-5FE9D0267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79" y="1534023"/>
            <a:ext cx="10515600" cy="4351338"/>
          </a:xfrm>
        </p:spPr>
        <p:txBody>
          <a:bodyPr/>
          <a:lstStyle/>
          <a:p>
            <a:r>
              <a:rPr lang="en-IN" dirty="0"/>
              <a:t>The ATmega328 microcontroller is the MCU. ATmega328 is an MCU from the AVR family; it is an 8-bit device, </a:t>
            </a:r>
          </a:p>
          <a:p>
            <a:r>
              <a:rPr lang="en-IN" dirty="0"/>
              <a:t>ATmega328 has three :</a:t>
            </a:r>
          </a:p>
          <a:p>
            <a:pPr lvl="1"/>
            <a:r>
              <a:rPr lang="en-IN" dirty="0"/>
              <a:t>Flash memory</a:t>
            </a:r>
          </a:p>
          <a:p>
            <a:pPr lvl="1"/>
            <a:r>
              <a:rPr lang="en-IN" dirty="0"/>
              <a:t>SRAM memory</a:t>
            </a:r>
          </a:p>
          <a:p>
            <a:pPr lvl="1"/>
            <a:r>
              <a:rPr lang="en-IN" dirty="0"/>
              <a:t>EEPROM memory</a:t>
            </a:r>
          </a:p>
        </p:txBody>
      </p:sp>
    </p:spTree>
    <p:extLst>
      <p:ext uri="{BB962C8B-B14F-4D97-AF65-F5344CB8AC3E}">
        <p14:creationId xmlns:p14="http://schemas.microsoft.com/office/powerpoint/2010/main" val="14270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Arduino- Hardware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351136-578D-46B7-A9EB-FB0E69BD6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12" y="1767452"/>
            <a:ext cx="5122184" cy="41905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BDCD2F-FC78-4517-ABF5-8D7962CAE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920" y="1729351"/>
            <a:ext cx="4442145" cy="349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3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Arduino- Software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8B3EE3-E114-4401-BB86-9C21E665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11" y="1513221"/>
            <a:ext cx="10515600" cy="4351338"/>
          </a:xfrm>
        </p:spPr>
        <p:txBody>
          <a:bodyPr/>
          <a:lstStyle/>
          <a:p>
            <a:r>
              <a:rPr lang="en-IN" dirty="0"/>
              <a:t>Arduino Software (IDE) - It connects to the Arduino and Hardware to upload programs </a:t>
            </a:r>
          </a:p>
          <a:p>
            <a:r>
              <a:rPr lang="en-IN" dirty="0"/>
              <a:t>Sketches. </a:t>
            </a:r>
          </a:p>
          <a:p>
            <a:r>
              <a:rPr lang="en-IN" dirty="0"/>
              <a:t>file extension .ino.</a:t>
            </a:r>
          </a:p>
          <a:p>
            <a:r>
              <a:rPr lang="en-IN" dirty="0"/>
              <a:t>Cutting/pasting and for searching/replacing text.</a:t>
            </a:r>
          </a:p>
        </p:txBody>
      </p:sp>
    </p:spTree>
    <p:extLst>
      <p:ext uri="{BB962C8B-B14F-4D97-AF65-F5344CB8AC3E}">
        <p14:creationId xmlns:p14="http://schemas.microsoft.com/office/powerpoint/2010/main" val="260981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12457</TotalTime>
  <Words>466</Words>
  <Application>Microsoft Office PowerPoint</Application>
  <PresentationFormat>Widescreen</PresentationFormat>
  <Paragraphs>95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Charanraj B R</cp:lastModifiedBy>
  <cp:revision>92</cp:revision>
  <dcterms:created xsi:type="dcterms:W3CDTF">2020-06-03T14:19:11Z</dcterms:created>
  <dcterms:modified xsi:type="dcterms:W3CDTF">2020-09-24T08:25:30Z</dcterms:modified>
</cp:coreProperties>
</file>