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7" r:id="rId2"/>
    <p:sldId id="358" r:id="rId3"/>
    <p:sldId id="1156" r:id="rId4"/>
    <p:sldId id="1233" r:id="rId5"/>
    <p:sldId id="1264" r:id="rId6"/>
    <p:sldId id="1259" r:id="rId7"/>
    <p:sldId id="1260" r:id="rId8"/>
    <p:sldId id="1261" r:id="rId9"/>
    <p:sldId id="1262" r:id="rId10"/>
    <p:sldId id="1263" r:id="rId11"/>
    <p:sldId id="1252" r:id="rId12"/>
    <p:sldId id="1257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67" autoAdjust="0"/>
  </p:normalViewPr>
  <p:slideViewPr>
    <p:cSldViewPr snapToGrid="0">
      <p:cViewPr>
        <p:scale>
          <a:sx n="48" d="100"/>
          <a:sy n="48" d="100"/>
        </p:scale>
        <p:origin x="1288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IoT Physical Devices &amp; Endpoints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Various IoT Platforms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B80E00-4AC6-440C-A5DD-D47818AE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414187"/>
            <a:ext cx="9195633" cy="5751003"/>
          </a:xfrm>
        </p:spPr>
        <p:txBody>
          <a:bodyPr>
            <a:normAutofit/>
          </a:bodyPr>
          <a:lstStyle/>
          <a:p>
            <a:pPr marL="0" indent="0">
              <a:lnSpc>
                <a:spcPct val="106000"/>
              </a:lnSpc>
              <a:spcAft>
                <a:spcPts val="1680"/>
              </a:spcAft>
              <a:buNone/>
            </a:pPr>
            <a:r>
              <a:rPr lang="en-IN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Artik Cloud IoT platform:</a:t>
            </a:r>
            <a:r>
              <a:rPr lang="en-IN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6000"/>
              </a:lnSpc>
              <a:spcAft>
                <a:spcPts val="168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Set of services that continuously connect devices to the cloud and start gathering data. </a:t>
            </a:r>
            <a:r>
              <a:rPr lang="en-IN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 from connected devices and combines.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500D5-14FB-47E7-9C8B-6813A5D9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4046330"/>
            <a:ext cx="28860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434836" y="713905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Modern IoT Platform architecture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F1B4000-DA70-49FB-A04D-21FB4098DF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9" y="1385822"/>
            <a:ext cx="8817841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3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types of “IoT Platforms”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16A93D-3BBE-4474-BA1E-21D37CFC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725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b="1" dirty="0"/>
              <a:t>Connectivity / M2M platforms.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onnectivity of connected IoT devices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via telecommunication networks</a:t>
            </a:r>
          </a:p>
          <a:p>
            <a:pPr marL="514350" indent="-514350">
              <a:buAutoNum type="arabicPeriod" startAt="2"/>
            </a:pPr>
            <a:r>
              <a:rPr lang="en-IN" b="1" dirty="0"/>
              <a:t>IaaS backends. 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Hosting space and processing power for applications and services.</a:t>
            </a:r>
          </a:p>
          <a:p>
            <a:pPr marL="0" indent="0">
              <a:buNone/>
            </a:pPr>
            <a:r>
              <a:rPr lang="en-IN" b="1" dirty="0"/>
              <a:t>3. Hardware-specific software platforms. </a:t>
            </a:r>
          </a:p>
          <a:p>
            <a:pPr marL="0" indent="0">
              <a:buNone/>
            </a:pPr>
            <a:r>
              <a:rPr lang="en-IN" sz="2400" dirty="0"/>
              <a:t>	Own proprietary software backend. Not open to anyone else on the market 	E.g. Google Nest.</a:t>
            </a:r>
          </a:p>
          <a:p>
            <a:pPr marL="0" indent="0">
              <a:buNone/>
            </a:pPr>
            <a:r>
              <a:rPr lang="en-IN" b="1" dirty="0"/>
              <a:t>4. Consumer/Enterprise software extensions.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sz="2400" dirty="0"/>
              <a:t>	Software packages and OS such as Windows 10 are 	increasingly allowing the integration of IoT devices. </a:t>
            </a:r>
          </a:p>
          <a:p>
            <a:pPr marL="0" indent="0" fontAlgn="base">
              <a:spcAft>
                <a:spcPts val="800"/>
              </a:spcAft>
              <a:buNone/>
            </a:pP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/>
          </a:p>
          <a:p>
            <a:pPr marL="514350" indent="-514350">
              <a:buAutoNum type="arabicPeriod" startAt="2"/>
            </a:pPr>
            <a:endParaRPr lang="en-IN" b="1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2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charanarajbr@pes.edu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IoT Platforms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Outline of Presentation</a:t>
            </a:r>
          </a:p>
          <a:p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5486-FD16-49AD-99A8-E9AE1807EF7D}"/>
              </a:ext>
            </a:extLst>
          </p:cNvPr>
          <p:cNvSpPr txBox="1"/>
          <p:nvPr/>
        </p:nvSpPr>
        <p:spPr>
          <a:xfrm>
            <a:off x="616450" y="2504538"/>
            <a:ext cx="7887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IoT Platforms</a:t>
            </a:r>
          </a:p>
        </p:txBody>
      </p:sp>
    </p:spTree>
    <p:extLst>
      <p:ext uri="{BB962C8B-B14F-4D97-AF65-F5344CB8AC3E}">
        <p14:creationId xmlns:p14="http://schemas.microsoft.com/office/powerpoint/2010/main" val="33802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Platforms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what is an iot platform">
            <a:extLst>
              <a:ext uri="{FF2B5EF4-FFF2-40B4-BE49-F238E27FC236}">
                <a16:creationId xmlns:a16="http://schemas.microsoft.com/office/drawing/2014/main" id="{AF6F6C0D-BD9C-4D4E-B182-743B3A849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2" y="1483656"/>
            <a:ext cx="8300052" cy="51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1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Various IoT Platforms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22E48-2760-4B11-85AF-EDCACEA7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685500"/>
            <a:ext cx="9650049" cy="575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Amazon Web Services (AWS) IoT platform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Azure IoT platform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Cloud Platform IoT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IoT platform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Artik Cloud IoT platform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Various IoT Platforms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21324-AED8-4B41-B34D-73F52F06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01" y="3944604"/>
            <a:ext cx="2057400" cy="14001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22E48-2760-4B11-85AF-EDCACEA7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13221"/>
            <a:ext cx="9650049" cy="575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Amazon Web Services (AWS) IoT platform:</a:t>
            </a:r>
          </a:p>
          <a:p>
            <a:pPr marL="457200" indent="-457200">
              <a:buAutoNum type="arabicPeriod"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IN" sz="2400" dirty="0">
                <a:effectLst/>
                <a:ea typeface="Calibri" panose="020F0502020204030204" pitchFamily="34" charset="0"/>
              </a:rPr>
              <a:t>et of services that connect to several devices and maintain the security 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54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Various IoT Platforms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B80E00-4AC6-440C-A5DD-D47818AE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414187"/>
            <a:ext cx="9195633" cy="57510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Microsoft Azure IoT platform:</a:t>
            </a:r>
          </a:p>
          <a:p>
            <a:pPr marL="0" indent="0" algn="just">
              <a:buNone/>
            </a:pP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	Strong security mechanism, scalability and easy integration.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i-directional communication between connected devices and platform.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368BB-634B-42DD-988C-44126AE85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01" y="4081845"/>
            <a:ext cx="3258151" cy="21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Various IoT Platforms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B80E00-4AC6-440C-A5DD-D47818AE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43" y="1513221"/>
            <a:ext cx="9195633" cy="57510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Google Cloud Platform IoT: </a:t>
            </a:r>
          </a:p>
          <a:p>
            <a:pPr marL="0" indent="0" algn="just">
              <a:buNone/>
            </a:pP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Solution for IoT devices and applications.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arge amount of data using Cloud IoT.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99C9D-C6DA-4BDC-9877-73579ADFC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87" y="4297680"/>
            <a:ext cx="4969529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Various IoT Platforms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B80E00-4AC6-440C-A5DD-D47818AE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13221"/>
            <a:ext cx="9195633" cy="57510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IBM Watson IoT platform: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 algn="just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IBM Watson IoT platform enables the developer to deploy the application and building IoT solutions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531AF-4E01-4A11-9E8A-B7B4B1AF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2" y="3429000"/>
            <a:ext cx="2924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371</Words>
  <Application>Microsoft Office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Charanraj B R</cp:lastModifiedBy>
  <cp:revision>95</cp:revision>
  <dcterms:created xsi:type="dcterms:W3CDTF">2020-06-03T14:19:11Z</dcterms:created>
  <dcterms:modified xsi:type="dcterms:W3CDTF">2020-09-26T07:05:31Z</dcterms:modified>
</cp:coreProperties>
</file>