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57" r:id="rId3"/>
    <p:sldId id="358" r:id="rId4"/>
    <p:sldId id="1232" r:id="rId5"/>
    <p:sldId id="1233" r:id="rId6"/>
    <p:sldId id="1234" r:id="rId7"/>
    <p:sldId id="12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98" autoAdjust="0"/>
    <p:restoredTop sz="94660"/>
  </p:normalViewPr>
  <p:slideViewPr>
    <p:cSldViewPr snapToGrid="0">
      <p:cViewPr>
        <p:scale>
          <a:sx n="87" d="100"/>
          <a:sy n="87" d="100"/>
        </p:scale>
        <p:origin x="-11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40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71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0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62" y="261382"/>
            <a:ext cx="764692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0"/>
            <a:ext cx="7211484" cy="452755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95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61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90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fld id="{0A17A3E6-C54E-4BA1-B068-5591A12E973F}" type="slidenum">
              <a:rPr lang="en-IN" sz="2100" smtClean="0">
                <a:solidFill>
                  <a:prstClr val="black"/>
                </a:solidFill>
              </a:rPr>
              <a:pPr defTabSz="1088502"/>
              <a:t>‹#›</a:t>
            </a:fld>
            <a:endParaRPr lang="en-IN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33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fld id="{0A17A3E6-C54E-4BA1-B068-5591A12E973F}" type="slidenum">
              <a:rPr lang="en-IN" sz="2100" smtClean="0">
                <a:solidFill>
                  <a:prstClr val="black"/>
                </a:solidFill>
              </a:rPr>
              <a:pPr defTabSz="1088502"/>
              <a:t>‹#›</a:t>
            </a:fld>
            <a:endParaRPr lang="en-IN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44" y="4868828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0662" y="693330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27" y="5444757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817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fld id="{0A17A3E6-C54E-4BA1-B068-5591A12E973F}" type="slidenum">
              <a:rPr lang="en-IN" sz="2100" smtClean="0">
                <a:solidFill>
                  <a:prstClr val="black"/>
                </a:solidFill>
              </a:rPr>
              <a:pPr defTabSz="1088502"/>
              <a:t>‹#›</a:t>
            </a:fld>
            <a:endParaRPr lang="en-IN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24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1" y="274640"/>
            <a:ext cx="3655484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107696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088502"/>
            <a:endParaRPr lang="en-IN" sz="21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088502"/>
            <a:fld id="{0A17A3E6-C54E-4BA1-B068-5591A12E973F}" type="slidenum">
              <a:rPr lang="en-IN" sz="2100" smtClean="0">
                <a:solidFill>
                  <a:prstClr val="black"/>
                </a:solidFill>
              </a:rPr>
              <a:pPr defTabSz="1088502"/>
              <a:t>‹#›</a:t>
            </a:fld>
            <a:endParaRPr lang="en-IN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7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7646920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205147"/>
            <a:ext cx="7682145" cy="4319480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7" y="1485234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21" y="469893"/>
            <a:ext cx="933599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210424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Designing of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Solutions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634023" y="27505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Case studies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388315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Rashma.B.M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428075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365168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Designing of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Case study :Smart city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Rashma.B.M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Smart city architecture- proposed by cisco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</a:t>
            </a:r>
            <a:r>
              <a:rPr lang="en-US" sz="2400" b="1" dirty="0" err="1" smtClean="0">
                <a:solidFill>
                  <a:srgbClr val="4F81BD">
                    <a:lumMod val="75000"/>
                  </a:srgbClr>
                </a:solidFill>
              </a:rPr>
              <a:t>IoT</a:t>
            </a:r>
            <a:r>
              <a:rPr lang="en-US" sz="2400" b="1" dirty="0" smtClean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3" y="1542410"/>
            <a:ext cx="6770077" cy="496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7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Smart city architecture- proposed by cisco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</a:t>
            </a:r>
            <a:r>
              <a:rPr lang="en-US" sz="2400" b="1" dirty="0" err="1" smtClean="0">
                <a:solidFill>
                  <a:srgbClr val="4F81BD">
                    <a:lumMod val="75000"/>
                  </a:srgbClr>
                </a:solidFill>
              </a:rPr>
              <a:t>IoT</a:t>
            </a:r>
            <a:r>
              <a:rPr lang="en-US" sz="2400" b="1" dirty="0" smtClean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3" y="1827701"/>
            <a:ext cx="85915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27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4463" y="549349"/>
            <a:ext cx="9379623" cy="503939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>
            <a:lvl1pPr algn="ctr" defTabSz="1088502" rtl="0" eaLnBrk="1" latinLnBrk="0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spc="-1" dirty="0" smtClean="0">
                <a:solidFill>
                  <a:srgbClr val="F79646">
                    <a:lumMod val="75000"/>
                  </a:srgbClr>
                </a:solidFill>
              </a:rPr>
              <a:t>Smart city architecture- proposed by cisco</a:t>
            </a:r>
            <a:endParaRPr lang="en-US" sz="24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614461" y="211551"/>
            <a:ext cx="4281691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502"/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Designing </a:t>
            </a:r>
            <a:r>
              <a:rPr lang="en-US" sz="2400" b="1" dirty="0" err="1" smtClean="0">
                <a:solidFill>
                  <a:srgbClr val="4F81BD">
                    <a:lumMod val="75000"/>
                  </a:srgbClr>
                </a:solidFill>
              </a:rPr>
              <a:t>IoT</a:t>
            </a:r>
            <a:r>
              <a:rPr lang="en-US" sz="2400" b="1" dirty="0" smtClean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sz="2400" b="1" dirty="0">
                <a:solidFill>
                  <a:srgbClr val="4F81BD">
                    <a:lumMod val="75000"/>
                  </a:srgbClr>
                </a:solidFill>
              </a:rPr>
              <a:t>Solutions</a:t>
            </a:r>
            <a:endParaRPr lang="en-IN" sz="2400" b="1" dirty="0">
              <a:solidFill>
                <a:srgbClr val="4F81BD">
                  <a:lumMod val="75000"/>
                </a:srgbClr>
              </a:solidFill>
              <a:ea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1" y="1690798"/>
            <a:ext cx="8368446" cy="461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1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rashmabm@pes.edu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Rashma.B.M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73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SU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</TotalTime>
  <Words>65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PESU1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Admin</cp:lastModifiedBy>
  <cp:revision>161</cp:revision>
  <dcterms:created xsi:type="dcterms:W3CDTF">2020-06-03T14:19:11Z</dcterms:created>
  <dcterms:modified xsi:type="dcterms:W3CDTF">2020-11-13T07:59:01Z</dcterms:modified>
</cp:coreProperties>
</file>