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357" r:id="rId3"/>
    <p:sldId id="358" r:id="rId4"/>
    <p:sldId id="1207" r:id="rId5"/>
    <p:sldId id="1235" r:id="rId6"/>
    <p:sldId id="1221" r:id="rId7"/>
    <p:sldId id="122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98" autoAdjust="0"/>
    <p:restoredTop sz="94660"/>
  </p:normalViewPr>
  <p:slideViewPr>
    <p:cSldViewPr snapToGrid="0">
      <p:cViewPr>
        <p:scale>
          <a:sx n="87" d="100"/>
          <a:sy n="87" d="100"/>
        </p:scale>
        <p:origin x="-11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11/13/2020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200" cy="1470025"/>
          </a:xfrm>
        </p:spPr>
        <p:txBody>
          <a:bodyPr/>
          <a:lstStyle/>
          <a:p>
            <a:r>
              <a:rPr lang="en-US" dirty="0" smtClean="0"/>
              <a:t>Click to edit Master title style</a:t>
            </a:r>
            <a:endParaRPr lang="en-IN" dirty="0"/>
          </a:p>
        </p:txBody>
      </p:sp>
      <p:sp>
        <p:nvSpPr>
          <p:cNvPr id="3" name="Subtitle 2"/>
          <p:cNvSpPr>
            <a:spLocks noGrp="1"/>
          </p:cNvSpPr>
          <p:nvPr>
            <p:ph type="subTitle" idx="1"/>
          </p:nvPr>
        </p:nvSpPr>
        <p:spPr>
          <a:xfrm>
            <a:off x="1828802" y="3886200"/>
            <a:ext cx="8534400" cy="1752600"/>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dirty="0" smtClean="0"/>
              <a:t>Click to edit Master subtitle style</a:t>
            </a:r>
            <a:endParaRPr lang="en-IN" dirty="0"/>
          </a:p>
        </p:txBody>
      </p:sp>
    </p:spTree>
    <p:extLst>
      <p:ext uri="{BB962C8B-B14F-4D97-AF65-F5344CB8AC3E}">
        <p14:creationId xmlns:p14="http://schemas.microsoft.com/office/powerpoint/2010/main" val="4261408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563715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0"/>
            <a:ext cx="10363200" cy="1362075"/>
          </a:xfrm>
        </p:spPr>
        <p:txBody>
          <a:bodyPr anchor="t"/>
          <a:lstStyle>
            <a:lvl1pPr algn="l">
              <a:defRPr sz="4800" b="1"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963086" y="2906715"/>
            <a:ext cx="10363200" cy="1500187"/>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28506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0662" y="261382"/>
            <a:ext cx="7646920" cy="1143000"/>
          </a:xfrm>
        </p:spPr>
        <p:txBody>
          <a:bodyPr/>
          <a:lstStyle/>
          <a:p>
            <a:r>
              <a:rPr lang="en-US" dirty="0" smtClean="0"/>
              <a:t>Click to edit Master title style</a:t>
            </a:r>
            <a:endParaRPr lang="en-IN" dirty="0"/>
          </a:p>
        </p:txBody>
      </p:sp>
      <p:sp>
        <p:nvSpPr>
          <p:cNvPr id="3" name="Content Placeholder 2"/>
          <p:cNvSpPr>
            <a:spLocks noGrp="1"/>
          </p:cNvSpPr>
          <p:nvPr>
            <p:ph sz="half" idx="1"/>
          </p:nvPr>
        </p:nvSpPr>
        <p:spPr>
          <a:xfrm>
            <a:off x="812801" y="1600200"/>
            <a:ext cx="7211484" cy="4527550"/>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2955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600" y="2174877"/>
            <a:ext cx="5386917"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852561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4142090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3" name="Footer Placeholder 2"/>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4" name="Slide Number Placeholder 3"/>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999233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400" b="1"/>
            </a:lvl1pPr>
          </a:lstStyle>
          <a:p>
            <a:r>
              <a:rPr lang="en-US" smtClean="0"/>
              <a:t>Click to edit Master title style</a:t>
            </a:r>
            <a:endParaRPr lang="en-IN"/>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6" name="Footer Placeholder 5"/>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7" name="Slide Number Placeholder 6"/>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142296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8644" y="4868828"/>
            <a:ext cx="7315200" cy="566738"/>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550662" y="693330"/>
            <a:ext cx="7315200" cy="4114800"/>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IN"/>
          </a:p>
        </p:txBody>
      </p:sp>
      <p:sp>
        <p:nvSpPr>
          <p:cNvPr id="4" name="Text Placeholder 3"/>
          <p:cNvSpPr>
            <a:spLocks noGrp="1"/>
          </p:cNvSpPr>
          <p:nvPr>
            <p:ph type="body" sz="half" idx="2"/>
          </p:nvPr>
        </p:nvSpPr>
        <p:spPr>
          <a:xfrm>
            <a:off x="406627" y="5444757"/>
            <a:ext cx="7315200" cy="804862"/>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extLst>
      <p:ext uri="{BB962C8B-B14F-4D97-AF65-F5344CB8AC3E}">
        <p14:creationId xmlns:p14="http://schemas.microsoft.com/office/powerpoint/2010/main" val="3647817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5" name="Footer Placeholder 4"/>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6" name="Slide Number Placeholder 5"/>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2744624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1" y="274640"/>
            <a:ext cx="3655484" cy="58531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0"/>
            <a:ext cx="107696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5" name="Footer Placeholder 4"/>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6" name="Slide Number Placeholder 5"/>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92077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13-11-2020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13-11-2020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74638"/>
            <a:ext cx="7646920" cy="1143000"/>
          </a:xfrm>
          <a:prstGeom prst="rect">
            <a:avLst/>
          </a:prstGeom>
        </p:spPr>
        <p:txBody>
          <a:bodyPr vert="horz" lIns="108850" tIns="54425" rIns="108850" bIns="54425"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609602" y="2205147"/>
            <a:ext cx="7682145" cy="4319480"/>
          </a:xfrm>
          <a:prstGeom prst="rect">
            <a:avLst/>
          </a:prstGeom>
        </p:spPr>
        <p:txBody>
          <a:bodyPr vert="horz" lIns="108850" tIns="54425" rIns="108850" bIns="5442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7" name="Straight Connector 6">
            <a:extLst>
              <a:ext uri="{FF2B5EF4-FFF2-40B4-BE49-F238E27FC236}">
                <a16:creationId xmlns="" xmlns:a16="http://schemas.microsoft.com/office/drawing/2014/main" id="{A4293697-6E2C-4331-B4E1-C58B355192F4}"/>
              </a:ext>
            </a:extLst>
          </p:cNvPr>
          <p:cNvCxnSpPr>
            <a:cxnSpLocks/>
          </p:cNvCxnSpPr>
          <p:nvPr/>
        </p:nvCxnSpPr>
        <p:spPr>
          <a:xfrm>
            <a:off x="-8307" y="1485234"/>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59521" y="469893"/>
            <a:ext cx="933599" cy="1398963"/>
          </a:xfrm>
          <a:prstGeom prst="rect">
            <a:avLst/>
          </a:prstGeom>
        </p:spPr>
      </p:pic>
    </p:spTree>
    <p:extLst>
      <p:ext uri="{BB962C8B-B14F-4D97-AF65-F5344CB8AC3E}">
        <p14:creationId xmlns:p14="http://schemas.microsoft.com/office/powerpoint/2010/main" val="1913598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3634023" y="2104247"/>
            <a:ext cx="7497214" cy="646331"/>
          </a:xfrm>
          <a:prstGeom prst="rect">
            <a:avLst/>
          </a:prstGeom>
        </p:spPr>
        <p:txBody>
          <a:bodyPr wrap="square">
            <a:spAutoFit/>
          </a:bodyPr>
          <a:lstStyle/>
          <a:p>
            <a:r>
              <a:rPr lang="en-US" sz="3600" b="1" dirty="0" smtClean="0">
                <a:solidFill>
                  <a:schemeClr val="accent2">
                    <a:lumMod val="75000"/>
                  </a:schemeClr>
                </a:solidFill>
              </a:rPr>
              <a:t>Designing of </a:t>
            </a:r>
            <a:r>
              <a:rPr lang="en-US" sz="3600" b="1" dirty="0" err="1" smtClean="0">
                <a:solidFill>
                  <a:schemeClr val="accent2">
                    <a:lumMod val="75000"/>
                  </a:schemeClr>
                </a:solidFill>
              </a:rPr>
              <a:t>IoT</a:t>
            </a:r>
            <a:r>
              <a:rPr lang="en-US" sz="3600" b="1" dirty="0" smtClean="0">
                <a:solidFill>
                  <a:schemeClr val="accent2">
                    <a:lumMod val="75000"/>
                  </a:schemeClr>
                </a:solidFill>
              </a:rPr>
              <a:t> Solutions</a:t>
            </a:r>
            <a:endParaRPr lang="en-US" sz="3600" b="1" dirty="0">
              <a:solidFill>
                <a:schemeClr val="accent2">
                  <a:lumMod val="75000"/>
                </a:schemeClr>
              </a:solidFill>
            </a:endParaRPr>
          </a:p>
        </p:txBody>
      </p:sp>
      <p:sp>
        <p:nvSpPr>
          <p:cNvPr id="13" name="Rectangle 12">
            <a:extLst>
              <a:ext uri="{FF2B5EF4-FFF2-40B4-BE49-F238E27FC236}">
                <a16:creationId xmlns:a16="http://schemas.microsoft.com/office/drawing/2014/main" xmlns="" id="{34CEFAD4-E477-4E46-B5A6-ADB26E6A2863}"/>
              </a:ext>
            </a:extLst>
          </p:cNvPr>
          <p:cNvSpPr/>
          <p:nvPr/>
        </p:nvSpPr>
        <p:spPr>
          <a:xfrm>
            <a:off x="3634023" y="2750578"/>
            <a:ext cx="7497214" cy="646331"/>
          </a:xfrm>
          <a:prstGeom prst="rect">
            <a:avLst/>
          </a:prstGeom>
        </p:spPr>
        <p:txBody>
          <a:bodyPr wrap="square">
            <a:spAutoFit/>
          </a:bodyPr>
          <a:lstStyle/>
          <a:p>
            <a:r>
              <a:rPr lang="en-IN" sz="3600" b="1" dirty="0" smtClean="0">
                <a:solidFill>
                  <a:schemeClr val="accent1">
                    <a:lumMod val="75000"/>
                  </a:schemeClr>
                </a:solidFill>
              </a:rPr>
              <a:t>Case studies</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3634023" y="3883150"/>
            <a:ext cx="7497214" cy="461665"/>
          </a:xfrm>
          <a:prstGeom prst="rect">
            <a:avLst/>
          </a:prstGeom>
        </p:spPr>
        <p:txBody>
          <a:bodyPr wrap="square">
            <a:spAutoFit/>
          </a:bodyPr>
          <a:lstStyle/>
          <a:p>
            <a:r>
              <a:rPr lang="en-US" sz="2400" b="1" dirty="0" smtClean="0"/>
              <a:t> </a:t>
            </a:r>
            <a:r>
              <a:rPr lang="en-US" sz="2400" b="1" dirty="0" err="1" smtClean="0"/>
              <a:t>Rashma.B.M</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3634023" y="4280755"/>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3634023" y="365168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849772"/>
            <a:ext cx="7497214" cy="646331"/>
          </a:xfrm>
          <a:prstGeom prst="rect">
            <a:avLst/>
          </a:prstGeom>
        </p:spPr>
        <p:txBody>
          <a:bodyPr wrap="square">
            <a:spAutoFit/>
          </a:bodyPr>
          <a:lstStyle/>
          <a:p>
            <a:r>
              <a:rPr lang="en-US" sz="3600" b="1" dirty="0">
                <a:solidFill>
                  <a:schemeClr val="accent2">
                    <a:lumMod val="75000"/>
                  </a:schemeClr>
                </a:solidFill>
              </a:rPr>
              <a:t>Designing of </a:t>
            </a:r>
            <a:r>
              <a:rPr lang="en-US" sz="3600" b="1" dirty="0" err="1">
                <a:solidFill>
                  <a:schemeClr val="accent2">
                    <a:lumMod val="75000"/>
                  </a:schemeClr>
                </a:solidFill>
              </a:rPr>
              <a:t>IoT</a:t>
            </a:r>
            <a:r>
              <a:rPr lang="en-US" sz="3600" b="1" dirty="0">
                <a:solidFill>
                  <a:schemeClr val="accent2">
                    <a:lumMod val="75000"/>
                  </a:schemeClr>
                </a:solidFill>
              </a:rPr>
              <a:t> Solutions</a:t>
            </a:r>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646331"/>
          </a:xfrm>
          <a:prstGeom prst="rect">
            <a:avLst/>
          </a:prstGeom>
        </p:spPr>
        <p:txBody>
          <a:bodyPr wrap="square">
            <a:spAutoFit/>
          </a:bodyPr>
          <a:lstStyle/>
          <a:p>
            <a:r>
              <a:rPr lang="en-IN" sz="3600" b="1" dirty="0" smtClean="0">
                <a:solidFill>
                  <a:schemeClr val="accent1">
                    <a:lumMod val="75000"/>
                  </a:schemeClr>
                </a:solidFill>
              </a:rPr>
              <a:t>Case study :Smart city</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err="1" smtClean="0"/>
              <a:t>Rashma.B.M</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Issues with implementing </a:t>
            </a:r>
            <a:r>
              <a:rPr lang="en-US" sz="2400" b="1" spc="-1" dirty="0" err="1" smtClean="0">
                <a:solidFill>
                  <a:srgbClr val="F79646">
                    <a:lumMod val="75000"/>
                  </a:srgbClr>
                </a:solidFill>
              </a:rPr>
              <a:t>IoT</a:t>
            </a:r>
            <a:r>
              <a:rPr lang="en-US" sz="2400" b="1" spc="-1" dirty="0" smtClean="0">
                <a:solidFill>
                  <a:srgbClr val="F79646">
                    <a:lumMod val="75000"/>
                  </a:srgbClr>
                </a:solidFill>
              </a:rPr>
              <a:t> in large scale </a:t>
            </a:r>
            <a:endParaRPr lang="en-US" sz="2400" b="1" dirty="0">
              <a:solidFill>
                <a:srgbClr val="F79646">
                  <a:lumMod val="75000"/>
                </a:srgbClr>
              </a:solidFill>
            </a:endParaRPr>
          </a:p>
        </p:txBody>
      </p:sp>
      <p:sp>
        <p:nvSpPr>
          <p:cNvPr id="10" name="Rectangle 9">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
        <p:nvSpPr>
          <p:cNvPr id="2" name="Rectangle 1"/>
          <p:cNvSpPr/>
          <p:nvPr/>
        </p:nvSpPr>
        <p:spPr>
          <a:xfrm>
            <a:off x="967154" y="1166843"/>
            <a:ext cx="8176846" cy="3139321"/>
          </a:xfrm>
          <a:prstGeom prst="rect">
            <a:avLst/>
          </a:prstGeom>
        </p:spPr>
        <p:txBody>
          <a:bodyPr wrap="square">
            <a:spAutoFit/>
          </a:bodyPr>
          <a:lstStyle/>
          <a:p>
            <a:endParaRPr lang="en-IN" dirty="0" smtClean="0"/>
          </a:p>
          <a:p>
            <a:r>
              <a:rPr lang="en-IN" dirty="0" smtClean="0"/>
              <a:t>City </a:t>
            </a:r>
            <a:r>
              <a:rPr lang="en-IN" dirty="0"/>
              <a:t>issues are typically large-scale</a:t>
            </a:r>
            <a:r>
              <a:rPr lang="en-IN" dirty="0" smtClean="0"/>
              <a:t>.</a:t>
            </a:r>
          </a:p>
          <a:p>
            <a:endParaRPr lang="en-IN" dirty="0" smtClean="0"/>
          </a:p>
          <a:p>
            <a:pPr algn="just"/>
            <a:r>
              <a:rPr lang="en-IN" dirty="0" smtClean="0"/>
              <a:t>They </a:t>
            </a:r>
            <a:r>
              <a:rPr lang="en-IN" dirty="0"/>
              <a:t>require collection of large amounts of diverse data sets in real </a:t>
            </a:r>
            <a:r>
              <a:rPr lang="en-IN" dirty="0" smtClean="0"/>
              <a:t>time</a:t>
            </a:r>
          </a:p>
          <a:p>
            <a:pPr algn="just"/>
            <a:r>
              <a:rPr lang="en-IN" dirty="0" smtClean="0"/>
              <a:t>data </a:t>
            </a:r>
            <a:r>
              <a:rPr lang="en-IN" dirty="0"/>
              <a:t>from traffic sensors, traffic cameras, parking sensors, and more has to be collected and </a:t>
            </a:r>
            <a:r>
              <a:rPr lang="en-IN" dirty="0" err="1"/>
              <a:t>analyzed</a:t>
            </a:r>
            <a:r>
              <a:rPr lang="en-IN" dirty="0"/>
              <a:t> in real time so that decision making can be optimized around signal timing, rerouting, and so on</a:t>
            </a:r>
            <a:r>
              <a:rPr lang="en-IN" dirty="0" smtClean="0"/>
              <a:t>. Each </a:t>
            </a:r>
            <a:r>
              <a:rPr lang="en-IN" dirty="0"/>
              <a:t>smart city needs a tailored and structured computing model that allows distributed processing of data with the level of resiliency, scale, speed, and mobility required to efficiently and effectively deliver the value that the data being generated can create when properly processed across the network.</a:t>
            </a:r>
          </a:p>
        </p:txBody>
      </p:sp>
    </p:spTree>
    <p:extLst>
      <p:ext uri="{BB962C8B-B14F-4D97-AF65-F5344CB8AC3E}">
        <p14:creationId xmlns:p14="http://schemas.microsoft.com/office/powerpoint/2010/main" val="375137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3046" y="1994975"/>
            <a:ext cx="8774723" cy="4247317"/>
          </a:xfrm>
          <a:prstGeom prst="rect">
            <a:avLst/>
          </a:prstGeom>
        </p:spPr>
        <p:txBody>
          <a:bodyPr wrap="square">
            <a:spAutoFit/>
          </a:bodyPr>
          <a:lstStyle/>
          <a:p>
            <a:pPr algn="just"/>
            <a:r>
              <a:rPr lang="en-IN" dirty="0" smtClean="0"/>
              <a:t>All </a:t>
            </a:r>
            <a:r>
              <a:rPr lang="en-IN" dirty="0"/>
              <a:t>these requirements pose technological challenges, including the following: </a:t>
            </a:r>
          </a:p>
          <a:p>
            <a:pPr algn="just"/>
            <a:r>
              <a:rPr lang="en-IN" dirty="0"/>
              <a:t>How do you collect the data? </a:t>
            </a:r>
          </a:p>
          <a:p>
            <a:pPr algn="just"/>
            <a:r>
              <a:rPr lang="en-IN" dirty="0"/>
              <a:t>What are the various sources of data, including hardware endpoints and software? </a:t>
            </a:r>
            <a:endParaRPr lang="en-IN" dirty="0" smtClean="0"/>
          </a:p>
          <a:p>
            <a:pPr algn="just"/>
            <a:r>
              <a:rPr lang="en-IN" dirty="0" smtClean="0"/>
              <a:t>How </a:t>
            </a:r>
            <a:r>
              <a:rPr lang="en-IN" dirty="0"/>
              <a:t>do you make sure that any data collection devices, such as sensors, can be maintained without high costs? </a:t>
            </a:r>
          </a:p>
          <a:p>
            <a:pPr algn="just"/>
            <a:r>
              <a:rPr lang="en-IN" dirty="0"/>
              <a:t>Where do you </a:t>
            </a:r>
            <a:r>
              <a:rPr lang="en-IN" dirty="0" err="1"/>
              <a:t>analyze</a:t>
            </a:r>
            <a:r>
              <a:rPr lang="en-IN" dirty="0"/>
              <a:t> the data? </a:t>
            </a:r>
          </a:p>
          <a:p>
            <a:pPr algn="just"/>
            <a:r>
              <a:rPr lang="en-IN" dirty="0"/>
              <a:t>What data do you carry back to the cloud, and what data do you </a:t>
            </a:r>
            <a:r>
              <a:rPr lang="en-IN" dirty="0" err="1"/>
              <a:t>analyze</a:t>
            </a:r>
            <a:r>
              <a:rPr lang="en-IN" dirty="0"/>
              <a:t> locally? </a:t>
            </a:r>
            <a:endParaRPr lang="en-IN" dirty="0" smtClean="0"/>
          </a:p>
          <a:p>
            <a:pPr algn="just"/>
            <a:r>
              <a:rPr lang="en-IN" dirty="0" smtClean="0"/>
              <a:t>What </a:t>
            </a:r>
            <a:r>
              <a:rPr lang="en-IN" dirty="0"/>
              <a:t>kind of network connectivity is best suited for each type of data to collect? </a:t>
            </a:r>
            <a:endParaRPr lang="en-IN" dirty="0" smtClean="0"/>
          </a:p>
          <a:p>
            <a:pPr algn="just"/>
            <a:r>
              <a:rPr lang="en-IN" dirty="0" smtClean="0"/>
              <a:t>What </a:t>
            </a:r>
            <a:r>
              <a:rPr lang="en-IN" dirty="0"/>
              <a:t>kind of power availability and other infrastructure, such as storage, is required? </a:t>
            </a:r>
            <a:endParaRPr lang="en-IN" dirty="0" smtClean="0"/>
          </a:p>
          <a:p>
            <a:pPr algn="just"/>
            <a:r>
              <a:rPr lang="en-IN" dirty="0" smtClean="0"/>
              <a:t>How </a:t>
            </a:r>
            <a:r>
              <a:rPr lang="en-IN" dirty="0"/>
              <a:t>do you aggregate data from different sources to create a unified view? </a:t>
            </a:r>
          </a:p>
          <a:p>
            <a:pPr algn="just"/>
            <a:r>
              <a:rPr lang="en-IN" dirty="0"/>
              <a:t>How do you publish the data and make it available for applications to consume? </a:t>
            </a:r>
          </a:p>
          <a:p>
            <a:pPr algn="just"/>
            <a:r>
              <a:rPr lang="en-IN" dirty="0"/>
              <a:t>How do you make the end analysis available to specialized smart city personnel, such as traffic operators, parking enforcement officers, street lighting operators, and so on at their logical decision points? </a:t>
            </a:r>
          </a:p>
          <a:p>
            <a:pPr algn="just"/>
            <a:r>
              <a:rPr lang="en-IN" dirty="0"/>
              <a:t>How do you present the long-term analysis to city planners? </a:t>
            </a:r>
          </a:p>
        </p:txBody>
      </p:sp>
      <p:sp>
        <p:nvSpPr>
          <p:cNvPr id="5"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Issues with implementing </a:t>
            </a:r>
            <a:r>
              <a:rPr lang="en-US" sz="2400" b="1" spc="-1" dirty="0" err="1" smtClean="0">
                <a:solidFill>
                  <a:srgbClr val="F79646">
                    <a:lumMod val="75000"/>
                  </a:srgbClr>
                </a:solidFill>
              </a:rPr>
              <a:t>IoT</a:t>
            </a:r>
            <a:r>
              <a:rPr lang="en-US" sz="2400" b="1" spc="-1" dirty="0" smtClean="0">
                <a:solidFill>
                  <a:srgbClr val="F79646">
                    <a:lumMod val="75000"/>
                  </a:srgbClr>
                </a:solidFill>
              </a:rPr>
              <a:t> in large scale </a:t>
            </a:r>
            <a:endParaRPr lang="en-US" sz="2400" b="1" dirty="0">
              <a:solidFill>
                <a:srgbClr val="F79646">
                  <a:lumMod val="75000"/>
                </a:srgbClr>
              </a:solidFill>
            </a:endParaRPr>
          </a:p>
        </p:txBody>
      </p:sp>
      <p:sp>
        <p:nvSpPr>
          <p:cNvPr id="6" name="Rectangle 5">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15669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Smart city architecture- proposed by cisco</a:t>
            </a:r>
            <a:endParaRPr lang="en-US" sz="2400" b="1" dirty="0">
              <a:solidFill>
                <a:srgbClr val="F79646">
                  <a:lumMod val="75000"/>
                </a:srgbClr>
              </a:solidFill>
            </a:endParaRPr>
          </a:p>
        </p:txBody>
      </p:sp>
      <p:sp>
        <p:nvSpPr>
          <p:cNvPr id="10" name="Rectangle 9">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a:t>
            </a:r>
            <a:r>
              <a:rPr lang="en-US" sz="2400" b="1" dirty="0" err="1" smtClean="0">
                <a:solidFill>
                  <a:srgbClr val="4F81BD">
                    <a:lumMod val="75000"/>
                  </a:srgbClr>
                </a:solidFill>
              </a:rPr>
              <a:t>IoT</a:t>
            </a:r>
            <a:r>
              <a:rPr lang="en-US" sz="2400" b="1" dirty="0" smtClean="0">
                <a:solidFill>
                  <a:srgbClr val="4F81BD">
                    <a:lumMod val="75000"/>
                  </a:srgbClr>
                </a:solidFill>
              </a:rPr>
              <a:t> </a:t>
            </a:r>
            <a:r>
              <a:rPr lang="en-US" sz="2400" b="1" dirty="0">
                <a:solidFill>
                  <a:srgbClr val="4F81BD">
                    <a:lumMod val="75000"/>
                  </a:srgbClr>
                </a:solidFill>
              </a:rPr>
              <a:t>Solutions</a:t>
            </a:r>
            <a:endParaRPr lang="en-IN" sz="2400" b="1" dirty="0">
              <a:solidFill>
                <a:srgbClr val="4F81BD">
                  <a:lumMod val="75000"/>
                </a:srgbClr>
              </a:solidFill>
              <a:ea typeface="Calibri"/>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52" y="1679698"/>
            <a:ext cx="11220450"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30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rashmabm@pes.edu</a:t>
            </a:r>
            <a:endParaRPr lang="en-IN" sz="2400" b="1"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smtClean="0"/>
              <a:t>Rashma.B.M</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3337373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PESU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8470</TotalTime>
  <Words>362</Words>
  <Application>Microsoft Office PowerPoint</Application>
  <PresentationFormat>Custom</PresentationFormat>
  <Paragraphs>35</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PESU1</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Admin</cp:lastModifiedBy>
  <cp:revision>161</cp:revision>
  <dcterms:created xsi:type="dcterms:W3CDTF">2020-06-03T14:19:11Z</dcterms:created>
  <dcterms:modified xsi:type="dcterms:W3CDTF">2020-11-13T07:58:23Z</dcterms:modified>
</cp:coreProperties>
</file>