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05" r:id="rId4"/>
    <p:sldId id="631" r:id="rId5"/>
    <p:sldId id="589" r:id="rId6"/>
    <p:sldId id="592" r:id="rId7"/>
    <p:sldId id="593" r:id="rId8"/>
    <p:sldId id="591" r:id="rId9"/>
    <p:sldId id="632" r:id="rId10"/>
    <p:sldId id="633" r:id="rId11"/>
    <p:sldId id="448" r:id="rId12"/>
    <p:sldId id="3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lasso-regress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community/tutorials/tutorial-ridge-lasso-elastic-net" TargetMode="External"/><Relationship Id="rId4" Type="http://schemas.openxmlformats.org/officeDocument/2006/relationships/hyperlink" Target="https://beta.vu.nl/nl/Images/werkstuk-fonti_tcm235-836234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Unit 2:Lasso Regression</a:t>
            </a: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Mamatha.H.R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0" y="713441"/>
            <a:ext cx="685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09" y="1079257"/>
            <a:ext cx="82432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Build a Classifier that can distinguish three kinds of tissue : normal epithelial, normal stromal and cancer in assisting the surgeons in determining in real time. Current pathologist error rate for the real time call can be as high as 20%.   (Download the dataset from Kaggle)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819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800039"/>
            <a:ext cx="283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D172F-5305-4B81-8418-1A79C8FD8EB8}"/>
              </a:ext>
            </a:extLst>
          </p:cNvPr>
          <p:cNvSpPr/>
          <p:nvPr/>
        </p:nvSpPr>
        <p:spPr>
          <a:xfrm>
            <a:off x="393111" y="1437888"/>
            <a:ext cx="811757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endParaRPr lang="en-IN" sz="2400" dirty="0">
              <a:solidFill>
                <a:srgbClr val="00000A"/>
              </a:solidFill>
              <a:effectLst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EAE74-C725-4D5E-8CD0-928C73D973D9}"/>
              </a:ext>
            </a:extLst>
          </p:cNvPr>
          <p:cNvSpPr/>
          <p:nvPr/>
        </p:nvSpPr>
        <p:spPr>
          <a:xfrm>
            <a:off x="393111" y="1437888"/>
            <a:ext cx="8117575" cy="313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hlinkClick r:id="rId3"/>
              </a:rPr>
              <a:t>https://www.statisticshowto.com/lasso-regression</a:t>
            </a:r>
            <a:endParaRPr lang="en-US" sz="2400" dirty="0"/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hlinkClick r:id="rId4"/>
              </a:rPr>
              <a:t>https://beta.vu.nl/nl/Images/werkstuk-fonti_tcm235-836234.pdf</a:t>
            </a:r>
            <a:endParaRPr lang="en-IN" sz="2400" dirty="0">
              <a:solidFill>
                <a:srgbClr val="00000A"/>
              </a:solidFill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hlinkClick r:id="rId5"/>
              </a:rPr>
              <a:t>https://www.datacamp.com/community/tutorials/tutorial-ridge-lasso-elastic-net</a:t>
            </a:r>
            <a:endParaRPr lang="en-IN" sz="2400" dirty="0">
              <a:solidFill>
                <a:srgbClr val="00000A"/>
              </a:solidFill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endParaRPr lang="en-IN" sz="2400" dirty="0">
              <a:solidFill>
                <a:srgbClr val="00000A"/>
              </a:solidFill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endParaRPr lang="en-IN" sz="2400" dirty="0">
              <a:solidFill>
                <a:srgbClr val="00000A"/>
              </a:solidFill>
              <a:effectLst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5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Dr.Mamatha</a:t>
            </a:r>
            <a:r>
              <a:rPr lang="en-US" sz="2400" b="1" dirty="0"/>
              <a:t> H R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Professor,Department</a:t>
            </a:r>
            <a:r>
              <a:rPr lang="en-US" sz="2400" dirty="0"/>
              <a:t> 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mamathahr@pes.edu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1983 Extn 834</a:t>
            </a:r>
            <a:endParaRPr lang="en-IN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730822"/>
            <a:ext cx="4668442" cy="176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Unit 2:Lasso Regression</a:t>
            </a: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Mamatha</a:t>
            </a:r>
            <a:r>
              <a:rPr lang="en-US" sz="2400" b="1" dirty="0"/>
              <a:t> H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LASSO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99" y="1390650"/>
            <a:ext cx="7869120" cy="33796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333399"/>
                </a:solidFill>
              </a:rPr>
              <a:t>(</a:t>
            </a:r>
            <a:r>
              <a:rPr lang="en-US" sz="2400" dirty="0"/>
              <a:t> </a:t>
            </a:r>
            <a:r>
              <a:rPr lang="en-US" sz="2400" b="1" dirty="0"/>
              <a:t>L</a:t>
            </a:r>
            <a:r>
              <a:rPr lang="en-US" sz="2400" dirty="0"/>
              <a:t>east </a:t>
            </a:r>
            <a:r>
              <a:rPr lang="en-US" sz="2400" b="1" dirty="0"/>
              <a:t>A</a:t>
            </a:r>
            <a:r>
              <a:rPr lang="en-US" sz="2400" dirty="0"/>
              <a:t>bsolute </a:t>
            </a:r>
            <a:r>
              <a:rPr lang="en-US" sz="2400" b="1" dirty="0"/>
              <a:t>S</a:t>
            </a:r>
            <a:r>
              <a:rPr lang="en-US" sz="2400" dirty="0"/>
              <a:t>hrinkage and </a:t>
            </a:r>
            <a:r>
              <a:rPr lang="en-US" sz="2400" b="1" dirty="0"/>
              <a:t>S</a:t>
            </a:r>
            <a:r>
              <a:rPr lang="en-US" sz="2400" dirty="0"/>
              <a:t>election </a:t>
            </a:r>
            <a:r>
              <a:rPr lang="en-US" sz="2400" b="1" dirty="0"/>
              <a:t>O</a:t>
            </a:r>
            <a:r>
              <a:rPr lang="en-US" sz="2400" dirty="0"/>
              <a:t>perator</a:t>
            </a:r>
            <a:r>
              <a:rPr lang="en-US" sz="2400" b="1" dirty="0">
                <a:solidFill>
                  <a:srgbClr val="333399"/>
                </a:solidFill>
              </a:rPr>
              <a:t>)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/>
              <a:t>Lasso regression is a type of </a:t>
            </a:r>
            <a:r>
              <a:rPr lang="en-US" sz="2400" b="1" dirty="0"/>
              <a:t>linear regression </a:t>
            </a:r>
            <a:r>
              <a:rPr lang="en-US" sz="2400" dirty="0"/>
              <a:t>that uses shrinkage.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Shrinkage is where data values are shrunk towards a central point, like the mean.  The lasso procedure encourages simple, sparse models.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It is well-suited for models showing high levels of multicollinearity or when you want to automate certain parts of model selection, like variable selection/parameter elimination.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49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99" y="1419225"/>
            <a:ext cx="7869120" cy="337966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assumptions of lasso regression is same as least squared regression except normality is not to be assumed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Lasso Regression shrinks coefficients to zero (exactly zero), which certainly helps in feature selection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Lasso is a regularization method and uses L1 regularization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If group of predictors are highly correlated, lasso picks only one of them and shrinks the others to zero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84775" y="713905"/>
            <a:ext cx="805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LASSO REGRESSION-Important Points</a:t>
            </a:r>
          </a:p>
          <a:p>
            <a:pPr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8" y="713440"/>
            <a:ext cx="347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L1 REGULARIZATION</a:t>
            </a:r>
          </a:p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175B47-DDDA-4AC1-B99A-774F0C9C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4450"/>
            <a:ext cx="7910744" cy="503871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Lasso regression performs L1 regularization, which adds a penalty equal to the absolute value of the magnitude of coefficients.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This type of regularization can result in sparse models with few coefficients;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Some coefficients can become zero and eliminated from the model.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Larger penalties result in coefficient values closer to zero, which is the ideal for producing simpler models. </a:t>
            </a:r>
            <a:endParaRPr lang="en-US" sz="24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just"/>
            <a:endParaRPr 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8" y="713440"/>
            <a:ext cx="474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/>
                </a:solidFill>
              </a:rPr>
              <a:t>LASSO -  Logistic Regression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068140-2B76-4DA5-AD2F-78993F7EEA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90650"/>
            <a:ext cx="7834544" cy="478154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LASSO method puts a fixed upper bound on the sum of the absolute values of the model parameters. </a:t>
            </a:r>
          </a:p>
          <a:p>
            <a:pPr algn="just"/>
            <a:r>
              <a:rPr lang="en-US" sz="2400" dirty="0"/>
              <a:t>In the Generalized Linear Model(GLM) case this constraint can be expressed by penalizing the negative log-likelihood with L1-norm.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2" y="3461087"/>
            <a:ext cx="8693739" cy="27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95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7" y="713440"/>
            <a:ext cx="5294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Lasso Logistic Distribution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pic>
        <p:nvPicPr>
          <p:cNvPr id="20606" name="Picture 126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" y="2156346"/>
            <a:ext cx="7124131" cy="195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9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8" y="713441"/>
            <a:ext cx="7016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Lasso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111" y="1555507"/>
            <a:ext cx="8036514" cy="340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LASSO method has some limitations: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• In small-n-large-p dataset the LASSO selects at most n variables before it saturates.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• If there are grouped variables (highly correlated between each other) LASSO tends to select one variable from each group ignoring the others</a:t>
            </a:r>
          </a:p>
        </p:txBody>
      </p:sp>
    </p:spTree>
    <p:extLst>
      <p:ext uri="{BB962C8B-B14F-4D97-AF65-F5344CB8AC3E}">
        <p14:creationId xmlns:p14="http://schemas.microsoft.com/office/powerpoint/2010/main" val="35078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0" y="713441"/>
            <a:ext cx="685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Ridge Vs Lasso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872612-DD6C-4297-A1D9-A37C20A763A7}"/>
              </a:ext>
            </a:extLst>
          </p:cNvPr>
          <p:cNvSpPr/>
          <p:nvPr/>
        </p:nvSpPr>
        <p:spPr>
          <a:xfrm>
            <a:off x="393110" y="1244739"/>
            <a:ext cx="78986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Lasso can set some coefficients to zero, thus performing variable selection, while ridge regression cannot.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Both methods allow to use correlated predictors, but they solve multicollinearity issue differently: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ridge regression, the coefficients of correlated predictors are similar;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lasso, one of the correlated predictors has a larger coefficient, while the rest are (nearly) zeroed.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Lasso tends to do well if there are a small number of significant parameters and the others are close to zero.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Ridge works well if there are many large parameters of about the same value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61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5601</TotalTime>
  <Words>583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mamatha bhr</cp:lastModifiedBy>
  <cp:revision>463</cp:revision>
  <dcterms:created xsi:type="dcterms:W3CDTF">2020-06-03T14:19:11Z</dcterms:created>
  <dcterms:modified xsi:type="dcterms:W3CDTF">2020-09-07T04:33:18Z</dcterms:modified>
</cp:coreProperties>
</file>