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57" r:id="rId2"/>
    <p:sldId id="358" r:id="rId3"/>
    <p:sldId id="326" r:id="rId4"/>
    <p:sldId id="365" r:id="rId5"/>
    <p:sldId id="359" r:id="rId6"/>
    <p:sldId id="360" r:id="rId7"/>
    <p:sldId id="361" r:id="rId8"/>
    <p:sldId id="366" r:id="rId9"/>
    <p:sldId id="362" r:id="rId10"/>
    <p:sldId id="363" r:id="rId11"/>
    <p:sldId id="364" r:id="rId12"/>
    <p:sldId id="367" r:id="rId13"/>
    <p:sldId id="368" r:id="rId14"/>
    <p:sldId id="34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878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6BCB9-6EB0-4C1D-9B42-9EC1EEADC274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D1650-2033-468E-9125-DA3AD12DF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22CEC-C360-4CEE-8D52-ACD7FB8EF037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1549F-9B41-4CD1-A659-A1A21F857F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INTERNET OF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INTERNET OF THINGS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Introduction 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</a:t>
            </a:r>
            <a:r>
              <a:rPr lang="en-US" sz="2400" b="1" dirty="0" err="1" smtClean="0"/>
              <a:t>Nagegowda</a:t>
            </a:r>
            <a:r>
              <a:rPr lang="en-US" sz="2400" b="1" dirty="0" smtClean="0"/>
              <a:t> K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&amp;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xmlns="" val="1300290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9263" y="1732313"/>
            <a:ext cx="6245475" cy="33933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84780" y="5194996"/>
            <a:ext cx="5203604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b="1" dirty="0" smtClean="0">
                <a:solidFill>
                  <a:schemeClr val="tx2"/>
                </a:solidFill>
              </a:rPr>
              <a:t>Figure - </a:t>
            </a:r>
            <a:r>
              <a:rPr lang="en-US" b="1" dirty="0" smtClean="0">
                <a:solidFill>
                  <a:schemeClr val="tx2"/>
                </a:solidFill>
              </a:rPr>
              <a:t>Convergence of Building Technologies to IP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779489"/>
            <a:ext cx="4107305" cy="46469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Smart Connected Buildings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9263" y="1661531"/>
            <a:ext cx="6245475" cy="35349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85607" y="5359887"/>
            <a:ext cx="4454681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b="1" dirty="0" smtClean="0">
                <a:solidFill>
                  <a:schemeClr val="tx2"/>
                </a:solidFill>
              </a:rPr>
              <a:t>Figure  - </a:t>
            </a:r>
            <a:r>
              <a:rPr lang="en-US" b="1" dirty="0" smtClean="0">
                <a:solidFill>
                  <a:schemeClr val="tx2"/>
                </a:solidFill>
              </a:rPr>
              <a:t>A Framework for the Digital Ceiling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779489"/>
            <a:ext cx="4107305" cy="46469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Smart Connected Buildings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779489"/>
            <a:ext cx="4107305" cy="46469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Convergence of IT and OT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577" y="1633928"/>
            <a:ext cx="7579558" cy="316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1889" y="4753130"/>
            <a:ext cx="7477749" cy="1437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705" y="704538"/>
            <a:ext cx="3192905" cy="494675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</a:rPr>
              <a:t>IoT</a:t>
            </a:r>
            <a:r>
              <a:rPr lang="en-US" sz="2400" b="1" dirty="0" smtClean="0">
                <a:solidFill>
                  <a:srgbClr val="C00000"/>
                </a:solidFill>
              </a:rPr>
              <a:t> Challenges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Scale</a:t>
            </a:r>
          </a:p>
          <a:p>
            <a:r>
              <a:rPr lang="en-US" sz="2400" dirty="0" smtClean="0"/>
              <a:t>Security</a:t>
            </a:r>
          </a:p>
          <a:p>
            <a:r>
              <a:rPr lang="en-US" sz="2400" dirty="0" smtClean="0"/>
              <a:t>Privacy</a:t>
            </a:r>
          </a:p>
          <a:p>
            <a:r>
              <a:rPr lang="en-US" sz="2400" dirty="0" smtClean="0"/>
              <a:t>Big data and data Analytics</a:t>
            </a:r>
          </a:p>
          <a:p>
            <a:r>
              <a:rPr lang="en-US" sz="2400" dirty="0" smtClean="0"/>
              <a:t>Interoperability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nagegowda@pes.edu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</a:t>
            </a:r>
            <a:r>
              <a:rPr lang="en-US" sz="2400" b="1" dirty="0" err="1" smtClean="0"/>
              <a:t>Nagegowda</a:t>
            </a:r>
            <a:r>
              <a:rPr lang="en-US" sz="2400" b="1" dirty="0" smtClean="0"/>
              <a:t> K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&amp; </a:t>
            </a:r>
            <a:r>
              <a:rPr lang="en-US" sz="2400" dirty="0"/>
              <a:t>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59503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INTERNET OF THINGS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Introduction to </a:t>
            </a:r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</a:rPr>
              <a:t>IoT</a:t>
            </a:r>
            <a:endParaRPr lang="en-US" sz="3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Chapter1: What is </a:t>
            </a:r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</a:rPr>
              <a:t>IoT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</a:t>
            </a:r>
            <a:r>
              <a:rPr lang="en-US" sz="2400" b="1" dirty="0" err="1" smtClean="0"/>
              <a:t>Nagegowda</a:t>
            </a:r>
            <a:r>
              <a:rPr lang="en-US" sz="2400" b="1" dirty="0" smtClean="0"/>
              <a:t> K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1512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What is IOT?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4661" y="1663908"/>
            <a:ext cx="83295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Internetworking of 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Physical devices, vehicles, buildings and other items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Devices are embedded with electronics, software, sensors, actuators, and network connectivity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Objectives</a:t>
            </a:r>
          </a:p>
          <a:p>
            <a:pPr lvl="2">
              <a:buFont typeface="Wingdings" pitchFamily="2" charset="2"/>
              <a:buChar char="Ø"/>
            </a:pPr>
            <a:r>
              <a:rPr lang="en-IN" sz="2400" dirty="0" smtClean="0"/>
              <a:t>Enable these objects to collect and exchange data</a:t>
            </a:r>
          </a:p>
          <a:p>
            <a:pPr lvl="2">
              <a:buFont typeface="Wingdings" pitchFamily="2" charset="2"/>
              <a:buChar char="Ø"/>
            </a:pPr>
            <a:r>
              <a:rPr lang="en-IN" sz="2400" dirty="0" smtClean="0"/>
              <a:t>Use data collected by devices for providing services and in decision making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Global infrastructure for the information society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Evolution of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5637" y="1715877"/>
            <a:ext cx="8312727" cy="345622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69660" y="5374878"/>
            <a:ext cx="4485395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b="1" dirty="0" smtClean="0">
                <a:solidFill>
                  <a:schemeClr val="tx2"/>
                </a:solidFill>
              </a:rPr>
              <a:t>Figure - </a:t>
            </a:r>
            <a:r>
              <a:rPr lang="en-US" b="1" dirty="0" smtClean="0">
                <a:solidFill>
                  <a:schemeClr val="tx2"/>
                </a:solidFill>
              </a:rPr>
              <a:t>Evolutionary Phases of the Internet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0869" y="1470952"/>
            <a:ext cx="5677705" cy="32463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33599" y="50395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>
                <a:solidFill>
                  <a:schemeClr val="tx2"/>
                </a:solidFill>
              </a:rPr>
              <a:t>Figure  - </a:t>
            </a:r>
            <a:r>
              <a:rPr lang="en-US" b="1" dirty="0" smtClean="0">
                <a:solidFill>
                  <a:schemeClr val="tx2"/>
                </a:solidFill>
              </a:rPr>
              <a:t>The Rapid Growth in the Number of Devices Connected to the Internet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59764" y="734518"/>
            <a:ext cx="2083633" cy="434715"/>
          </a:xfrm>
        </p:spPr>
        <p:txBody>
          <a:bodyPr>
            <a:noAutofit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</a:rPr>
              <a:t>IoT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Impact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489901"/>
            <a:ext cx="6245475" cy="390817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897079" y="5194996"/>
            <a:ext cx="3291799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b="1" dirty="0" smtClean="0">
                <a:solidFill>
                  <a:schemeClr val="tx2"/>
                </a:solidFill>
              </a:rPr>
              <a:t>Figure - Google’s Self-Driving Car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775554" y="1963711"/>
            <a:ext cx="3537679" cy="317791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Connected Roadways Challenges</a:t>
            </a:r>
          </a:p>
          <a:p>
            <a:pPr lvl="1"/>
            <a:r>
              <a:rPr lang="en-US" sz="2000" dirty="0" smtClean="0"/>
              <a:t>Safety</a:t>
            </a:r>
          </a:p>
          <a:p>
            <a:pPr lvl="1"/>
            <a:r>
              <a:rPr lang="en-US" sz="2000" dirty="0" smtClean="0"/>
              <a:t>Mobility</a:t>
            </a:r>
          </a:p>
          <a:p>
            <a:pPr lvl="1"/>
            <a:r>
              <a:rPr lang="en-US" sz="2000" dirty="0" smtClean="0"/>
              <a:t>Environment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6989" y="1892862"/>
            <a:ext cx="6870023" cy="30722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90253" y="5165015"/>
            <a:ext cx="2798587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b="1" dirty="0" smtClean="0">
                <a:solidFill>
                  <a:schemeClr val="tx2"/>
                </a:solidFill>
              </a:rPr>
              <a:t>Figure  - The Connected Car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4716" y="644577"/>
            <a:ext cx="2788169" cy="62958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Connected Factory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4439" y="1573966"/>
            <a:ext cx="828956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main challenges facing manufacturing in a factory environment today include the following: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 Accelerating new product and service introductions to meet customer and    </a:t>
            </a:r>
          </a:p>
          <a:p>
            <a:r>
              <a:rPr lang="en-US" sz="2000" dirty="0" smtClean="0"/>
              <a:t>     market opportunities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 Increasing plant production, quality, and uptime while decreasing cost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 Mitigating unplanned downtime (which wastes, on average, at least 5% of</a:t>
            </a:r>
          </a:p>
          <a:p>
            <a:r>
              <a:rPr lang="en-US" sz="2000" dirty="0" smtClean="0"/>
              <a:t>     production)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 Securing factories from cyber threats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 Decreasing high cabling and re-cabling costs (up to 60% of deployment </a:t>
            </a:r>
          </a:p>
          <a:p>
            <a:r>
              <a:rPr lang="en-US" sz="2000" dirty="0" smtClean="0"/>
              <a:t>     costs)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 Improving worker productivity and safety4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9263" y="1604620"/>
            <a:ext cx="6245475" cy="36487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24615" y="5479808"/>
            <a:ext cx="3925883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b="1" dirty="0" smtClean="0">
                <a:solidFill>
                  <a:schemeClr val="tx2"/>
                </a:solidFill>
              </a:rPr>
              <a:t>Figure - The Four Industrial Revolutions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4813" y="869429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Connected Factory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139</TotalTime>
  <Words>322</Words>
  <Application>Microsoft Office PowerPoint</Application>
  <PresentationFormat>Custom</PresentationFormat>
  <Paragraphs>66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IoT Impact</vt:lpstr>
      <vt:lpstr>Slide 6</vt:lpstr>
      <vt:lpstr>Slide 7</vt:lpstr>
      <vt:lpstr>Connected Factory</vt:lpstr>
      <vt:lpstr>Slide 9</vt:lpstr>
      <vt:lpstr>Smart Connected Buildings</vt:lpstr>
      <vt:lpstr>Smart Connected Buildings</vt:lpstr>
      <vt:lpstr>Convergence of IT and OT</vt:lpstr>
      <vt:lpstr>IoT Challenges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Nage Gowda</cp:lastModifiedBy>
  <cp:revision>45</cp:revision>
  <dcterms:created xsi:type="dcterms:W3CDTF">2020-06-03T14:19:11Z</dcterms:created>
  <dcterms:modified xsi:type="dcterms:W3CDTF">2020-06-26T06:36:48Z</dcterms:modified>
</cp:coreProperties>
</file>