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357" r:id="rId2"/>
    <p:sldId id="358" r:id="rId3"/>
    <p:sldId id="373" r:id="rId4"/>
    <p:sldId id="384" r:id="rId5"/>
    <p:sldId id="385" r:id="rId6"/>
    <p:sldId id="386" r:id="rId7"/>
    <p:sldId id="387" r:id="rId8"/>
    <p:sldId id="388" r:id="rId9"/>
    <p:sldId id="34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-1878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16BCB9-6EB0-4C1D-9B42-9EC1EEADC274}" type="datetimeFigureOut">
              <a:rPr lang="en-US" smtClean="0"/>
              <a:pPr/>
              <a:t>8/31/2020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8D1650-2033-468E-9125-DA3AD12DF9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2676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122CEC-C360-4CEE-8D52-ACD7FB8EF037}" type="datetimeFigureOut">
              <a:rPr lang="en-US" smtClean="0"/>
              <a:pPr/>
              <a:t>8/31/2020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91549F-9B41-4CD1-A659-A1A21F857F0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694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31-08-2020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31-08-2020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31-08-2020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INTERNET OF THINGS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31-08-2020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31-08-2020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31-08-2020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31-08-2020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31-08-2020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31-08-2020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31-08-2020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31-08-2020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7A1C5-95F7-4229-A93B-29F7FF3DA000}" type="datetimeFigureOut">
              <a:rPr lang="en-IN" smtClean="0"/>
              <a:pPr/>
              <a:t>31-08-2020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fad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DFE3490-CF8C-4FDE-9D71-2170861F2A61}"/>
              </a:ext>
            </a:extLst>
          </p:cNvPr>
          <p:cNvSpPr/>
          <p:nvPr/>
        </p:nvSpPr>
        <p:spPr>
          <a:xfrm>
            <a:off x="4781916" y="1688267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chemeClr val="accent2">
                    <a:lumMod val="75000"/>
                  </a:schemeClr>
                </a:solidFill>
              </a:rPr>
              <a:t>INTERNET OF THINGS</a:t>
            </a:r>
            <a:endParaRPr lang="en-US" sz="3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4CEFAD4-E477-4E46-B5A6-ADB26E6A2863}"/>
              </a:ext>
            </a:extLst>
          </p:cNvPr>
          <p:cNvSpPr/>
          <p:nvPr/>
        </p:nvSpPr>
        <p:spPr>
          <a:xfrm>
            <a:off x="4781916" y="2841955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solidFill>
                  <a:srgbClr val="00B0F0"/>
                </a:solidFill>
              </a:rPr>
              <a:t>Connecting Smart Objects</a:t>
            </a:r>
            <a:endParaRPr lang="en-US" sz="3600" b="1" dirty="0">
              <a:solidFill>
                <a:srgbClr val="00B0F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585D8B7B-5B60-4808-A096-FB24198F96E9}"/>
              </a:ext>
            </a:extLst>
          </p:cNvPr>
          <p:cNvSpPr/>
          <p:nvPr/>
        </p:nvSpPr>
        <p:spPr>
          <a:xfrm>
            <a:off x="4781916" y="4415503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Dr. </a:t>
            </a:r>
            <a:r>
              <a:rPr lang="en-US" sz="2400" b="1" dirty="0" err="1" smtClean="0"/>
              <a:t>Nagegowda</a:t>
            </a:r>
            <a:r>
              <a:rPr lang="en-US" sz="2400" b="1" dirty="0" smtClean="0"/>
              <a:t> K S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743662B4-0C28-4203-AEB1-4CC1644B8226}"/>
              </a:ext>
            </a:extLst>
          </p:cNvPr>
          <p:cNvSpPr/>
          <p:nvPr/>
        </p:nvSpPr>
        <p:spPr>
          <a:xfrm>
            <a:off x="4781916" y="481310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</a:t>
            </a:r>
            <a:r>
              <a:rPr lang="en-US" sz="2400" dirty="0" smtClean="0"/>
              <a:t>Computer Science &amp; </a:t>
            </a:r>
            <a:r>
              <a:rPr lang="en-US" sz="2400" dirty="0"/>
              <a:t>Engineering</a:t>
            </a:r>
            <a:endParaRPr lang="en-IN" sz="24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1EEB87D2-BD33-43D4-B135-6F0E91C4917A}"/>
              </a:ext>
            </a:extLst>
          </p:cNvPr>
          <p:cNvCxnSpPr>
            <a:cxnSpLocks/>
          </p:cNvCxnSpPr>
          <p:nvPr/>
        </p:nvCxnSpPr>
        <p:spPr>
          <a:xfrm flipV="1">
            <a:off x="4781916" y="4112436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xmlns="" id="{66C7B340-EC4A-4D32-8643-325F1D66DF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722" y="1606241"/>
            <a:ext cx="2369218" cy="3550188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87008925-27BE-4F37-8F3C-D51A4CE1017D}"/>
              </a:ext>
            </a:extLst>
          </p:cNvPr>
          <p:cNvGrpSpPr/>
          <p:nvPr/>
        </p:nvGrpSpPr>
        <p:grpSpPr>
          <a:xfrm rot="10800000">
            <a:off x="10855702" y="266068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xmlns="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3002902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DFE3490-CF8C-4FDE-9D71-2170861F2A61}"/>
              </a:ext>
            </a:extLst>
          </p:cNvPr>
          <p:cNvSpPr/>
          <p:nvPr/>
        </p:nvSpPr>
        <p:spPr>
          <a:xfrm>
            <a:off x="598883" y="1849772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cap="all" dirty="0" smtClean="0"/>
              <a:t>INTERNET OF THINGS</a:t>
            </a:r>
            <a:endParaRPr lang="en-US" sz="3600" b="1" cap="all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4CEFAD4-E477-4E46-B5A6-ADB26E6A2863}"/>
              </a:ext>
            </a:extLst>
          </p:cNvPr>
          <p:cNvSpPr/>
          <p:nvPr/>
        </p:nvSpPr>
        <p:spPr>
          <a:xfrm>
            <a:off x="598882" y="2888778"/>
            <a:ext cx="8622029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0"/>
            <a:r>
              <a:rPr lang="en-US" sz="3600" b="1" smtClean="0">
                <a:solidFill>
                  <a:schemeClr val="accent1">
                    <a:lumMod val="75000"/>
                  </a:schemeClr>
                </a:solidFill>
              </a:rPr>
              <a:t>Chapter4: </a:t>
            </a:r>
            <a:r>
              <a:rPr lang="en-US" sz="3600" dirty="0">
                <a:solidFill>
                  <a:srgbClr val="0070C0"/>
                </a:solidFill>
              </a:rPr>
              <a:t>Connecting Smart Objects</a:t>
            </a:r>
            <a:endParaRPr lang="en-US" sz="3600" b="1" dirty="0">
              <a:solidFill>
                <a:srgbClr val="0070C0"/>
              </a:solidFill>
            </a:endParaRPr>
          </a:p>
          <a:p>
            <a:endParaRPr lang="en-IN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585D8B7B-5B60-4808-A096-FB24198F96E9}"/>
              </a:ext>
            </a:extLst>
          </p:cNvPr>
          <p:cNvSpPr/>
          <p:nvPr/>
        </p:nvSpPr>
        <p:spPr>
          <a:xfrm>
            <a:off x="598883" y="548969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Dr. </a:t>
            </a:r>
            <a:r>
              <a:rPr lang="en-US" sz="2400" b="1" dirty="0" err="1" smtClean="0"/>
              <a:t>Nagegowda</a:t>
            </a:r>
            <a:r>
              <a:rPr lang="en-US" sz="2400" b="1" dirty="0" smtClean="0"/>
              <a:t> K S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743662B4-0C28-4203-AEB1-4CC1644B8226}"/>
              </a:ext>
            </a:extLst>
          </p:cNvPr>
          <p:cNvSpPr/>
          <p:nvPr/>
        </p:nvSpPr>
        <p:spPr>
          <a:xfrm>
            <a:off x="598883" y="5887304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Department of </a:t>
            </a:r>
            <a:r>
              <a:rPr lang="en-US" sz="2000" dirty="0" smtClean="0"/>
              <a:t>Computer Science &amp; </a:t>
            </a:r>
            <a:r>
              <a:rPr lang="en-US" sz="2000" dirty="0"/>
              <a:t>Engineering</a:t>
            </a:r>
            <a:endParaRPr lang="en-IN" sz="20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DD6B6443-C2DA-47C3-A986-5EE935046CC9}"/>
              </a:ext>
            </a:extLst>
          </p:cNvPr>
          <p:cNvCxnSpPr>
            <a:cxnSpLocks/>
          </p:cNvCxnSpPr>
          <p:nvPr/>
        </p:nvCxnSpPr>
        <p:spPr>
          <a:xfrm flipV="1">
            <a:off x="0" y="2596822"/>
            <a:ext cx="7904054" cy="68537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xmlns="" id="{6727F4C1-5802-414C-BEF9-8F8DC7D7B6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5128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 Agenda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INTERNET OF THINGS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95818" y="1594996"/>
            <a:ext cx="3446649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dirty="0" smtClean="0">
                <a:solidFill>
                  <a:srgbClr val="FF0000"/>
                </a:solidFill>
              </a:rPr>
              <a:t>Communication Criteria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dirty="0" err="1" smtClean="0">
                <a:solidFill>
                  <a:srgbClr val="00B0F0"/>
                </a:solidFill>
              </a:rPr>
              <a:t>IoT</a:t>
            </a:r>
            <a:r>
              <a:rPr lang="en-IN" sz="2400" dirty="0" smtClean="0">
                <a:solidFill>
                  <a:srgbClr val="00B0F0"/>
                </a:solidFill>
              </a:rPr>
              <a:t> Access Technologies</a:t>
            </a:r>
          </a:p>
          <a:p>
            <a:endParaRPr lang="en-IN" sz="2400" dirty="0" smtClean="0">
              <a:solidFill>
                <a:srgbClr val="00B0F0"/>
              </a:solidFill>
            </a:endParaRPr>
          </a:p>
          <a:p>
            <a:endParaRPr lang="en-IN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75008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 Communication Criteria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INTERNET OF THINGS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95818" y="1594996"/>
            <a:ext cx="3987438" cy="34163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dirty="0" smtClean="0">
                <a:solidFill>
                  <a:srgbClr val="FF0000"/>
                </a:solidFill>
              </a:rPr>
              <a:t>Range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dirty="0" smtClean="0">
                <a:solidFill>
                  <a:srgbClr val="FF0000"/>
                </a:solidFill>
              </a:rPr>
              <a:t>Frequency Bands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dirty="0" smtClean="0">
                <a:solidFill>
                  <a:srgbClr val="FF0000"/>
                </a:solidFill>
              </a:rPr>
              <a:t>Power Consumption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dirty="0" smtClean="0">
                <a:solidFill>
                  <a:srgbClr val="FF0000"/>
                </a:solidFill>
              </a:rPr>
              <a:t>Topology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dirty="0" smtClean="0">
                <a:solidFill>
                  <a:srgbClr val="FF0000"/>
                </a:solidFill>
              </a:rPr>
              <a:t>Constrained Devices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dirty="0" smtClean="0">
                <a:solidFill>
                  <a:srgbClr val="FF0000"/>
                </a:solidFill>
              </a:rPr>
              <a:t>Constrained Node Networks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sz="2400" dirty="0" smtClean="0">
              <a:solidFill>
                <a:srgbClr val="00B0F0"/>
              </a:solidFill>
            </a:endParaRPr>
          </a:p>
          <a:p>
            <a:endParaRPr lang="en-IN" sz="2400" dirty="0" smtClean="0">
              <a:solidFill>
                <a:srgbClr val="00B0F0"/>
              </a:solidFill>
            </a:endParaRPr>
          </a:p>
          <a:p>
            <a:endParaRPr lang="en-IN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25112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 Communication </a:t>
            </a: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Criteria- Range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INTERNET OF THINGS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596" y="1634023"/>
            <a:ext cx="6245475" cy="306011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053854" y="4818421"/>
            <a:ext cx="3667927" cy="6052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ts val="4000"/>
              </a:lnSpc>
              <a:spcBef>
                <a:spcPct val="0"/>
              </a:spcBef>
            </a:pPr>
            <a:r>
              <a:rPr lang="en-IN" b="1" dirty="0">
                <a:solidFill>
                  <a:schemeClr val="tx2"/>
                </a:solidFill>
              </a:rPr>
              <a:t>Figure </a:t>
            </a:r>
            <a:r>
              <a:rPr lang="en-IN" b="1" dirty="0" smtClean="0">
                <a:solidFill>
                  <a:schemeClr val="tx2"/>
                </a:solidFill>
              </a:rPr>
              <a:t> </a:t>
            </a:r>
            <a:r>
              <a:rPr lang="en-IN" b="1" dirty="0">
                <a:solidFill>
                  <a:schemeClr val="tx2"/>
                </a:solidFill>
              </a:rPr>
              <a:t>- Wireless Access Landscape</a:t>
            </a:r>
            <a:endParaRPr 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14145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 Communication </a:t>
            </a: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Criteria- Topology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INTERNET OF THINGS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675" y="1751811"/>
            <a:ext cx="6924650" cy="381157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595668" y="5696092"/>
            <a:ext cx="4914166" cy="6052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ts val="4000"/>
              </a:lnSpc>
              <a:spcBef>
                <a:spcPct val="0"/>
              </a:spcBef>
            </a:pPr>
            <a:r>
              <a:rPr lang="en-IN" b="1" dirty="0">
                <a:solidFill>
                  <a:schemeClr val="tx2"/>
                </a:solidFill>
              </a:rPr>
              <a:t>Figure </a:t>
            </a:r>
            <a:r>
              <a:rPr lang="en-IN" b="1" dirty="0" smtClean="0">
                <a:solidFill>
                  <a:schemeClr val="tx2"/>
                </a:solidFill>
              </a:rPr>
              <a:t> </a:t>
            </a:r>
            <a:r>
              <a:rPr lang="en-IN" b="1" dirty="0">
                <a:solidFill>
                  <a:schemeClr val="tx2"/>
                </a:solidFill>
              </a:rPr>
              <a:t>- </a:t>
            </a:r>
            <a:r>
              <a:rPr lang="en-US" b="1" dirty="0">
                <a:solidFill>
                  <a:schemeClr val="tx2"/>
                </a:solidFill>
              </a:rPr>
              <a:t>Star, Peer-to-Peer, and Mesh Topologies</a:t>
            </a:r>
          </a:p>
        </p:txBody>
      </p:sp>
    </p:spTree>
    <p:extLst>
      <p:ext uri="{BB962C8B-B14F-4D97-AF65-F5344CB8AC3E}">
        <p14:creationId xmlns:p14="http://schemas.microsoft.com/office/powerpoint/2010/main" val="27571993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 Communication </a:t>
            </a: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Criteria- Constrained Devices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INTERNET OF THINGS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266" y="1513221"/>
            <a:ext cx="6645927" cy="157616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266" y="3089388"/>
            <a:ext cx="6714293" cy="2476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7527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 Communication </a:t>
            </a: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Criteria- Constrained-Node Networks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INTERNET OF THINGS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IN" sz="2400" dirty="0" smtClean="0"/>
              <a:t>Data Rate and Throughput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400" dirty="0" smtClean="0"/>
              <a:t>Latency and Determinism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400" dirty="0" smtClean="0"/>
              <a:t>Overhead and Payload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7720030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9473B520-A9D1-472D-B234-C4032DD0E596}"/>
              </a:ext>
            </a:extLst>
          </p:cNvPr>
          <p:cNvCxnSpPr>
            <a:cxnSpLocks/>
          </p:cNvCxnSpPr>
          <p:nvPr/>
        </p:nvCxnSpPr>
        <p:spPr>
          <a:xfrm flipV="1">
            <a:off x="5448168" y="2887307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C43E8D5-98D6-4BA6-B3EA-B5411DA566A9}"/>
              </a:ext>
            </a:extLst>
          </p:cNvPr>
          <p:cNvSpPr/>
          <p:nvPr/>
        </p:nvSpPr>
        <p:spPr>
          <a:xfrm>
            <a:off x="5460537" y="404973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nagegowda@pes.edu</a:t>
            </a:r>
            <a:endParaRPr lang="en-IN" sz="2400" b="1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0B436274-E913-46F7-B58F-E0B0713EC594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75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54B9092D-46D3-4724-A230-51F43D78A967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B5E94C15-EFC4-4DC4-AE91-4D6631C438BE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828287AB-A481-4BDF-BE49-1BBA364237E1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EC3328F7-E593-44F8-A55A-576E1E3E973D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xmlns="" id="{A88F3CC2-5C5B-4685-8D94-FFC4B5D64C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974" y="1606241"/>
            <a:ext cx="2369218" cy="355018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94BAC35B-0C86-48BD-81AE-8629CCB2734E}"/>
              </a:ext>
            </a:extLst>
          </p:cNvPr>
          <p:cNvSpPr/>
          <p:nvPr/>
        </p:nvSpPr>
        <p:spPr>
          <a:xfrm>
            <a:off x="5448168" y="2049518"/>
            <a:ext cx="4603806" cy="665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IN" sz="3600" b="1" dirty="0">
                <a:solidFill>
                  <a:schemeClr val="accent2">
                    <a:lumMod val="75000"/>
                  </a:schemeClr>
                </a:solidFill>
              </a:rPr>
              <a:t>HANK YOU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97E8DF64-61DB-4438-8664-105788459AD2}"/>
              </a:ext>
            </a:extLst>
          </p:cNvPr>
          <p:cNvSpPr/>
          <p:nvPr/>
        </p:nvSpPr>
        <p:spPr>
          <a:xfrm>
            <a:off x="5448168" y="3128242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Dr. </a:t>
            </a:r>
            <a:r>
              <a:rPr lang="en-US" sz="2400" b="1" dirty="0" err="1" smtClean="0"/>
              <a:t>Nagegowda</a:t>
            </a:r>
            <a:r>
              <a:rPr lang="en-US" sz="2400" b="1" dirty="0" smtClean="0"/>
              <a:t> K S</a:t>
            </a:r>
            <a:endParaRPr lang="en-IN" sz="24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0916C8C7-6436-48A9-9CF7-1AAC7653EAAE}"/>
              </a:ext>
            </a:extLst>
          </p:cNvPr>
          <p:cNvSpPr/>
          <p:nvPr/>
        </p:nvSpPr>
        <p:spPr>
          <a:xfrm>
            <a:off x="5448168" y="3525847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</a:t>
            </a:r>
            <a:r>
              <a:rPr lang="en-US" sz="2400" dirty="0" smtClean="0"/>
              <a:t>Computer Science &amp; </a:t>
            </a:r>
            <a:r>
              <a:rPr lang="en-US" sz="2400" dirty="0"/>
              <a:t>Engineering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595037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347</TotalTime>
  <Words>132</Words>
  <Application>Microsoft Office PowerPoint</Application>
  <PresentationFormat>Widescreen</PresentationFormat>
  <Paragraphs>39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Krishna Venkataram</dc:creator>
  <cp:lastModifiedBy>Nagegowda K S</cp:lastModifiedBy>
  <cp:revision>89</cp:revision>
  <dcterms:created xsi:type="dcterms:W3CDTF">2020-06-03T14:19:11Z</dcterms:created>
  <dcterms:modified xsi:type="dcterms:W3CDTF">2020-08-31T05:14:43Z</dcterms:modified>
</cp:coreProperties>
</file>