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8" r:id="rId2"/>
    <p:sldId id="373" r:id="rId3"/>
    <p:sldId id="396" r:id="rId4"/>
    <p:sldId id="397" r:id="rId5"/>
    <p:sldId id="398" r:id="rId6"/>
    <p:sldId id="399" r:id="rId7"/>
    <p:sldId id="400" r:id="rId8"/>
    <p:sldId id="3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CB9-6EB0-4C1D-9B42-9EC1EEADC274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650-2033-468E-9125-DA3AD12D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7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2CEC-C360-4CEE-8D52-ACD7FB8EF037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549F-9B41-4CD1-A659-A1A21F857F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INTERNET OF THINGS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62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Chapter4: Connecting Smart Objects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Agenda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18" y="1594996"/>
            <a:ext cx="34466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Communication Criteria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err="1" smtClean="0">
                <a:solidFill>
                  <a:srgbClr val="00B0F0"/>
                </a:solidFill>
              </a:rPr>
              <a:t>IoT</a:t>
            </a:r>
            <a:r>
              <a:rPr lang="en-IN" sz="2400" dirty="0" smtClean="0">
                <a:solidFill>
                  <a:srgbClr val="00B0F0"/>
                </a:solidFill>
              </a:rPr>
              <a:t> Access Technologies</a:t>
            </a:r>
          </a:p>
          <a:p>
            <a:endParaRPr lang="en-IN" sz="2400" dirty="0" smtClean="0">
              <a:solidFill>
                <a:srgbClr val="00B0F0"/>
              </a:solidFill>
            </a:endParaRP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0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LoRaWAN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Layers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2034623"/>
            <a:ext cx="6245475" cy="278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50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LoRaWAN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9" y="2340972"/>
            <a:ext cx="7557025" cy="11163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50739" y="4015115"/>
            <a:ext cx="5090945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High-Level </a:t>
            </a:r>
            <a:r>
              <a:rPr lang="en-US" b="1" dirty="0" err="1">
                <a:solidFill>
                  <a:schemeClr val="tx2"/>
                </a:solidFill>
              </a:rPr>
              <a:t>LoRaWAN</a:t>
            </a:r>
            <a:r>
              <a:rPr lang="en-US" b="1" dirty="0">
                <a:solidFill>
                  <a:schemeClr val="tx2"/>
                </a:solidFill>
              </a:rPr>
              <a:t> MAC Frame Format</a:t>
            </a:r>
          </a:p>
        </p:txBody>
      </p:sp>
    </p:spTree>
    <p:extLst>
      <p:ext uri="{BB962C8B-B14F-4D97-AF65-F5344CB8AC3E}">
        <p14:creationId xmlns:p14="http://schemas.microsoft.com/office/powerpoint/2010/main" val="4117964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LoRaWAN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Architecture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1898399"/>
            <a:ext cx="7557025" cy="30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79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LoRaWAN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Security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85" y="1656850"/>
            <a:ext cx="6157665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10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NB-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Deployment Options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48" y="1737641"/>
            <a:ext cx="5677705" cy="406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nagegowda@pes.edu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285</TotalTime>
  <Words>96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Nagegowda K S</cp:lastModifiedBy>
  <cp:revision>105</cp:revision>
  <dcterms:created xsi:type="dcterms:W3CDTF">2020-06-03T14:19:11Z</dcterms:created>
  <dcterms:modified xsi:type="dcterms:W3CDTF">2020-08-31T03:48:08Z</dcterms:modified>
</cp:coreProperties>
</file>