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58" r:id="rId2"/>
    <p:sldId id="373" r:id="rId3"/>
    <p:sldId id="396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Chapter5: IP as the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Network Layer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 6TiSCH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40" y="1791956"/>
            <a:ext cx="5161550" cy="21460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8583" y="4245852"/>
            <a:ext cx="4407873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Location of 6TiSCH’s 6top </a:t>
            </a:r>
            <a:r>
              <a:rPr lang="en-US" b="1" dirty="0" err="1">
                <a:solidFill>
                  <a:schemeClr val="tx2"/>
                </a:solidFill>
              </a:rPr>
              <a:t>Sublayer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33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 6TiSCH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742344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Schedule Management mechanisms: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Static scheduling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Neighbour-to-neighbour scheduling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Remote monitoring and scheduling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Hop-by-hop scheduling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377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 6TiSCH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742344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6TiSCH forwarding Model: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Track Forwarding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Fragment forwarding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IPv6 forwarding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7320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378360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The Business Case for IP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The Need for Optimization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Optimizing IP for </a:t>
            </a:r>
            <a:r>
              <a:rPr lang="en-IN" sz="2400" dirty="0" err="1" smtClean="0">
                <a:solidFill>
                  <a:srgbClr val="FF0000"/>
                </a:solidFill>
              </a:rPr>
              <a:t>IoT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Profiles and Compliances</a:t>
            </a:r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5" y="1868853"/>
            <a:ext cx="5677705" cy="250487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58262" y="4703141"/>
            <a:ext cx="8321878" cy="115069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Figure </a:t>
            </a:r>
            <a:r>
              <a:rPr lang="en-IN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Optimizing IP for IoT Using an Adaptation Layer</a:t>
            </a:r>
            <a:endParaRPr kumimoji="0" lang="en-US" sz="2000" b="1" i="0" u="none" strike="noStrike" kern="1200" cap="none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995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9" y="1868853"/>
            <a:ext cx="6245475" cy="27678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23758" y="4835405"/>
            <a:ext cx="722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Comparison of an </a:t>
            </a:r>
            <a:r>
              <a:rPr lang="en-US" b="1" dirty="0" err="1">
                <a:solidFill>
                  <a:schemeClr val="tx2"/>
                </a:solidFill>
              </a:rPr>
              <a:t>IoT</a:t>
            </a:r>
            <a:r>
              <a:rPr lang="en-US" b="1" dirty="0">
                <a:solidFill>
                  <a:schemeClr val="tx2"/>
                </a:solidFill>
              </a:rPr>
              <a:t> Protocol Stack </a:t>
            </a:r>
            <a:r>
              <a:rPr lang="en-US" b="1" dirty="0" err="1" smtClean="0">
                <a:solidFill>
                  <a:schemeClr val="tx2"/>
                </a:solidFill>
              </a:rPr>
              <a:t>Utilizin</a:t>
            </a:r>
            <a:r>
              <a:rPr lang="en-US" b="1" dirty="0" smtClean="0">
                <a:solidFill>
                  <a:schemeClr val="tx2"/>
                </a:solidFill>
              </a:rPr>
              <a:t> 6LoWPAN </a:t>
            </a:r>
            <a:r>
              <a:rPr lang="en-US" b="1" dirty="0">
                <a:solidFill>
                  <a:schemeClr val="tx2"/>
                </a:solidFill>
              </a:rPr>
              <a:t>and an IP Protocol Stack </a:t>
            </a:r>
          </a:p>
        </p:txBody>
      </p:sp>
    </p:spTree>
    <p:extLst>
      <p:ext uri="{BB962C8B-B14F-4D97-AF65-F5344CB8AC3E}">
        <p14:creationId xmlns:p14="http://schemas.microsoft.com/office/powerpoint/2010/main" val="798182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03" y="1868853"/>
            <a:ext cx="6245475" cy="182855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43720" y="4002386"/>
            <a:ext cx="8321878" cy="115069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Figure </a:t>
            </a:r>
            <a:r>
              <a:rPr lang="en-IN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IN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6LoWPAN Header Stacks</a:t>
            </a:r>
            <a:endParaRPr kumimoji="0" lang="en-US" sz="2000" b="1" i="0" u="none" strike="noStrike" kern="1200" cap="none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2008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-Header Compression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1732227"/>
            <a:ext cx="6245475" cy="35109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0195" y="5356341"/>
            <a:ext cx="4105676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- 6LoWPAN Header Compression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95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Fragmentation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7" y="1868853"/>
            <a:ext cx="6245475" cy="27845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85249" y="4903180"/>
            <a:ext cx="4271426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- 6LoWPAN Fragmentation Header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55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 Mesh addressing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2349818"/>
            <a:ext cx="6245475" cy="21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6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Optimizing IP for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-  6Lo Working Group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1" y="1656850"/>
            <a:ext cx="8692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IPv6 over Bluetooth Low Energy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Transmission </a:t>
            </a:r>
            <a:r>
              <a:rPr lang="en-IN" sz="2400" dirty="0"/>
              <a:t>of IPv6 packets over near-field communication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IPv6 </a:t>
            </a:r>
            <a:r>
              <a:rPr lang="en-IN" sz="2400" dirty="0"/>
              <a:t>over 802.11ah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Transmission </a:t>
            </a:r>
            <a:r>
              <a:rPr lang="en-IN" sz="2400" dirty="0"/>
              <a:t>of IPv6 packets over DECT Ultra Low Energy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Transmission </a:t>
            </a:r>
            <a:r>
              <a:rPr lang="en-IN" sz="2400" dirty="0"/>
              <a:t>of IPv6 packets on WIA-PA (Wireless Networks for </a:t>
            </a:r>
            <a:r>
              <a:rPr lang="en-IN" sz="2400" dirty="0" smtClean="0"/>
              <a:t>Industrial Automation–Process </a:t>
            </a:r>
            <a:r>
              <a:rPr lang="en-IN" sz="2400" dirty="0"/>
              <a:t>Automation)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Transmission </a:t>
            </a:r>
            <a:r>
              <a:rPr lang="en-IN" sz="2400" dirty="0"/>
              <a:t>of IPv6 over Master Slave/Token Passing (MS/TP)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1267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340</TotalTime>
  <Words>268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124</cp:revision>
  <dcterms:created xsi:type="dcterms:W3CDTF">2020-06-03T14:19:11Z</dcterms:created>
  <dcterms:modified xsi:type="dcterms:W3CDTF">2020-09-10T03:15:51Z</dcterms:modified>
</cp:coreProperties>
</file>