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8" r:id="rId2"/>
    <p:sldId id="373" r:id="rId3"/>
    <p:sldId id="396" r:id="rId4"/>
    <p:sldId id="415" r:id="rId5"/>
    <p:sldId id="416" r:id="rId6"/>
    <p:sldId id="417" r:id="rId7"/>
    <p:sldId id="418" r:id="rId8"/>
    <p:sldId id="419" r:id="rId9"/>
    <p:sldId id="420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Chapter5: IP as the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Network Layer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7836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Business Case for 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Need for Optimization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Optimizing IP for </a:t>
            </a:r>
            <a:r>
              <a:rPr lang="en-IN" sz="2400" dirty="0" err="1" smtClean="0">
                <a:solidFill>
                  <a:srgbClr val="FF0000"/>
                </a:solidFill>
              </a:rPr>
              <a:t>IoT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Profiles and Compliances</a:t>
            </a: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RPL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824957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Routing Protocol for Low Power and </a:t>
            </a:r>
            <a:r>
              <a:rPr lang="en-IN" dirty="0" err="1" smtClean="0"/>
              <a:t>Lossy</a:t>
            </a:r>
            <a:r>
              <a:rPr lang="en-IN" dirty="0" smtClean="0"/>
              <a:t> Networks(RPL):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Storing node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Non-storing node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95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RPL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35" y="1771069"/>
            <a:ext cx="4265744" cy="29569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12136" y="4972245"/>
            <a:ext cx="5175904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Example of a Directed Acyclic Graph (DAG)</a:t>
            </a:r>
          </a:p>
        </p:txBody>
      </p:sp>
    </p:spTree>
    <p:extLst>
      <p:ext uri="{BB962C8B-B14F-4D97-AF65-F5344CB8AC3E}">
        <p14:creationId xmlns:p14="http://schemas.microsoft.com/office/powerpoint/2010/main" val="1954324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RPL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65" y="1868853"/>
            <a:ext cx="5677705" cy="26642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8803" y="4844057"/>
            <a:ext cx="393594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DAG and DODAG Comparison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80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RPL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80" y="1934452"/>
            <a:ext cx="6245475" cy="2383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2646" y="4510771"/>
            <a:ext cx="231928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RPL Overview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69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RPL Metric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Metrics: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Expected Transmission 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Hop 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Latency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Link Quality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Link </a:t>
            </a:r>
            <a:r>
              <a:rPr lang="en-IN" sz="2400" dirty="0" err="1" smtClean="0"/>
              <a:t>Color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Node State and Attribute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Node Energy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Throughput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0370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Authentication and Encryption on Constrained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Noded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6394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Profiles and Compliances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6979065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Internet Protocol for Smart Objects </a:t>
            </a:r>
            <a:r>
              <a:rPr lang="en-IN" sz="2400" dirty="0" err="1" smtClean="0"/>
              <a:t>Allinance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Wi-SUN Alliance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Thread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2197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365</TotalTime>
  <Words>186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130</cp:revision>
  <dcterms:created xsi:type="dcterms:W3CDTF">2020-06-03T14:19:11Z</dcterms:created>
  <dcterms:modified xsi:type="dcterms:W3CDTF">2020-09-10T06:59:58Z</dcterms:modified>
</cp:coreProperties>
</file>