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358" r:id="rId2"/>
    <p:sldId id="373" r:id="rId3"/>
    <p:sldId id="396" r:id="rId4"/>
    <p:sldId id="415" r:id="rId5"/>
    <p:sldId id="416" r:id="rId6"/>
    <p:sldId id="417" r:id="rId7"/>
    <p:sldId id="421" r:id="rId8"/>
    <p:sldId id="422" r:id="rId9"/>
    <p:sldId id="423" r:id="rId10"/>
    <p:sldId id="424" r:id="rId11"/>
    <p:sldId id="34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187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6BCB9-6EB0-4C1D-9B42-9EC1EEADC274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D1650-2033-468E-9125-DA3AD12DF9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67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22CEC-C360-4CEE-8D52-ACD7FB8EF037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1549F-9B41-4CD1-A659-A1A21F857F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94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INTERNET OF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23-09-2020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23-09-2020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23-09-2020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23-09-2020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23-09-2020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23-09-2020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23-09-2020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 smtClean="0"/>
              <a:t>INTERNET OF THINGS</a:t>
            </a:r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2" y="2888778"/>
            <a:ext cx="86220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Chapter 6: Application Protocols for </a:t>
            </a:r>
            <a:r>
              <a:rPr lang="en-US" sz="3600" b="1" dirty="0" err="1" smtClean="0">
                <a:solidFill>
                  <a:schemeClr val="accent1">
                    <a:lumMod val="75000"/>
                  </a:schemeClr>
                </a:solidFill>
              </a:rPr>
              <a:t>IoT</a:t>
            </a:r>
            <a:endParaRPr lang="en-IN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Dr. </a:t>
            </a:r>
            <a:r>
              <a:rPr lang="en-US" sz="2400" b="1" dirty="0" err="1" smtClean="0"/>
              <a:t>Nagegowda</a:t>
            </a:r>
            <a:r>
              <a:rPr lang="en-US" sz="2400" b="1" dirty="0" smtClean="0"/>
              <a:t> K S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</a:t>
            </a:r>
            <a:r>
              <a:rPr lang="en-US" sz="2000" dirty="0" smtClean="0"/>
              <a:t>Computer Science &amp; </a:t>
            </a:r>
            <a:r>
              <a:rPr lang="en-US" sz="2000" dirty="0"/>
              <a:t>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58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Generic Web-Based Protocols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599" y="1600201"/>
            <a:ext cx="8081473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 smtClean="0"/>
              <a:t>HTTP/HTTPS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 smtClean="0"/>
              <a:t>SMPP(Extensible messaging and Presence Protocol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 smtClean="0"/>
              <a:t>SOAP(Simple Object Access Protocol)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 smtClean="0"/>
              <a:t>REST(Representational state transfer)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94999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nagegowda@pes.edu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=""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Dr. </a:t>
            </a:r>
            <a:r>
              <a:rPr lang="en-US" sz="2400" b="1" dirty="0" err="1" smtClean="0"/>
              <a:t>Nagegowda</a:t>
            </a:r>
            <a:r>
              <a:rPr lang="en-US" sz="2400" b="1" dirty="0" smtClean="0"/>
              <a:t> K S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 &amp; </a:t>
            </a:r>
            <a:r>
              <a:rPr lang="en-US" sz="2400" dirty="0"/>
              <a:t>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Agenda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5818" y="1594996"/>
            <a:ext cx="480086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 smtClean="0">
                <a:solidFill>
                  <a:srgbClr val="FF0000"/>
                </a:solidFill>
              </a:rPr>
              <a:t>The Transport Layers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 err="1" smtClean="0">
                <a:solidFill>
                  <a:srgbClr val="FF0000"/>
                </a:solidFill>
              </a:rPr>
              <a:t>IoT</a:t>
            </a:r>
            <a:r>
              <a:rPr lang="en-IN" sz="2400" dirty="0" smtClean="0">
                <a:solidFill>
                  <a:srgbClr val="FF0000"/>
                </a:solidFill>
              </a:rPr>
              <a:t> Application Transport Methods</a:t>
            </a:r>
            <a:endParaRPr lang="en-IN" sz="2400" dirty="0" smtClean="0">
              <a:solidFill>
                <a:srgbClr val="00B0F0"/>
              </a:solidFill>
            </a:endParaRPr>
          </a:p>
          <a:p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5008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58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The Transport Layer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600201"/>
            <a:ext cx="8824957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 smtClean="0"/>
              <a:t>Transmission Control Protocol(TCP)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 smtClean="0"/>
              <a:t>User Datagram Protocol(UDP)</a:t>
            </a:r>
          </a:p>
        </p:txBody>
      </p:sp>
    </p:spTree>
    <p:extLst>
      <p:ext uri="{BB962C8B-B14F-4D97-AF65-F5344CB8AC3E}">
        <p14:creationId xmlns:p14="http://schemas.microsoft.com/office/powerpoint/2010/main" val="9199508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58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IoT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Application Transport Methods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599" y="1600201"/>
            <a:ext cx="8115657" cy="4525963"/>
          </a:xfrm>
        </p:spPr>
        <p:txBody>
          <a:bodyPr/>
          <a:lstStyle/>
          <a:p>
            <a:r>
              <a:rPr lang="en-IN" dirty="0" smtClean="0"/>
              <a:t>Application Layer protocol not present</a:t>
            </a:r>
          </a:p>
          <a:p>
            <a:r>
              <a:rPr lang="en-IN" dirty="0" smtClean="0"/>
              <a:t>Supervisory control and data acquisition(SCADA)</a:t>
            </a:r>
          </a:p>
          <a:p>
            <a:r>
              <a:rPr lang="en-IN" dirty="0" smtClean="0"/>
              <a:t>Generic web-based protocols</a:t>
            </a:r>
          </a:p>
          <a:p>
            <a:r>
              <a:rPr lang="en-IN" dirty="0" err="1" smtClean="0"/>
              <a:t>IoT</a:t>
            </a:r>
            <a:r>
              <a:rPr lang="en-IN" dirty="0" smtClean="0"/>
              <a:t> application layer protocols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43245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Application</a:t>
            </a:r>
            <a:r>
              <a:rPr lang="en-IN" sz="2400" dirty="0"/>
              <a:t>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Layer protocol not present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313" y="1513221"/>
            <a:ext cx="5004230" cy="425827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979390" y="5771498"/>
            <a:ext cx="2436886" cy="6052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en-IN" b="1" dirty="0">
                <a:solidFill>
                  <a:schemeClr val="tx2"/>
                </a:solidFill>
              </a:rPr>
              <a:t>Figure </a:t>
            </a:r>
            <a:r>
              <a:rPr lang="en-IN" b="1" dirty="0" smtClean="0">
                <a:solidFill>
                  <a:schemeClr val="tx2"/>
                </a:solidFill>
              </a:rPr>
              <a:t>- </a:t>
            </a:r>
            <a:r>
              <a:rPr lang="en-IN" b="1" dirty="0" err="1">
                <a:solidFill>
                  <a:schemeClr val="tx2"/>
                </a:solidFill>
              </a:rPr>
              <a:t>IoT</a:t>
            </a:r>
            <a:r>
              <a:rPr lang="en-IN" b="1" dirty="0">
                <a:solidFill>
                  <a:schemeClr val="tx2"/>
                </a:solidFill>
              </a:rPr>
              <a:t> Data Broker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6803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58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SCADA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84" y="1609850"/>
            <a:ext cx="5662565" cy="425827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35394" y="5739745"/>
            <a:ext cx="6756349" cy="60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en-IN" b="1" dirty="0">
                <a:solidFill>
                  <a:schemeClr val="tx2"/>
                </a:solidFill>
              </a:rPr>
              <a:t>Figure </a:t>
            </a:r>
            <a:r>
              <a:rPr lang="en-IN" b="1" dirty="0" smtClean="0">
                <a:solidFill>
                  <a:schemeClr val="tx2"/>
                </a:solidFill>
              </a:rPr>
              <a:t>- </a:t>
            </a:r>
            <a:r>
              <a:rPr lang="en-IN" b="1" dirty="0">
                <a:solidFill>
                  <a:schemeClr val="tx2"/>
                </a:solidFill>
              </a:rPr>
              <a:t>Protocol Stack for Transporting Serial DNP3 SCADA over IP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2699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58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SCADA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33"/>
          <a:stretch/>
        </p:blipFill>
        <p:spPr>
          <a:xfrm>
            <a:off x="1083929" y="1422725"/>
            <a:ext cx="4890969" cy="501172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192852" y="217766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ct val="0"/>
              </a:spcBef>
            </a:pPr>
            <a:r>
              <a:rPr lang="en-IN" b="1" spc="-150" dirty="0">
                <a:solidFill>
                  <a:schemeClr val="tx2"/>
                </a:solidFill>
              </a:rPr>
              <a:t>Figure </a:t>
            </a:r>
            <a:r>
              <a:rPr lang="en-IN" b="1" spc="-150" dirty="0" smtClean="0">
                <a:solidFill>
                  <a:schemeClr val="tx2"/>
                </a:solidFill>
              </a:rPr>
              <a:t> </a:t>
            </a:r>
            <a:r>
              <a:rPr lang="en-IN" b="1" spc="-150" dirty="0">
                <a:solidFill>
                  <a:schemeClr val="tx2"/>
                </a:solidFill>
              </a:rPr>
              <a:t>- </a:t>
            </a:r>
            <a:r>
              <a:rPr lang="en-US" b="1" spc="-150" dirty="0">
                <a:solidFill>
                  <a:schemeClr val="tx2"/>
                </a:solidFill>
              </a:rPr>
              <a:t>Raw Socket TCP or UDP Scenarios for Legacy Industrial Serial Protocols</a:t>
            </a:r>
          </a:p>
        </p:txBody>
      </p:sp>
    </p:spTree>
    <p:extLst>
      <p:ext uri="{BB962C8B-B14F-4D97-AF65-F5344CB8AC3E}">
        <p14:creationId xmlns:p14="http://schemas.microsoft.com/office/powerpoint/2010/main" val="14517582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58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SCADA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80" y="1957426"/>
            <a:ext cx="6245475" cy="203729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40684" y="4186031"/>
            <a:ext cx="3624134" cy="6052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en-IN" b="1" dirty="0">
                <a:solidFill>
                  <a:schemeClr val="tx2"/>
                </a:solidFill>
              </a:rPr>
              <a:t>Figure </a:t>
            </a:r>
            <a:r>
              <a:rPr lang="en-IN" b="1" dirty="0" smtClean="0">
                <a:solidFill>
                  <a:schemeClr val="tx2"/>
                </a:solidFill>
              </a:rPr>
              <a:t> </a:t>
            </a:r>
            <a:r>
              <a:rPr lang="en-IN" b="1" dirty="0">
                <a:solidFill>
                  <a:schemeClr val="tx2"/>
                </a:solidFill>
              </a:rPr>
              <a:t>- DNP3 Protocol Translation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464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58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SCADA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22" y="1712399"/>
            <a:ext cx="6245475" cy="266768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27746" y="4570486"/>
            <a:ext cx="6096000" cy="60529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en-IN" b="1" dirty="0">
                <a:solidFill>
                  <a:schemeClr val="tx2"/>
                </a:solidFill>
              </a:rPr>
              <a:t>Figure </a:t>
            </a:r>
            <a:r>
              <a:rPr lang="en-IN" b="1" dirty="0" smtClean="0">
                <a:solidFill>
                  <a:schemeClr val="tx2"/>
                </a:solidFill>
              </a:rPr>
              <a:t> </a:t>
            </a:r>
            <a:r>
              <a:rPr lang="en-IN" b="1" dirty="0">
                <a:solidFill>
                  <a:schemeClr val="tx2"/>
                </a:solidFill>
              </a:rPr>
              <a:t>- </a:t>
            </a:r>
            <a:r>
              <a:rPr lang="en-US" b="1" dirty="0">
                <a:solidFill>
                  <a:schemeClr val="tx2"/>
                </a:solidFill>
              </a:rPr>
              <a:t>DNP3 Protocol over 6LoWPAN Networks with MAP-T</a:t>
            </a:r>
          </a:p>
        </p:txBody>
      </p:sp>
    </p:spTree>
    <p:extLst>
      <p:ext uri="{BB962C8B-B14F-4D97-AF65-F5344CB8AC3E}">
        <p14:creationId xmlns:p14="http://schemas.microsoft.com/office/powerpoint/2010/main" val="10969893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588</TotalTime>
  <Words>177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Nagegowda K S</cp:lastModifiedBy>
  <cp:revision>140</cp:revision>
  <dcterms:created xsi:type="dcterms:W3CDTF">2020-06-03T14:19:11Z</dcterms:created>
  <dcterms:modified xsi:type="dcterms:W3CDTF">2020-09-23T03:37:54Z</dcterms:modified>
</cp:coreProperties>
</file>