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8" r:id="rId2"/>
    <p:sldId id="373" r:id="rId3"/>
    <p:sldId id="429" r:id="rId4"/>
    <p:sldId id="425" r:id="rId5"/>
    <p:sldId id="426" r:id="rId6"/>
    <p:sldId id="430" r:id="rId7"/>
    <p:sldId id="427" r:id="rId8"/>
    <p:sldId id="431" r:id="rId9"/>
    <p:sldId id="428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 6: Application Protocols for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48008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Transport Layers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err="1" smtClean="0">
                <a:solidFill>
                  <a:srgbClr val="FF0000"/>
                </a:solidFill>
              </a:rPr>
              <a:t>IoT</a:t>
            </a:r>
            <a:r>
              <a:rPr lang="en-IN" sz="2400" dirty="0" smtClean="0">
                <a:solidFill>
                  <a:srgbClr val="FF0000"/>
                </a:solidFill>
              </a:rPr>
              <a:t> Application Transport Methods</a:t>
            </a:r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Application Transport Methods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115657" cy="4525963"/>
          </a:xfrm>
        </p:spPr>
        <p:txBody>
          <a:bodyPr/>
          <a:lstStyle/>
          <a:p>
            <a:r>
              <a:rPr lang="en-IN" dirty="0" smtClean="0"/>
              <a:t>Application Layer protocol not present</a:t>
            </a:r>
          </a:p>
          <a:p>
            <a:r>
              <a:rPr lang="en-IN" dirty="0" smtClean="0"/>
              <a:t>Supervisory control and data acquisition(SCADA)</a:t>
            </a:r>
          </a:p>
          <a:p>
            <a:r>
              <a:rPr lang="en-IN" dirty="0" smtClean="0"/>
              <a:t>Generic web-based protocols</a:t>
            </a:r>
          </a:p>
          <a:p>
            <a:r>
              <a:rPr lang="en-IN" dirty="0" err="1" smtClean="0"/>
              <a:t>IoT</a:t>
            </a:r>
            <a:r>
              <a:rPr lang="en-IN" dirty="0" smtClean="0"/>
              <a:t> application layer protocols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026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Application Layer </a:t>
            </a:r>
            <a:r>
              <a:rPr lang="en-IN" sz="2400" b="1" dirty="0" smtClean="0">
                <a:solidFill>
                  <a:srgbClr val="C00000"/>
                </a:solidFill>
              </a:rPr>
              <a:t>Protocols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8" y="1936275"/>
            <a:ext cx="4265744" cy="29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08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err="1" smtClean="0">
                <a:solidFill>
                  <a:srgbClr val="C00000"/>
                </a:solidFill>
              </a:rPr>
              <a:t>CoAP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59" y="1992090"/>
            <a:ext cx="4692318" cy="24465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36866" y="4570592"/>
            <a:ext cx="3257238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IN" b="1" dirty="0" err="1">
                <a:solidFill>
                  <a:schemeClr val="tx2"/>
                </a:solidFill>
              </a:rPr>
              <a:t>CoAP</a:t>
            </a:r>
            <a:r>
              <a:rPr lang="en-IN" b="1" dirty="0">
                <a:solidFill>
                  <a:schemeClr val="tx2"/>
                </a:solidFill>
              </a:rPr>
              <a:t> Message Format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86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err="1" smtClean="0">
                <a:solidFill>
                  <a:srgbClr val="C00000"/>
                </a:solidFill>
              </a:rPr>
              <a:t>CoAP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6" y="1422725"/>
            <a:ext cx="7186448" cy="47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80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err="1" smtClean="0">
                <a:solidFill>
                  <a:srgbClr val="C00000"/>
                </a:solidFill>
              </a:rPr>
              <a:t>CoAP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2" y="1624733"/>
            <a:ext cx="6245476" cy="36612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6533" y="5286018"/>
            <a:ext cx="5211876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fr-FR" b="1" dirty="0" err="1">
                <a:solidFill>
                  <a:schemeClr val="tx2"/>
                </a:solidFill>
              </a:rPr>
              <a:t>CoAP</a:t>
            </a:r>
            <a:r>
              <a:rPr lang="fr-FR" b="1" dirty="0">
                <a:solidFill>
                  <a:schemeClr val="tx2"/>
                </a:solidFill>
              </a:rPr>
              <a:t> Communications in </a:t>
            </a:r>
            <a:r>
              <a:rPr lang="fr-FR" b="1" dirty="0" err="1">
                <a:solidFill>
                  <a:schemeClr val="tx2"/>
                </a:solidFill>
              </a:rPr>
              <a:t>IoT</a:t>
            </a:r>
            <a:r>
              <a:rPr lang="fr-FR" b="1" dirty="0">
                <a:solidFill>
                  <a:schemeClr val="tx2"/>
                </a:solidFill>
              </a:rPr>
              <a:t> Infrastructures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27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err="1" smtClean="0">
                <a:solidFill>
                  <a:srgbClr val="C00000"/>
                </a:solidFill>
              </a:rPr>
              <a:t>CoAP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88" y="1892338"/>
            <a:ext cx="7600002" cy="181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5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err="1" smtClean="0">
                <a:solidFill>
                  <a:srgbClr val="C00000"/>
                </a:solidFill>
              </a:rPr>
              <a:t>CoAP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7" y="1868853"/>
            <a:ext cx="5161550" cy="19355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30160" y="4054182"/>
            <a:ext cx="4479881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IN" b="1" dirty="0" err="1">
                <a:solidFill>
                  <a:schemeClr val="tx2"/>
                </a:solidFill>
              </a:rPr>
              <a:t>CoAP</a:t>
            </a:r>
            <a:r>
              <a:rPr lang="en-IN" b="1" dirty="0">
                <a:solidFill>
                  <a:schemeClr val="tx2"/>
                </a:solidFill>
              </a:rPr>
              <a:t> Reliable Transmission Example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4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608</TotalTime>
  <Words>119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147</cp:revision>
  <dcterms:created xsi:type="dcterms:W3CDTF">2020-06-03T14:19:11Z</dcterms:created>
  <dcterms:modified xsi:type="dcterms:W3CDTF">2020-09-24T03:23:34Z</dcterms:modified>
</cp:coreProperties>
</file>