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8" r:id="rId2"/>
    <p:sldId id="373" r:id="rId3"/>
    <p:sldId id="429" r:id="rId4"/>
    <p:sldId id="425" r:id="rId5"/>
    <p:sldId id="426" r:id="rId6"/>
    <p:sldId id="432" r:id="rId7"/>
    <p:sldId id="433" r:id="rId8"/>
    <p:sldId id="434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 6: Application Protocols for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48008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Transport Layers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 smtClean="0">
                <a:solidFill>
                  <a:srgbClr val="FF0000"/>
                </a:solidFill>
              </a:rPr>
              <a:t>IoT</a:t>
            </a:r>
            <a:r>
              <a:rPr lang="en-IN" sz="2400" dirty="0" smtClean="0">
                <a:solidFill>
                  <a:srgbClr val="FF0000"/>
                </a:solidFill>
              </a:rPr>
              <a:t> Application Transport Methods</a:t>
            </a:r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Application Transport Methods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115657" cy="4525963"/>
          </a:xfrm>
        </p:spPr>
        <p:txBody>
          <a:bodyPr/>
          <a:lstStyle/>
          <a:p>
            <a:r>
              <a:rPr lang="en-IN" dirty="0" smtClean="0"/>
              <a:t>Application Layer protocol not present</a:t>
            </a:r>
          </a:p>
          <a:p>
            <a:r>
              <a:rPr lang="en-IN" dirty="0" smtClean="0"/>
              <a:t>Supervisory control and data acquisition(SCADA)</a:t>
            </a:r>
          </a:p>
          <a:p>
            <a:r>
              <a:rPr lang="en-IN" dirty="0" smtClean="0"/>
              <a:t>Generic web-based protocols</a:t>
            </a:r>
          </a:p>
          <a:p>
            <a:r>
              <a:rPr lang="en-IN" dirty="0" err="1" smtClean="0"/>
              <a:t>IoT</a:t>
            </a:r>
            <a:r>
              <a:rPr lang="en-IN" dirty="0" smtClean="0"/>
              <a:t> application layer protocols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026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Application Layer </a:t>
            </a:r>
            <a:r>
              <a:rPr lang="en-IN" sz="2400" b="1" dirty="0" smtClean="0">
                <a:solidFill>
                  <a:srgbClr val="C00000"/>
                </a:solidFill>
              </a:rPr>
              <a:t>Protocols- MQTT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8" y="1868853"/>
            <a:ext cx="5677705" cy="25959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18555" y="4714555"/>
            <a:ext cx="467236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MQTT Publish/Subscribe Framework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08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C00000"/>
                </a:solidFill>
              </a:rPr>
              <a:t>MQTT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07" y="2026860"/>
            <a:ext cx="5161550" cy="19838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8417" y="4203123"/>
            <a:ext cx="3218702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MQTT Message Format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86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C00000"/>
                </a:solidFill>
              </a:rPr>
              <a:t>MQTT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5" y="1609850"/>
            <a:ext cx="5547001" cy="4303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66" y="1717864"/>
            <a:ext cx="5598601" cy="20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4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C00000"/>
                </a:solidFill>
              </a:rPr>
              <a:t>MQTT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20" y="1487870"/>
            <a:ext cx="5027928" cy="4258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4344" y="5746147"/>
            <a:ext cx="257980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- </a:t>
            </a:r>
            <a:r>
              <a:rPr lang="en-IN" b="1" dirty="0">
                <a:solidFill>
                  <a:schemeClr val="tx2"/>
                </a:solidFill>
              </a:rPr>
              <a:t>MQTT </a:t>
            </a:r>
            <a:r>
              <a:rPr lang="en-IN" b="1" dirty="0" err="1">
                <a:solidFill>
                  <a:schemeClr val="tx2"/>
                </a:solidFill>
              </a:rPr>
              <a:t>QoS</a:t>
            </a:r>
            <a:r>
              <a:rPr lang="en-IN" b="1" dirty="0">
                <a:solidFill>
                  <a:schemeClr val="tx2"/>
                </a:solidFill>
              </a:rPr>
              <a:t> Flows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26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C00000"/>
                </a:solidFill>
              </a:rPr>
              <a:t>Comparison Between </a:t>
            </a:r>
            <a:r>
              <a:rPr lang="en-IN" sz="2400" b="1" dirty="0" err="1" smtClean="0">
                <a:solidFill>
                  <a:srgbClr val="C00000"/>
                </a:solidFill>
              </a:rPr>
              <a:t>CoAP</a:t>
            </a:r>
            <a:r>
              <a:rPr lang="en-IN" sz="2400" b="1" dirty="0" smtClean="0">
                <a:solidFill>
                  <a:srgbClr val="C00000"/>
                </a:solidFill>
              </a:rPr>
              <a:t> and MQTT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21" y="1422724"/>
            <a:ext cx="7352579" cy="49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52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616</TotalTime>
  <Words>117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150</cp:revision>
  <dcterms:created xsi:type="dcterms:W3CDTF">2020-06-03T14:19:11Z</dcterms:created>
  <dcterms:modified xsi:type="dcterms:W3CDTF">2020-09-25T05:58:51Z</dcterms:modified>
</cp:coreProperties>
</file>