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8" r:id="rId2"/>
    <p:sldId id="373" r:id="rId3"/>
    <p:sldId id="396" r:id="rId4"/>
    <p:sldId id="401" r:id="rId5"/>
    <p:sldId id="405" r:id="rId6"/>
    <p:sldId id="402" r:id="rId7"/>
    <p:sldId id="403" r:id="rId8"/>
    <p:sldId id="404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Chapter5: IP as the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Network Layer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7836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Business Case for 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Need for Optimization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Optimizing IP for </a:t>
            </a: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Profiles and Compliances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The Business Case for IP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60817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Key Advantages of Internet Protocol:</a:t>
            </a: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Open and standard-based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Versatile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Ubiquitous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Scalable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/>
              <a:t>Manageble</a:t>
            </a:r>
            <a:r>
              <a:rPr lang="en-IN" sz="2400" dirty="0" smtClean="0"/>
              <a:t> and highly secure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Stable and resilient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Consumers market adoption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The innovation factor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99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Adoption or Adaptation of the IP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090729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Adaptation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Adoption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3669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Adoption or Adaptation of the IP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1880" y="1540381"/>
            <a:ext cx="774533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Bidirectional versus unidirectional data flow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Overhead for last-mile communications paths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Data flow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Network diversity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035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Need for Optimization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14101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Constrained Nodes: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Devices </a:t>
            </a:r>
            <a:r>
              <a:rPr lang="en-IN" sz="2400" dirty="0"/>
              <a:t>that are very constrained in resources, may communicate infrequently </a:t>
            </a:r>
            <a:r>
              <a:rPr lang="en-IN" sz="2400" dirty="0" smtClean="0"/>
              <a:t>to transmit </a:t>
            </a:r>
            <a:r>
              <a:rPr lang="en-IN" sz="2400" dirty="0"/>
              <a:t>a few bytes, and may have limited security and management </a:t>
            </a:r>
            <a:r>
              <a:rPr lang="en-IN" sz="2400" dirty="0" smtClean="0"/>
              <a:t>capabilities</a:t>
            </a: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Devices </a:t>
            </a:r>
            <a:r>
              <a:rPr lang="en-IN" sz="2400" dirty="0"/>
              <a:t>with enough power and capacities to implement a stripped-down IP </a:t>
            </a:r>
            <a:r>
              <a:rPr lang="en-IN" sz="2400" dirty="0" smtClean="0"/>
              <a:t>stack or </a:t>
            </a:r>
            <a:r>
              <a:rPr lang="en-IN" sz="2400" dirty="0"/>
              <a:t>non-IP </a:t>
            </a:r>
            <a:r>
              <a:rPr lang="en-IN" sz="2400" dirty="0" smtClean="0"/>
              <a:t>stack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/>
              <a:t>Devices that are similar to generic PCs in terms of computing and power </a:t>
            </a:r>
            <a:r>
              <a:rPr lang="en-IN" sz="2400" dirty="0" smtClean="0"/>
              <a:t>resources but </a:t>
            </a:r>
            <a:r>
              <a:rPr lang="en-IN" sz="2400" dirty="0"/>
              <a:t>have constrained networking capacities, such as </a:t>
            </a:r>
            <a:r>
              <a:rPr lang="en-IN" sz="2400" dirty="0" smtClean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1454679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Need for Optimization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14101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Constrained Network: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Constrained </a:t>
            </a:r>
            <a:r>
              <a:rPr lang="en-IN" sz="2400" dirty="0"/>
              <a:t>networks are often referred to as low-power and </a:t>
            </a:r>
            <a:r>
              <a:rPr lang="en-IN" sz="2400" dirty="0" err="1"/>
              <a:t>lossy</a:t>
            </a:r>
            <a:r>
              <a:rPr lang="en-IN" sz="2400" dirty="0"/>
              <a:t> </a:t>
            </a:r>
            <a:r>
              <a:rPr lang="en-IN" sz="2400" dirty="0" smtClean="0"/>
              <a:t>networks (LLNs</a:t>
            </a:r>
            <a:r>
              <a:rPr lang="en-IN" sz="2400" dirty="0"/>
              <a:t>). </a:t>
            </a:r>
            <a:r>
              <a:rPr lang="en-IN" sz="2400" i="1" dirty="0" err="1"/>
              <a:t>Lossy</a:t>
            </a:r>
            <a:r>
              <a:rPr lang="en-IN" sz="2400" i="1" dirty="0"/>
              <a:t> </a:t>
            </a:r>
            <a:r>
              <a:rPr lang="en-IN" sz="2400" dirty="0"/>
              <a:t>in this context refers to network unreliability that is caused by </a:t>
            </a:r>
            <a:r>
              <a:rPr lang="en-IN" sz="2400" dirty="0" smtClean="0"/>
              <a:t>disruptions in </a:t>
            </a:r>
            <a:r>
              <a:rPr lang="en-IN" sz="2400" dirty="0"/>
              <a:t>the data flow or packet loss.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53287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Need for Optimization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14101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IP Versions: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Application Protocol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Cellular Provider and Technology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Serial Communications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IPv6 Adaptation Layer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30088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324</TotalTime>
  <Words>171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114</cp:revision>
  <dcterms:created xsi:type="dcterms:W3CDTF">2020-06-03T14:19:11Z</dcterms:created>
  <dcterms:modified xsi:type="dcterms:W3CDTF">2020-09-09T06:38:37Z</dcterms:modified>
</cp:coreProperties>
</file>