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6" r:id="rId10"/>
    <p:sldId id="369" r:id="rId11"/>
    <p:sldId id="367" r:id="rId12"/>
    <p:sldId id="368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06903"/>
            <a:ext cx="102301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Set </a:t>
            </a:r>
            <a:r>
              <a:rPr lang="en-IN" sz="2000" b="1" dirty="0"/>
              <a:t>Difference </a:t>
            </a:r>
            <a:r>
              <a:rPr lang="en-IN" sz="2000" b="1" dirty="0" smtClean="0"/>
              <a:t>S </a:t>
            </a:r>
            <a:r>
              <a:rPr lang="en-IN" sz="2000" b="1" dirty="0"/>
              <a:t>– </a:t>
            </a:r>
            <a:r>
              <a:rPr lang="en-IN" sz="2000" b="1" dirty="0" smtClean="0"/>
              <a:t>R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 S into M − 1 buffers of main memory and build a search structure whose search key is the entire tuple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 each block of R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buffer, one at a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each tuple t of R, check if t is in S. If yes, </a:t>
            </a:r>
            <a:r>
              <a:rPr lang="en-US" sz="2000" dirty="0" smtClean="0"/>
              <a:t>delete the copy of t in main memory of S. </a:t>
            </a:r>
            <a:r>
              <a:rPr lang="en-US" sz="2000" dirty="0"/>
              <a:t>If not, </a:t>
            </a:r>
            <a:r>
              <a:rPr lang="en-US" sz="2000" dirty="0" smtClean="0"/>
              <a:t>ignore 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Copy the remaining tuples of S to the output buffer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min (B(R), B(S)) ≤ </a:t>
            </a:r>
            <a:r>
              <a:rPr lang="en-IN" sz="2000" dirty="0" smtClean="0"/>
              <a:t>M - 1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disk I/O’s is B(R) + B(S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5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06903"/>
            <a:ext cx="967632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Product - R x S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S into M − 1 buffers of main memory 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each block of R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buffer, one at a </a:t>
            </a:r>
            <a:r>
              <a:rPr lang="en-US" sz="2000" dirty="0" smtClean="0"/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each tuple t of R concatenate t with each tuple of S in main memory. 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Output </a:t>
            </a:r>
            <a:r>
              <a:rPr lang="en-US" sz="2000" dirty="0"/>
              <a:t>each concatenated tuple as it is </a:t>
            </a:r>
            <a:r>
              <a:rPr lang="en-US" sz="2000" dirty="0" smtClean="0"/>
              <a:t>formed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min (B(R), B(S)) ≤ </a:t>
            </a:r>
            <a:r>
              <a:rPr lang="en-IN" sz="2000" dirty="0" smtClean="0"/>
              <a:t>M - 1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disk I/O’s is B(R) + B(S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98" y="1390992"/>
            <a:ext cx="1172406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Natural Join – R * S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Consider R(X,Y) </a:t>
            </a:r>
            <a:r>
              <a:rPr lang="en-US" sz="1900" dirty="0"/>
              <a:t>is being joined with S(Y,Z</a:t>
            </a:r>
            <a:r>
              <a:rPr lang="en-US" sz="1900" dirty="0" smtClean="0"/>
              <a:t>) </a:t>
            </a:r>
            <a:r>
              <a:rPr lang="en-US" sz="1900" dirty="0"/>
              <a:t>where Y represents all the attributes that R and S have in common, X is all attributes of R that are not in the schema of </a:t>
            </a:r>
            <a:r>
              <a:rPr lang="en-US" sz="1900" dirty="0" smtClean="0"/>
              <a:t>S </a:t>
            </a:r>
            <a:r>
              <a:rPr lang="en-US" sz="1900" dirty="0"/>
              <a:t>and Z is all attributes of S that are not in the schema of R</a:t>
            </a:r>
            <a:r>
              <a:rPr lang="en-US" sz="19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Read all the tuples of S into M − 1 buffers of main memory </a:t>
            </a:r>
            <a:r>
              <a:rPr lang="en-US" sz="1900" dirty="0" smtClean="0"/>
              <a:t>and </a:t>
            </a:r>
            <a:r>
              <a:rPr lang="en-US" sz="1900" dirty="0"/>
              <a:t>form </a:t>
            </a:r>
            <a:r>
              <a:rPr lang="en-US" sz="1900" dirty="0" smtClean="0"/>
              <a:t>a </a:t>
            </a:r>
            <a:r>
              <a:rPr lang="en-US" sz="1900" dirty="0"/>
              <a:t>main-memory search structure with the attributes of Y as the search </a:t>
            </a:r>
            <a:r>
              <a:rPr lang="en-US" sz="1900" dirty="0" smtClean="0"/>
              <a:t>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Read each block of R into the </a:t>
            </a:r>
            <a:r>
              <a:rPr lang="en-US" sz="1900" dirty="0" err="1"/>
              <a:t>M</a:t>
            </a:r>
            <a:r>
              <a:rPr lang="en-US" sz="1900" baseline="30000" dirty="0" err="1"/>
              <a:t>th</a:t>
            </a:r>
            <a:r>
              <a:rPr lang="en-US" sz="1900" dirty="0"/>
              <a:t> buffer, one at a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For each tuple t of R, find the tuples of S that </a:t>
            </a:r>
            <a:r>
              <a:rPr lang="en-US" sz="1900" dirty="0" smtClean="0"/>
              <a:t>match with </a:t>
            </a:r>
            <a:r>
              <a:rPr lang="en-US" sz="1900" dirty="0"/>
              <a:t>t on all attributes of Y </a:t>
            </a:r>
            <a:r>
              <a:rPr lang="en-US" sz="1900" dirty="0" smtClean="0"/>
              <a:t>using </a:t>
            </a:r>
            <a:r>
              <a:rPr lang="en-US" sz="1900" dirty="0"/>
              <a:t>the search </a:t>
            </a:r>
            <a:r>
              <a:rPr lang="en-US" sz="1900" dirty="0" smtClean="0"/>
              <a:t>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For each matching tuple of </a:t>
            </a:r>
            <a:r>
              <a:rPr lang="en-US" sz="1900" dirty="0" smtClean="0"/>
              <a:t>S </a:t>
            </a:r>
            <a:r>
              <a:rPr lang="en-US" sz="1900" dirty="0"/>
              <a:t>form a tuple by joining it with t, and move the resulting tuple to the </a:t>
            </a:r>
            <a:r>
              <a:rPr lang="en-US" sz="1900" dirty="0" smtClean="0"/>
              <a:t>output buffer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/>
              <a:t>min (B(R), B(S)) ≤ </a:t>
            </a:r>
            <a:r>
              <a:rPr lang="en-IN" sz="1900" dirty="0" smtClean="0"/>
              <a:t>M - 1</a:t>
            </a:r>
            <a:endParaRPr lang="en-IN" sz="19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The number of disk I/O’s is B(R) + B(S</a:t>
            </a:r>
            <a:r>
              <a:rPr lang="en-US" sz="1900" dirty="0" smtClean="0"/>
              <a:t>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2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should </a:t>
            </a:r>
            <a:r>
              <a:rPr lang="en-US" sz="2000" dirty="0" smtClean="0"/>
              <a:t>each </a:t>
            </a:r>
            <a:r>
              <a:rPr lang="en-US" sz="2000" dirty="0"/>
              <a:t>of the individual steps </a:t>
            </a:r>
            <a:r>
              <a:rPr lang="en-US" sz="2000" dirty="0" smtClean="0"/>
              <a:t>of a </a:t>
            </a:r>
            <a:r>
              <a:rPr lang="en-US" sz="2000" dirty="0"/>
              <a:t>logical query </a:t>
            </a:r>
            <a:r>
              <a:rPr lang="en-US" sz="2000" dirty="0" smtClean="0"/>
              <a:t>plan be executed? — </a:t>
            </a:r>
            <a:r>
              <a:rPr lang="en-US" sz="2000" dirty="0"/>
              <a:t>for example, a </a:t>
            </a:r>
            <a:r>
              <a:rPr lang="en-US" sz="2000" dirty="0" smtClean="0"/>
              <a:t>projection, join </a:t>
            </a:r>
            <a:r>
              <a:rPr lang="en-US" sz="2000" dirty="0"/>
              <a:t>or selection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choice of algorithm for each operator is an essential part of the process of transforming a logical query plan into a physical query </a:t>
            </a:r>
            <a:r>
              <a:rPr lang="en-US" sz="2000" dirty="0" smtClean="0"/>
              <a:t>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Algorithms </a:t>
            </a:r>
            <a:r>
              <a:rPr lang="en-US" sz="2000" dirty="0"/>
              <a:t>for operators </a:t>
            </a:r>
            <a:r>
              <a:rPr lang="en-US" sz="2000" dirty="0" smtClean="0"/>
              <a:t>are divided into </a:t>
            </a:r>
            <a:r>
              <a:rPr lang="en-US" sz="2000" dirty="0"/>
              <a:t>three “degrees” of difficulty and </a:t>
            </a:r>
            <a:r>
              <a:rPr lang="en-US" sz="2000" dirty="0" smtClean="0"/>
              <a:t>cost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b="1" dirty="0"/>
              <a:t>One-Pass </a:t>
            </a:r>
            <a:r>
              <a:rPr lang="en-IN" b="1" dirty="0" smtClean="0"/>
              <a:t>Algorithms</a:t>
            </a:r>
            <a:r>
              <a:rPr lang="en-IN" dirty="0" smtClean="0"/>
              <a:t> - </a:t>
            </a:r>
            <a:r>
              <a:rPr lang="en-US" dirty="0" smtClean="0"/>
              <a:t>read data </a:t>
            </a:r>
            <a:r>
              <a:rPr lang="en-US" dirty="0"/>
              <a:t>only once from </a:t>
            </a:r>
            <a:r>
              <a:rPr lang="en-US" dirty="0" smtClean="0"/>
              <a:t>disk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b="1" dirty="0" smtClean="0"/>
              <a:t>Two-Pass Algorithms</a:t>
            </a:r>
            <a:r>
              <a:rPr lang="en-IN" dirty="0" smtClean="0"/>
              <a:t> - </a:t>
            </a:r>
            <a:r>
              <a:rPr lang="en-US" dirty="0" smtClean="0"/>
              <a:t>read </a:t>
            </a:r>
            <a:r>
              <a:rPr lang="en-US" dirty="0"/>
              <a:t>data </a:t>
            </a:r>
            <a:r>
              <a:rPr lang="en-US" dirty="0" smtClean="0"/>
              <a:t>first </a:t>
            </a:r>
            <a:r>
              <a:rPr lang="en-US" dirty="0"/>
              <a:t>time from disk, </a:t>
            </a:r>
            <a:r>
              <a:rPr lang="en-US" dirty="0" smtClean="0"/>
              <a:t>process it,   write data to disk </a:t>
            </a:r>
            <a:r>
              <a:rPr lang="en-US" dirty="0"/>
              <a:t>and </a:t>
            </a:r>
            <a:r>
              <a:rPr lang="en-US" dirty="0" smtClean="0"/>
              <a:t>again read </a:t>
            </a:r>
            <a:r>
              <a:rPr lang="en-US" dirty="0"/>
              <a:t>it </a:t>
            </a:r>
            <a:r>
              <a:rPr lang="en-US" dirty="0" smtClean="0"/>
              <a:t>for </a:t>
            </a:r>
            <a:r>
              <a:rPr lang="en-US" dirty="0"/>
              <a:t>further processing</a:t>
            </a:r>
            <a:endParaRPr lang="en-I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Multi-Pass Algorithms</a:t>
            </a:r>
            <a:r>
              <a:rPr lang="en-US" dirty="0"/>
              <a:t> - read </a:t>
            </a:r>
            <a:r>
              <a:rPr lang="en-US" dirty="0" smtClean="0"/>
              <a:t>data from </a:t>
            </a:r>
            <a:r>
              <a:rPr lang="en-US" dirty="0"/>
              <a:t>disk, process it, </a:t>
            </a:r>
            <a:r>
              <a:rPr lang="en-US" dirty="0" smtClean="0"/>
              <a:t>write </a:t>
            </a:r>
            <a:r>
              <a:rPr lang="en-US" dirty="0"/>
              <a:t>data to </a:t>
            </a:r>
            <a:r>
              <a:rPr lang="en-US" dirty="0" smtClean="0"/>
              <a:t>disk multiple times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94" y="1751604"/>
            <a:ext cx="225742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7999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Tuple-at-a-Time </a:t>
            </a:r>
            <a:r>
              <a:rPr lang="en-US" sz="2000" b="1" dirty="0" smtClean="0"/>
              <a:t>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Tuple-at-a-time </a:t>
            </a:r>
            <a:r>
              <a:rPr lang="en-US" sz="2000" dirty="0"/>
              <a:t>operations </a:t>
            </a:r>
            <a:r>
              <a:rPr lang="en-US" sz="2000" dirty="0" smtClean="0"/>
              <a:t>are </a:t>
            </a:r>
            <a:r>
              <a:rPr lang="en-US" sz="2000" b="1" dirty="0" smtClean="0"/>
              <a:t>σ(R</a:t>
            </a:r>
            <a:r>
              <a:rPr lang="en-US" sz="2000" b="1" dirty="0"/>
              <a:t>)</a:t>
            </a:r>
            <a:r>
              <a:rPr lang="en-US" sz="2000" dirty="0"/>
              <a:t> and </a:t>
            </a:r>
            <a:r>
              <a:rPr lang="en-US" sz="2000" b="1" dirty="0"/>
              <a:t>π(R)</a:t>
            </a:r>
            <a:r>
              <a:rPr lang="en-US" sz="2000" dirty="0"/>
              <a:t>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the blocks of R one at a time into an input </a:t>
            </a:r>
            <a:r>
              <a:rPr lang="en-US" sz="2000" dirty="0" smtClean="0"/>
              <a:t>buffer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Perform </a:t>
            </a:r>
            <a:r>
              <a:rPr lang="en-US" sz="2000" dirty="0"/>
              <a:t>the operation </a:t>
            </a:r>
            <a:r>
              <a:rPr lang="en-US" sz="2000" b="1" dirty="0"/>
              <a:t>on each </a:t>
            </a:r>
            <a:r>
              <a:rPr lang="en-US" sz="2000" b="1" dirty="0" smtClean="0"/>
              <a:t>tuple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Move </a:t>
            </a:r>
            <a:r>
              <a:rPr lang="en-US" sz="2000" dirty="0"/>
              <a:t>the selected tuples or the projected tuples to the output </a:t>
            </a:r>
            <a:r>
              <a:rPr lang="en-US" sz="2000" dirty="0" smtClean="0"/>
              <a:t>buffer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output buffer may be an input buffer of some other </a:t>
            </a:r>
            <a:r>
              <a:rPr lang="en-US" sz="2000" dirty="0" smtClean="0"/>
              <a:t>operator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cost </a:t>
            </a:r>
            <a:r>
              <a:rPr lang="en-US" sz="2000" dirty="0"/>
              <a:t>for this process depends only </a:t>
            </a:r>
            <a:r>
              <a:rPr lang="en-US" sz="2000" dirty="0" smtClean="0"/>
              <a:t>on whatever </a:t>
            </a:r>
            <a:r>
              <a:rPr lang="en-US" sz="2000" dirty="0"/>
              <a:t>it takes to perform a table-scan or index-scan of R.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number of disk I/O’s is </a:t>
            </a:r>
            <a:r>
              <a:rPr lang="en-US" sz="2000" dirty="0"/>
              <a:t>B if R is clustered and T if it is not clustered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require only that M ≥ 1 for the input buffer, regardless of B.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24" y="2216475"/>
            <a:ext cx="3330893" cy="195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5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97056"/>
            <a:ext cx="8450524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Unary, Full-Relation </a:t>
            </a:r>
            <a:r>
              <a:rPr lang="en-US" sz="2000" b="1" dirty="0" smtClean="0"/>
              <a:t>Operations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Full-Relation operations are duplicate elimination (δ) and grouping (γ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Duplicate Elimination</a:t>
            </a:r>
            <a:r>
              <a:rPr lang="en-US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Read </a:t>
            </a:r>
            <a:r>
              <a:rPr lang="en-US" sz="1700" dirty="0"/>
              <a:t>each block of R one at a </a:t>
            </a:r>
            <a:r>
              <a:rPr lang="en-US" sz="1700" dirty="0" smtClean="0"/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Consider each tuple </a:t>
            </a:r>
            <a:r>
              <a:rPr lang="en-US" sz="1700" dirty="0"/>
              <a:t>from </a:t>
            </a:r>
            <a:r>
              <a:rPr lang="en-US" sz="1700" dirty="0" smtClean="0"/>
              <a:t>the block read, compare </a:t>
            </a:r>
            <a:r>
              <a:rPr lang="en-US" sz="1700" dirty="0"/>
              <a:t>it with all tuples </a:t>
            </a:r>
            <a:r>
              <a:rPr lang="en-US" sz="1700" dirty="0" smtClean="0"/>
              <a:t>read already </a:t>
            </a:r>
            <a:r>
              <a:rPr lang="en-US" sz="1700" dirty="0"/>
              <a:t>and if it is not equal to any of </a:t>
            </a:r>
            <a:r>
              <a:rPr lang="en-US" sz="1700" dirty="0" smtClean="0"/>
              <a:t>those tuples, copy </a:t>
            </a:r>
            <a:r>
              <a:rPr lang="en-US" sz="1700" dirty="0"/>
              <a:t>it to the output and add it to the in-memory list of tuples</a:t>
            </a:r>
            <a:endParaRPr lang="en-US" sz="17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Keep </a:t>
            </a:r>
            <a:r>
              <a:rPr lang="en-US" sz="1700" dirty="0"/>
              <a:t>in memory one copy of every </a:t>
            </a:r>
            <a:r>
              <a:rPr lang="en-US" sz="1700" dirty="0" smtClean="0"/>
              <a:t>tuple read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One memory buffer holds one block of R’s </a:t>
            </a:r>
            <a:r>
              <a:rPr lang="en-US" sz="1700" dirty="0" smtClean="0"/>
              <a:t>tuples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The </a:t>
            </a:r>
            <a:r>
              <a:rPr lang="en-US" sz="1700" dirty="0"/>
              <a:t>remaining M − 1 buffers </a:t>
            </a:r>
            <a:r>
              <a:rPr lang="en-US" sz="1700" dirty="0" smtClean="0"/>
              <a:t>are used </a:t>
            </a:r>
            <a:r>
              <a:rPr lang="en-US" sz="1700" dirty="0"/>
              <a:t>to hold a single copy of every tuple </a:t>
            </a:r>
            <a:r>
              <a:rPr lang="en-US" sz="1700" dirty="0" smtClean="0"/>
              <a:t>read </a:t>
            </a:r>
            <a:r>
              <a:rPr lang="en-US" sz="1700" dirty="0"/>
              <a:t>so </a:t>
            </a:r>
            <a:r>
              <a:rPr lang="en-US" sz="1700" dirty="0" smtClean="0"/>
              <a:t>far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dirty="0" smtClean="0"/>
              <a:t>B(</a:t>
            </a:r>
            <a:r>
              <a:rPr lang="el-GR" sz="1700" dirty="0" smtClean="0"/>
              <a:t>δ(</a:t>
            </a:r>
            <a:r>
              <a:rPr lang="en-IN" sz="1700" dirty="0"/>
              <a:t>R</a:t>
            </a:r>
            <a:r>
              <a:rPr lang="en-IN" sz="1700" dirty="0" smtClean="0"/>
              <a:t>)) </a:t>
            </a:r>
            <a:r>
              <a:rPr lang="en-IN" sz="1700" dirty="0"/>
              <a:t>≤ </a:t>
            </a:r>
            <a:r>
              <a:rPr lang="en-IN" sz="1700" dirty="0" smtClean="0"/>
              <a:t>M –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number of disk I/O’s is </a:t>
            </a:r>
            <a:r>
              <a:rPr lang="en-US" sz="1700" dirty="0" smtClean="0"/>
              <a:t>B(R)</a:t>
            </a:r>
            <a:endParaRPr lang="en-IN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24" y="2057333"/>
            <a:ext cx="330612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429629"/>
            <a:ext cx="117369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Unary, Full-Relation </a:t>
            </a:r>
            <a:r>
              <a:rPr lang="en-US" sz="2000" b="1" dirty="0" smtClean="0"/>
              <a:t>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Grouping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in main memory one entry for each group </a:t>
            </a:r>
            <a:r>
              <a:rPr lang="en-US" dirty="0" smtClean="0"/>
              <a:t>(for </a:t>
            </a:r>
            <a:r>
              <a:rPr lang="en-US" dirty="0"/>
              <a:t>each value of the grouping </a:t>
            </a:r>
            <a:r>
              <a:rPr lang="en-US" dirty="0" smtClean="0"/>
              <a:t>attributes)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 </a:t>
            </a:r>
            <a:r>
              <a:rPr lang="en-US" dirty="0"/>
              <a:t>each block of R one at a </a:t>
            </a:r>
            <a:r>
              <a:rPr lang="en-US" dirty="0" smtClean="0"/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MIN(a</a:t>
            </a:r>
            <a:r>
              <a:rPr lang="en-US" dirty="0"/>
              <a:t>) or MAX(a</a:t>
            </a:r>
            <a:r>
              <a:rPr lang="en-US" dirty="0" smtClean="0"/>
              <a:t>), </a:t>
            </a:r>
            <a:r>
              <a:rPr lang="en-US" dirty="0"/>
              <a:t>record the minimum or maximum </a:t>
            </a:r>
            <a:r>
              <a:rPr lang="en-US" dirty="0" smtClean="0"/>
              <a:t>value respectively, change the recorded value if necessary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COUNT(a),  increment the value for the corresponding 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SUM(a) add </a:t>
            </a:r>
            <a:r>
              <a:rPr lang="en-US" dirty="0"/>
              <a:t>the value of attribute a to the accumulated sum for its </a:t>
            </a:r>
            <a:r>
              <a:rPr lang="en-US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AVG(a</a:t>
            </a:r>
            <a:r>
              <a:rPr lang="en-US" dirty="0"/>
              <a:t>) </a:t>
            </a:r>
            <a:r>
              <a:rPr lang="en-US" dirty="0" smtClean="0"/>
              <a:t>maintain </a:t>
            </a:r>
            <a:r>
              <a:rPr lang="en-US" dirty="0"/>
              <a:t>two accumulations: the count of the number of tuples in the group and the sum of the </a:t>
            </a:r>
            <a:r>
              <a:rPr lang="en-US" dirty="0" smtClean="0"/>
              <a:t>values of attribute a. </a:t>
            </a:r>
            <a:r>
              <a:rPr lang="en-US" dirty="0"/>
              <a:t>After all tuples of R are </a:t>
            </a:r>
            <a:r>
              <a:rPr lang="en-US" dirty="0" smtClean="0"/>
              <a:t>read, compute </a:t>
            </a:r>
            <a:r>
              <a:rPr lang="en-US" dirty="0"/>
              <a:t>the quotient of the sum and count to obtain the </a:t>
            </a:r>
            <a:r>
              <a:rPr lang="en-US" dirty="0" smtClean="0"/>
              <a:t>average.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the tuple for each </a:t>
            </a:r>
            <a:r>
              <a:rPr lang="en-US" dirty="0" smtClean="0"/>
              <a:t>group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disk I/O’s needed </a:t>
            </a:r>
            <a:r>
              <a:rPr lang="en-US" dirty="0" smtClean="0"/>
              <a:t>is 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dirty="0" smtClean="0"/>
              <a:t>memory </a:t>
            </a:r>
            <a:r>
              <a:rPr lang="en-US" dirty="0"/>
              <a:t>buffers required </a:t>
            </a:r>
            <a:r>
              <a:rPr lang="en-US" dirty="0" smtClean="0"/>
              <a:t>will usually be less than B. </a:t>
            </a:r>
          </a:p>
        </p:txBody>
      </p:sp>
    </p:spTree>
    <p:extLst>
      <p:ext uri="{BB962C8B-B14F-4D97-AF65-F5344CB8AC3E}">
        <p14:creationId xmlns:p14="http://schemas.microsoft.com/office/powerpoint/2010/main" val="38922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99" y="1700088"/>
            <a:ext cx="106293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Binary </a:t>
            </a:r>
            <a:r>
              <a:rPr lang="en-US" sz="2000" dirty="0"/>
              <a:t>operations: union, intersection, difference, </a:t>
            </a:r>
            <a:r>
              <a:rPr lang="en-US" sz="2000" dirty="0" smtClean="0"/>
              <a:t>product and </a:t>
            </a:r>
            <a:r>
              <a:rPr lang="en-US" sz="2000" dirty="0"/>
              <a:t>join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Set Union – R U S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S into M − 1 </a:t>
            </a:r>
            <a:r>
              <a:rPr lang="en-US" sz="2000" dirty="0" smtClean="0"/>
              <a:t>buffers </a:t>
            </a:r>
            <a:r>
              <a:rPr lang="en-US" sz="2000" dirty="0"/>
              <a:t>of main memory and build a search structure whose search key is the entire </a:t>
            </a:r>
            <a:r>
              <a:rPr lang="en-US" sz="2000" dirty="0" smtClean="0"/>
              <a:t>tuple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these tuples are also copied to the </a:t>
            </a:r>
            <a:r>
              <a:rPr lang="en-US" sz="2000" dirty="0" smtClean="0"/>
              <a:t>output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each block of R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buffer, one at a </a:t>
            </a:r>
            <a:r>
              <a:rPr lang="en-US" sz="2000" dirty="0" smtClean="0"/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each </a:t>
            </a:r>
            <a:r>
              <a:rPr lang="en-US" sz="2000" dirty="0"/>
              <a:t>tuple t of R, </a:t>
            </a:r>
            <a:r>
              <a:rPr lang="en-US" sz="2000" dirty="0" smtClean="0"/>
              <a:t>check if </a:t>
            </a:r>
            <a:r>
              <a:rPr lang="en-US" sz="2000" dirty="0"/>
              <a:t>t is in S, and if not, </a:t>
            </a:r>
            <a:r>
              <a:rPr lang="en-US" sz="2000" dirty="0" smtClean="0"/>
              <a:t>copy </a:t>
            </a:r>
            <a:r>
              <a:rPr lang="en-US" sz="2000" dirty="0"/>
              <a:t>t to the output. If t is also in S, </a:t>
            </a:r>
            <a:r>
              <a:rPr lang="en-US" sz="2000" dirty="0" smtClean="0"/>
              <a:t>ignore </a:t>
            </a:r>
            <a:r>
              <a:rPr lang="en-US" sz="2000" dirty="0"/>
              <a:t>t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min </a:t>
            </a:r>
            <a:r>
              <a:rPr lang="en-IN" sz="2000" dirty="0" smtClean="0"/>
              <a:t>(B(R</a:t>
            </a:r>
            <a:r>
              <a:rPr lang="en-IN" sz="2000" dirty="0"/>
              <a:t>), B(S</a:t>
            </a:r>
            <a:r>
              <a:rPr lang="en-IN" sz="2000" dirty="0" smtClean="0"/>
              <a:t>)) </a:t>
            </a:r>
            <a:r>
              <a:rPr lang="en-IN" sz="2000" dirty="0"/>
              <a:t>≤ </a:t>
            </a:r>
            <a:r>
              <a:rPr lang="en-IN" sz="2000" dirty="0" smtClean="0"/>
              <a:t>M - 1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disk I/O’s is B(R) + B(S)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65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700088"/>
            <a:ext cx="103547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Set Intersection  – R </a:t>
            </a:r>
            <a:r>
              <a:rPr lang="en-IN" sz="2000" dirty="0" smtClean="0"/>
              <a:t>∩</a:t>
            </a:r>
            <a:r>
              <a:rPr lang="en-IN" sz="2000" b="1" dirty="0" smtClean="0"/>
              <a:t> S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S into M − 1 buffers of main memory and build a search structure whose search key is the entire </a:t>
            </a:r>
            <a:r>
              <a:rPr lang="en-US" sz="2000" dirty="0" smtClean="0"/>
              <a:t>tuple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each block of R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buffer, one at a </a:t>
            </a:r>
            <a:r>
              <a:rPr lang="en-US" sz="2000" dirty="0" smtClean="0"/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each </a:t>
            </a:r>
            <a:r>
              <a:rPr lang="en-US" sz="2000" dirty="0"/>
              <a:t>tuple t of R, </a:t>
            </a:r>
            <a:r>
              <a:rPr lang="en-US" sz="2000" dirty="0" smtClean="0"/>
              <a:t>check if </a:t>
            </a:r>
            <a:r>
              <a:rPr lang="en-US" sz="2000" dirty="0"/>
              <a:t>t is in </a:t>
            </a:r>
            <a:r>
              <a:rPr lang="en-US" sz="2000" dirty="0" smtClean="0"/>
              <a:t>S. </a:t>
            </a:r>
            <a:r>
              <a:rPr lang="en-US" sz="2000" dirty="0"/>
              <a:t>I</a:t>
            </a:r>
            <a:r>
              <a:rPr lang="en-US" sz="2000" dirty="0" smtClean="0"/>
              <a:t>f yes, copy </a:t>
            </a:r>
            <a:r>
              <a:rPr lang="en-US" sz="2000" dirty="0"/>
              <a:t>t to the output. If </a:t>
            </a:r>
            <a:r>
              <a:rPr lang="en-US" sz="2000" dirty="0" smtClean="0"/>
              <a:t>not, ignore 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min (B(R), B(S)) ≤ </a:t>
            </a:r>
            <a:r>
              <a:rPr lang="en-IN" sz="2000" dirty="0" smtClean="0"/>
              <a:t>M - 1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disk I/O’s is B(R) + B(S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06903"/>
            <a:ext cx="10230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One-Pass Algorithms for </a:t>
            </a:r>
            <a:r>
              <a:rPr lang="en-US" sz="2000" b="1" dirty="0" smtClean="0"/>
              <a:t>Binary Operations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Set Difference </a:t>
            </a:r>
            <a:r>
              <a:rPr lang="en-IN" sz="2000" b="1" dirty="0"/>
              <a:t>R – 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S into M − 1 buffers of main memory and build a search structure whose search key is the entire </a:t>
            </a:r>
            <a:r>
              <a:rPr lang="en-US" sz="2000" dirty="0" smtClean="0"/>
              <a:t>tuple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each block of R into the </a:t>
            </a:r>
            <a:r>
              <a:rPr lang="en-US" sz="2000" dirty="0" err="1"/>
              <a:t>M</a:t>
            </a:r>
            <a:r>
              <a:rPr lang="en-US" sz="2000" baseline="30000" dirty="0" err="1"/>
              <a:t>th</a:t>
            </a:r>
            <a:r>
              <a:rPr lang="en-US" sz="2000" dirty="0"/>
              <a:t> buffer, one at a </a:t>
            </a:r>
            <a:r>
              <a:rPr lang="en-US" sz="2000" dirty="0" smtClean="0"/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each </a:t>
            </a:r>
            <a:r>
              <a:rPr lang="en-US" sz="2000" dirty="0"/>
              <a:t>tuple t of R, </a:t>
            </a:r>
            <a:r>
              <a:rPr lang="en-US" sz="2000" dirty="0" smtClean="0"/>
              <a:t>check if </a:t>
            </a:r>
            <a:r>
              <a:rPr lang="en-US" sz="2000" dirty="0"/>
              <a:t>t is in </a:t>
            </a:r>
            <a:r>
              <a:rPr lang="en-US" sz="2000" dirty="0" smtClean="0"/>
              <a:t>S. </a:t>
            </a:r>
            <a:r>
              <a:rPr lang="en-US" sz="2000" dirty="0"/>
              <a:t>I</a:t>
            </a:r>
            <a:r>
              <a:rPr lang="en-US" sz="2000" dirty="0" smtClean="0"/>
              <a:t>f yes, ignore t. </a:t>
            </a:r>
            <a:r>
              <a:rPr lang="en-US" sz="2000" dirty="0"/>
              <a:t>If </a:t>
            </a:r>
            <a:r>
              <a:rPr lang="en-US" sz="2000" dirty="0" smtClean="0"/>
              <a:t>not, copy t to the output buffer.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min (B(R), B(S)) ≤ </a:t>
            </a:r>
            <a:r>
              <a:rPr lang="en-IN" sz="2000" dirty="0" smtClean="0"/>
              <a:t>M - 1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disk I/O’s is B(R) + B(S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1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1272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219</cp:revision>
  <dcterms:created xsi:type="dcterms:W3CDTF">2020-06-03T14:19:11Z</dcterms:created>
  <dcterms:modified xsi:type="dcterms:W3CDTF">2020-08-25T07:32:29Z</dcterms:modified>
</cp:coreProperties>
</file>