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01-09-2020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99210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Sorted Index Based Joins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relations </a:t>
            </a:r>
            <a:r>
              <a:rPr lang="en-US" sz="2000" dirty="0"/>
              <a:t>R(X,Y ) and S(Y,Z) with indexes on Y </a:t>
            </a:r>
            <a:r>
              <a:rPr lang="en-US" sz="2000" dirty="0" smtClean="0"/>
              <a:t>in </a:t>
            </a:r>
            <a:r>
              <a:rPr lang="en-US" sz="2000" dirty="0"/>
              <a:t>both </a:t>
            </a:r>
            <a:r>
              <a:rPr lang="en-US" sz="2000" dirty="0" smtClean="0"/>
              <a:t>relations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Let </a:t>
            </a:r>
            <a:r>
              <a:rPr lang="en-US" sz="2000" dirty="0"/>
              <a:t>the search keys (Y </a:t>
            </a:r>
            <a:r>
              <a:rPr lang="en-US" sz="2000" dirty="0" smtClean="0"/>
              <a:t>values</a:t>
            </a:r>
            <a:r>
              <a:rPr lang="en-US" sz="2000" dirty="0"/>
              <a:t>) for the tuples of R be in order 1, 3, 4, 4, 4, 5, 6, and let the search key values for S be 2, 2, 4, 4, 6, </a:t>
            </a:r>
            <a:r>
              <a:rPr lang="en-US" sz="2000" dirty="0" smtClean="0"/>
              <a:t>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start with the first keys of R and </a:t>
            </a:r>
            <a:r>
              <a:rPr lang="en-US" sz="2000" dirty="0" smtClean="0"/>
              <a:t>S </a:t>
            </a:r>
            <a:r>
              <a:rPr lang="en-US" sz="2000" dirty="0"/>
              <a:t>which are 1 and 2, respectively. Since 1 &lt; 2, we skip the first key of R and look at the second </a:t>
            </a:r>
            <a:r>
              <a:rPr lang="en-US" sz="2000" dirty="0" smtClean="0"/>
              <a:t>key </a:t>
            </a:r>
            <a:r>
              <a:rPr lang="en-US" sz="2000" dirty="0"/>
              <a:t>3. Now, the current key of S is less than the current key of R, so we skip the two 2’s of S to reach 4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key 3 of R is less than the key of S, so we skip the key of R. Now, both current keys are 4. F</a:t>
            </a:r>
            <a:r>
              <a:rPr lang="en-US" sz="2000" dirty="0" smtClean="0"/>
              <a:t>ollow </a:t>
            </a:r>
            <a:r>
              <a:rPr lang="en-US" sz="2000" dirty="0"/>
              <a:t>the pointers associated with all the keys 4 from both relations, retrieve the corresponding tuples, and </a:t>
            </a:r>
            <a:r>
              <a:rPr lang="en-US" sz="2000" dirty="0" smtClean="0"/>
              <a:t>join them</a:t>
            </a:r>
          </a:p>
        </p:txBody>
      </p:sp>
    </p:spTree>
    <p:extLst>
      <p:ext uri="{BB962C8B-B14F-4D97-AF65-F5344CB8AC3E}">
        <p14:creationId xmlns:p14="http://schemas.microsoft.com/office/powerpoint/2010/main" val="26538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99210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Sorted Index Based Joins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</a:t>
            </a:r>
            <a:r>
              <a:rPr lang="en-US" sz="2000" dirty="0" smtClean="0"/>
              <a:t>o </a:t>
            </a:r>
            <a:r>
              <a:rPr lang="en-US" sz="2000" dirty="0"/>
              <a:t>to key 5 of R and key 6 of S. Since 5 &lt; 6, </a:t>
            </a:r>
            <a:r>
              <a:rPr lang="en-US" sz="2000" dirty="0" smtClean="0"/>
              <a:t>skip </a:t>
            </a:r>
            <a:r>
              <a:rPr lang="en-US" sz="2000" dirty="0"/>
              <a:t>to the next key of R. Now the keys are both 6, so </a:t>
            </a:r>
            <a:r>
              <a:rPr lang="en-US" sz="2000" dirty="0" smtClean="0"/>
              <a:t>retrieve </a:t>
            </a:r>
            <a:r>
              <a:rPr lang="en-US" sz="2000" dirty="0"/>
              <a:t>the corresponding tuples and join them.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Since </a:t>
            </a:r>
            <a:r>
              <a:rPr lang="en-US" sz="2000" dirty="0"/>
              <a:t>R is now exhausted, </a:t>
            </a:r>
            <a:r>
              <a:rPr lang="en-US" sz="2000" dirty="0" smtClean="0"/>
              <a:t>there </a:t>
            </a:r>
            <a:r>
              <a:rPr lang="en-US" sz="2000" dirty="0"/>
              <a:t>are no more pairs of tuples from the two relations that </a:t>
            </a:r>
            <a:r>
              <a:rPr lang="en-US" sz="2000" dirty="0" smtClean="0"/>
              <a:t>join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indexes are B-trees, then we can scan the </a:t>
            </a:r>
            <a:r>
              <a:rPr lang="en-US" sz="2000" dirty="0" smtClean="0"/>
              <a:t>leaf nodes </a:t>
            </a:r>
            <a:r>
              <a:rPr lang="en-US" sz="2000" dirty="0"/>
              <a:t>of the two B-trees in order from the </a:t>
            </a:r>
            <a:r>
              <a:rPr lang="en-US" sz="2000" dirty="0" smtClean="0"/>
              <a:t>left </a:t>
            </a:r>
            <a:r>
              <a:rPr lang="en-US" sz="2000" dirty="0"/>
              <a:t>using the pointers from leaf to leaf that are built into the </a:t>
            </a:r>
            <a:r>
              <a:rPr lang="en-US" sz="2000" dirty="0" smtClean="0"/>
              <a:t>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R and S are clustered, then retrieval of all the tuples with a given key will result in a number of disk I/O’s proportional to the fractions of these two relations </a:t>
            </a:r>
            <a:r>
              <a:rPr lang="en-US" sz="2000" dirty="0" smtClean="0"/>
              <a:t>read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75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9921024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Example using </a:t>
            </a:r>
            <a:r>
              <a:rPr lang="en-US" sz="2000" b="1" dirty="0"/>
              <a:t>combination of sorting and indexing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Consider relations R(X,Y ) and S(Y,Z) using 1000 and 500 blocks respectively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Assume </a:t>
            </a:r>
            <a:r>
              <a:rPr lang="en-US" sz="1700" dirty="0"/>
              <a:t>that there is an index on Y </a:t>
            </a:r>
            <a:r>
              <a:rPr lang="en-US" sz="1700" dirty="0" smtClean="0"/>
              <a:t>in </a:t>
            </a:r>
            <a:r>
              <a:rPr lang="en-US" sz="1700" dirty="0"/>
              <a:t>S that </a:t>
            </a:r>
            <a:r>
              <a:rPr lang="en-US" sz="1700" dirty="0" smtClean="0"/>
              <a:t>retrieves </a:t>
            </a:r>
            <a:r>
              <a:rPr lang="en-US" sz="1700" dirty="0"/>
              <a:t>the tuples of S sorted by </a:t>
            </a:r>
            <a:r>
              <a:rPr lang="en-US" sz="1700" dirty="0" smtClean="0"/>
              <a:t>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Assume </a:t>
            </a:r>
            <a:r>
              <a:rPr lang="en-US" sz="1700" dirty="0"/>
              <a:t>there is no index on </a:t>
            </a:r>
            <a:r>
              <a:rPr lang="en-US" sz="1700" dirty="0" smtClean="0"/>
              <a:t>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Assume available </a:t>
            </a:r>
            <a:r>
              <a:rPr lang="en-US" sz="1700" dirty="0"/>
              <a:t>blocks of main </a:t>
            </a:r>
            <a:r>
              <a:rPr lang="en-US" sz="1700" dirty="0" smtClean="0"/>
              <a:t>memory = </a:t>
            </a:r>
            <a:r>
              <a:rPr lang="en-US" sz="1700" dirty="0"/>
              <a:t>101 </a:t>
            </a:r>
            <a:endParaRPr lang="en-US" sz="17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Create </a:t>
            </a:r>
            <a:r>
              <a:rPr lang="en-US" sz="1700" dirty="0"/>
              <a:t>10 sorted </a:t>
            </a:r>
            <a:r>
              <a:rPr lang="en-US" sz="1700" dirty="0" err="1"/>
              <a:t>sublists</a:t>
            </a:r>
            <a:r>
              <a:rPr lang="en-US" sz="1700" dirty="0"/>
              <a:t> for the 1000-block relation R</a:t>
            </a:r>
            <a:r>
              <a:rPr lang="en-US" sz="17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number of disk I/O’s is </a:t>
            </a:r>
            <a:r>
              <a:rPr lang="en-US" sz="1700" dirty="0" smtClean="0"/>
              <a:t>1000+1000 = 2000 </a:t>
            </a:r>
            <a:r>
              <a:rPr lang="en-US" sz="1700" dirty="0"/>
              <a:t>to read and write all of </a:t>
            </a:r>
            <a:r>
              <a:rPr lang="en-US" sz="1700" dirty="0" smtClean="0"/>
              <a:t>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Use </a:t>
            </a:r>
            <a:r>
              <a:rPr lang="en-US" sz="1700" dirty="0"/>
              <a:t>11 blocks of memory — 10 for the </a:t>
            </a:r>
            <a:r>
              <a:rPr lang="en-US" sz="1700" dirty="0" err="1"/>
              <a:t>sublists</a:t>
            </a:r>
            <a:r>
              <a:rPr lang="en-US" sz="1700" dirty="0"/>
              <a:t> of R and one for a block of S’s </a:t>
            </a:r>
            <a:r>
              <a:rPr lang="en-US" sz="1700" dirty="0" smtClean="0"/>
              <a:t>tuples </a:t>
            </a:r>
            <a:r>
              <a:rPr lang="en-US" sz="1700" dirty="0"/>
              <a:t>retrieved </a:t>
            </a:r>
            <a:r>
              <a:rPr lang="en-US" sz="1700" dirty="0" smtClean="0"/>
              <a:t>using </a:t>
            </a:r>
            <a:r>
              <a:rPr lang="en-US" sz="1700" dirty="0"/>
              <a:t>the </a:t>
            </a:r>
            <a:r>
              <a:rPr lang="en-US" sz="1700" dirty="0" smtClean="0"/>
              <a:t>index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In this second pass, </a:t>
            </a:r>
            <a:r>
              <a:rPr lang="en-US" sz="1700" dirty="0" smtClean="0"/>
              <a:t>read </a:t>
            </a:r>
            <a:r>
              <a:rPr lang="en-US" sz="1700" dirty="0"/>
              <a:t>all the tuples of R and S, using a total of 1500 disk I/O’s, plus the small amount needed for reading the index blocks once </a:t>
            </a:r>
            <a:r>
              <a:rPr lang="en-US" sz="1700" dirty="0" smtClean="0"/>
              <a:t>each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The total </a:t>
            </a:r>
            <a:r>
              <a:rPr lang="en-US" sz="1700" dirty="0"/>
              <a:t>number of disk I/O’s </a:t>
            </a:r>
            <a:r>
              <a:rPr lang="en-US" sz="1700" dirty="0" smtClean="0"/>
              <a:t>= 2000 + 1500 = 3500 </a:t>
            </a:r>
            <a:r>
              <a:rPr lang="en-US" sz="1700" dirty="0"/>
              <a:t>which is less than </a:t>
            </a:r>
            <a:r>
              <a:rPr lang="en-US" sz="1700" dirty="0" smtClean="0"/>
              <a:t>the other </a:t>
            </a:r>
            <a:r>
              <a:rPr lang="en-US" sz="1700" dirty="0"/>
              <a:t>methods </a:t>
            </a:r>
            <a:r>
              <a:rPr lang="en-US" sz="1700" dirty="0" smtClean="0"/>
              <a:t>discussed earlier</a:t>
            </a:r>
          </a:p>
        </p:txBody>
      </p:sp>
    </p:spTree>
    <p:extLst>
      <p:ext uri="{BB962C8B-B14F-4D97-AF65-F5344CB8AC3E}">
        <p14:creationId xmlns:p14="http://schemas.microsoft.com/office/powerpoint/2010/main" val="34634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9921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Example using </a:t>
            </a:r>
            <a:r>
              <a:rPr lang="en-US" sz="2000" b="1" dirty="0"/>
              <a:t>combination of sorting and indexing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Consider relations R(X,Y ) and S(Y,Z) using 1000 and 500 blocks respectively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Assume </a:t>
            </a:r>
            <a:r>
              <a:rPr lang="en-US" sz="2000" dirty="0"/>
              <a:t>that there is an index on Y </a:t>
            </a:r>
            <a:r>
              <a:rPr lang="en-US" sz="2000" dirty="0" smtClean="0"/>
              <a:t>in both R and 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is no need to sort either relation. </a:t>
            </a:r>
            <a:r>
              <a:rPr lang="en-US" sz="2000" dirty="0" smtClean="0"/>
              <a:t>Number of disk I/O’s =  </a:t>
            </a:r>
            <a:r>
              <a:rPr lang="en-US" sz="2000" dirty="0"/>
              <a:t>1500 </a:t>
            </a:r>
            <a:r>
              <a:rPr lang="en-US" sz="2000" dirty="0" smtClean="0"/>
              <a:t>to </a:t>
            </a:r>
            <a:r>
              <a:rPr lang="en-US" sz="2000" dirty="0"/>
              <a:t>read the blocks of R and S </a:t>
            </a:r>
            <a:r>
              <a:rPr lang="en-US" sz="2000" dirty="0" smtClean="0"/>
              <a:t>using  </a:t>
            </a:r>
            <a:r>
              <a:rPr lang="en-US" sz="2000" dirty="0"/>
              <a:t>their indexes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Need to add small number of disk I/O’s </a:t>
            </a:r>
            <a:r>
              <a:rPr lang="en-US" sz="2000" dirty="0" smtClean="0"/>
              <a:t>required for reading </a:t>
            </a:r>
            <a:r>
              <a:rPr lang="en-US" sz="2000" dirty="0"/>
              <a:t>the indexes</a:t>
            </a:r>
          </a:p>
        </p:txBody>
      </p:sp>
    </p:spTree>
    <p:extLst>
      <p:ext uri="{BB962C8B-B14F-4D97-AF65-F5344CB8AC3E}">
        <p14:creationId xmlns:p14="http://schemas.microsoft.com/office/powerpoint/2010/main" val="2838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9921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existence of an index on one or more attributes of a relation makes available some algorithms that would not be feasible without the index.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Index-based </a:t>
            </a:r>
            <a:r>
              <a:rPr lang="en-US" sz="2000" dirty="0"/>
              <a:t>algorithms are especially useful for the selection </a:t>
            </a:r>
            <a:r>
              <a:rPr lang="en-US" sz="2000" dirty="0" smtClean="0"/>
              <a:t>operator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Algorithms </a:t>
            </a:r>
            <a:r>
              <a:rPr lang="en-US" sz="2000" dirty="0"/>
              <a:t>for join and other binary operators also use indexes to very good advantage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99210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Index-Based </a:t>
            </a:r>
            <a:r>
              <a:rPr lang="en-IN" sz="2000" b="1" dirty="0" smtClean="0"/>
              <a:t>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Consider implementing </a:t>
            </a:r>
            <a:r>
              <a:rPr lang="en-US" dirty="0"/>
              <a:t>a selection </a:t>
            </a:r>
            <a:r>
              <a:rPr lang="en-US" dirty="0" err="1"/>
              <a:t>σ</a:t>
            </a:r>
            <a:r>
              <a:rPr lang="en-US" baseline="-25000" dirty="0" err="1"/>
              <a:t>C</a:t>
            </a:r>
            <a:r>
              <a:rPr lang="en-US" dirty="0"/>
              <a:t> (R) by reading all the tuples of relation </a:t>
            </a:r>
            <a:r>
              <a:rPr lang="en-US" dirty="0" smtClean="0"/>
              <a:t>R and outputting </a:t>
            </a:r>
            <a:r>
              <a:rPr lang="en-US" dirty="0"/>
              <a:t>those </a:t>
            </a:r>
            <a:r>
              <a:rPr lang="en-US" dirty="0" smtClean="0"/>
              <a:t>which </a:t>
            </a:r>
            <a:r>
              <a:rPr lang="en-US" dirty="0"/>
              <a:t>meet the condition </a:t>
            </a:r>
            <a:r>
              <a:rPr lang="en-US" dirty="0" smtClean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there are no indexes on R, then </a:t>
            </a:r>
            <a:r>
              <a:rPr lang="en-US" dirty="0" smtClean="0"/>
              <a:t>the </a:t>
            </a:r>
            <a:r>
              <a:rPr lang="en-US" dirty="0"/>
              <a:t>number of disk I/O’s used by the operation is B(R</a:t>
            </a:r>
            <a:r>
              <a:rPr lang="en-US" dirty="0" smtClean="0"/>
              <a:t>) </a:t>
            </a:r>
            <a:r>
              <a:rPr lang="en-US" dirty="0"/>
              <a:t>or even T(R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an index exists on an attribute a and the </a:t>
            </a:r>
            <a:r>
              <a:rPr lang="en-US" dirty="0"/>
              <a:t>condition C is of the form a = v, where a is an attribute </a:t>
            </a:r>
            <a:r>
              <a:rPr lang="en-US" dirty="0" smtClean="0"/>
              <a:t>and </a:t>
            </a:r>
            <a:r>
              <a:rPr lang="en-US" dirty="0"/>
              <a:t>v is a </a:t>
            </a:r>
            <a:r>
              <a:rPr lang="en-US" dirty="0" smtClean="0"/>
              <a:t>value, then </a:t>
            </a:r>
            <a:r>
              <a:rPr lang="en-US" dirty="0"/>
              <a:t>one can search the index with value v and get pointers to exactly those tuples of R that have a-value </a:t>
            </a:r>
            <a:r>
              <a:rPr lang="en-US" dirty="0" smtClean="0"/>
              <a:t>v.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index on </a:t>
            </a:r>
            <a:r>
              <a:rPr lang="en-US" dirty="0" err="1"/>
              <a:t>R.a</a:t>
            </a:r>
            <a:r>
              <a:rPr lang="en-US" dirty="0"/>
              <a:t> is a </a:t>
            </a:r>
            <a:r>
              <a:rPr lang="en-US" dirty="0" smtClean="0"/>
              <a:t>clustered </a:t>
            </a:r>
            <a:r>
              <a:rPr lang="en-US" dirty="0"/>
              <a:t>index, then the number of disk I/O’s to retrieve the set </a:t>
            </a:r>
            <a:r>
              <a:rPr lang="en-US" dirty="0" err="1"/>
              <a:t>σ</a:t>
            </a:r>
            <a:r>
              <a:rPr lang="en-US" baseline="-25000" dirty="0" err="1"/>
              <a:t>a</a:t>
            </a:r>
            <a:r>
              <a:rPr lang="en-US" baseline="-25000" dirty="0"/>
              <a:t>=v</a:t>
            </a:r>
            <a:r>
              <a:rPr lang="en-US" dirty="0"/>
              <a:t>(R) will </a:t>
            </a:r>
            <a:r>
              <a:rPr lang="en-US" dirty="0" smtClean="0"/>
              <a:t>be average </a:t>
            </a:r>
            <a:r>
              <a:rPr lang="en-US" dirty="0"/>
              <a:t>B(R</a:t>
            </a:r>
            <a:r>
              <a:rPr lang="en-US" dirty="0" smtClean="0"/>
              <a:t>) / V(</a:t>
            </a:r>
            <a:r>
              <a:rPr lang="en-US" dirty="0" err="1" smtClean="0"/>
              <a:t>R,a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index on </a:t>
            </a:r>
            <a:r>
              <a:rPr lang="en-US" dirty="0" err="1"/>
              <a:t>R.a</a:t>
            </a:r>
            <a:r>
              <a:rPr lang="en-US" dirty="0"/>
              <a:t> is a </a:t>
            </a:r>
            <a:r>
              <a:rPr lang="en-US" dirty="0" smtClean="0"/>
              <a:t>non clustered index, </a:t>
            </a:r>
            <a:r>
              <a:rPr lang="en-US" dirty="0"/>
              <a:t>then the number of disk I/O’s to retrieve the set </a:t>
            </a:r>
            <a:r>
              <a:rPr lang="en-US" dirty="0" err="1"/>
              <a:t>σ</a:t>
            </a:r>
            <a:r>
              <a:rPr lang="en-US" baseline="-25000" dirty="0" err="1"/>
              <a:t>a</a:t>
            </a:r>
            <a:r>
              <a:rPr lang="en-US" baseline="-25000" dirty="0"/>
              <a:t>=v</a:t>
            </a:r>
            <a:r>
              <a:rPr lang="en-US" dirty="0"/>
              <a:t>(R) will </a:t>
            </a:r>
            <a:r>
              <a:rPr lang="en-US" dirty="0" smtClean="0"/>
              <a:t>be average T(R</a:t>
            </a:r>
            <a:r>
              <a:rPr lang="en-US" dirty="0"/>
              <a:t>) / V(</a:t>
            </a:r>
            <a:r>
              <a:rPr lang="en-US" dirty="0" err="1"/>
              <a:t>R,a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3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635693"/>
            <a:ext cx="1035471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Index-Based </a:t>
            </a:r>
            <a:r>
              <a:rPr lang="en-IN" sz="2000" b="1" dirty="0" smtClean="0"/>
              <a:t>Selection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Consider </a:t>
            </a:r>
            <a:r>
              <a:rPr lang="pt-BR" dirty="0"/>
              <a:t>B(R) = </a:t>
            </a:r>
            <a:r>
              <a:rPr lang="pt-BR" dirty="0" smtClean="0"/>
              <a:t>1,000 </a:t>
            </a:r>
            <a:r>
              <a:rPr lang="pt-BR" dirty="0"/>
              <a:t>and T(R) = </a:t>
            </a:r>
            <a:r>
              <a:rPr lang="pt-BR" dirty="0" smtClean="0"/>
              <a:t>20,000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Suppose </a:t>
            </a:r>
            <a:r>
              <a:rPr lang="en-US" dirty="0"/>
              <a:t>there is an index on </a:t>
            </a:r>
            <a:r>
              <a:rPr lang="en-US" dirty="0" smtClean="0"/>
              <a:t>attribute a of R </a:t>
            </a:r>
            <a:r>
              <a:rPr lang="en-US" dirty="0"/>
              <a:t>and consider the operation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=C</a:t>
            </a:r>
            <a:r>
              <a:rPr lang="en-US" dirty="0" smtClean="0"/>
              <a:t> (R</a:t>
            </a:r>
            <a:r>
              <a:rPr lang="en-US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the </a:t>
            </a:r>
            <a:r>
              <a:rPr lang="en-IN" dirty="0" smtClean="0"/>
              <a:t>index </a:t>
            </a:r>
            <a:r>
              <a:rPr lang="en-IN" dirty="0" err="1" smtClean="0"/>
              <a:t>R.a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clustered and i</a:t>
            </a:r>
            <a:r>
              <a:rPr lang="en-US" dirty="0" smtClean="0"/>
              <a:t>f the index is </a:t>
            </a:r>
            <a:r>
              <a:rPr lang="en-US" dirty="0"/>
              <a:t>not </a:t>
            </a:r>
            <a:r>
              <a:rPr lang="en-US" dirty="0" smtClean="0"/>
              <a:t>used, </a:t>
            </a:r>
            <a:r>
              <a:rPr lang="en-US" dirty="0"/>
              <a:t>then the cost is </a:t>
            </a:r>
            <a:r>
              <a:rPr lang="en-US" dirty="0" smtClean="0"/>
              <a:t>1,000 </a:t>
            </a:r>
            <a:r>
              <a:rPr lang="en-US" dirty="0"/>
              <a:t>disk </a:t>
            </a:r>
            <a:r>
              <a:rPr lang="en-US" dirty="0" smtClean="0"/>
              <a:t>I/O’s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IN" dirty="0"/>
              <a:t>index </a:t>
            </a:r>
            <a:r>
              <a:rPr lang="en-IN" dirty="0" err="1"/>
              <a:t>R.a</a:t>
            </a:r>
            <a:r>
              <a:rPr lang="en-IN" dirty="0"/>
              <a:t> is </a:t>
            </a:r>
            <a:r>
              <a:rPr lang="en-IN" dirty="0" smtClean="0"/>
              <a:t>non clustered </a:t>
            </a:r>
            <a:r>
              <a:rPr lang="en-IN" dirty="0"/>
              <a:t>and i</a:t>
            </a:r>
            <a:r>
              <a:rPr lang="en-US" dirty="0"/>
              <a:t>f the index is not used, then the cost is </a:t>
            </a:r>
            <a:r>
              <a:rPr lang="en-US" dirty="0" smtClean="0"/>
              <a:t>20,000 </a:t>
            </a:r>
            <a:r>
              <a:rPr lang="en-US" dirty="0"/>
              <a:t>disk I/O’s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V (R</a:t>
            </a:r>
            <a:r>
              <a:rPr lang="en-IN" dirty="0" smtClean="0"/>
              <a:t>, a</a:t>
            </a:r>
            <a:r>
              <a:rPr lang="en-IN" dirty="0"/>
              <a:t>) = </a:t>
            </a:r>
            <a:r>
              <a:rPr lang="en-IN" dirty="0" smtClean="0"/>
              <a:t>100 and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IN" dirty="0"/>
              <a:t>index </a:t>
            </a:r>
            <a:r>
              <a:rPr lang="en-IN" dirty="0" err="1"/>
              <a:t>R.a</a:t>
            </a:r>
            <a:r>
              <a:rPr lang="en-IN" dirty="0"/>
              <a:t> is clustered and </a:t>
            </a:r>
            <a:r>
              <a:rPr lang="en-IN" dirty="0" smtClean="0"/>
              <a:t>it </a:t>
            </a:r>
            <a:r>
              <a:rPr lang="en-US" dirty="0" smtClean="0"/>
              <a:t>is used</a:t>
            </a:r>
            <a:r>
              <a:rPr lang="en-US" dirty="0"/>
              <a:t>, then the cost is </a:t>
            </a:r>
            <a:r>
              <a:rPr lang="en-IN" dirty="0"/>
              <a:t>1000/100 = 10</a:t>
            </a:r>
            <a:r>
              <a:rPr lang="en-US" dirty="0" smtClean="0"/>
              <a:t> </a:t>
            </a:r>
            <a:r>
              <a:rPr lang="en-US" dirty="0"/>
              <a:t>disk </a:t>
            </a:r>
            <a:r>
              <a:rPr lang="en-US" dirty="0" smtClean="0"/>
              <a:t>I/O’s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V (R</a:t>
            </a:r>
            <a:r>
              <a:rPr lang="en-IN" dirty="0" smtClean="0"/>
              <a:t>, a</a:t>
            </a:r>
            <a:r>
              <a:rPr lang="en-IN" dirty="0"/>
              <a:t>) = 100 and </a:t>
            </a:r>
            <a:r>
              <a:rPr lang="en-US" dirty="0"/>
              <a:t>if the </a:t>
            </a:r>
            <a:r>
              <a:rPr lang="en-IN" dirty="0"/>
              <a:t>index </a:t>
            </a:r>
            <a:r>
              <a:rPr lang="en-IN" dirty="0" err="1"/>
              <a:t>R.a</a:t>
            </a:r>
            <a:r>
              <a:rPr lang="en-IN" dirty="0"/>
              <a:t> is </a:t>
            </a:r>
            <a:r>
              <a:rPr lang="en-IN" dirty="0" smtClean="0"/>
              <a:t>non clustered </a:t>
            </a:r>
            <a:r>
              <a:rPr lang="en-IN" dirty="0"/>
              <a:t>and it </a:t>
            </a:r>
            <a:r>
              <a:rPr lang="en-US" dirty="0"/>
              <a:t>is used, then the cost is </a:t>
            </a:r>
            <a:r>
              <a:rPr lang="en-IN" dirty="0" smtClean="0"/>
              <a:t>20,000/100 </a:t>
            </a:r>
            <a:r>
              <a:rPr lang="en-IN" dirty="0"/>
              <a:t>= </a:t>
            </a:r>
            <a:r>
              <a:rPr lang="en-IN" dirty="0" smtClean="0"/>
              <a:t>200</a:t>
            </a:r>
            <a:r>
              <a:rPr lang="en-US" dirty="0" smtClean="0"/>
              <a:t> </a:t>
            </a:r>
            <a:r>
              <a:rPr lang="en-US" dirty="0"/>
              <a:t>disk </a:t>
            </a:r>
            <a:r>
              <a:rPr lang="en-US" dirty="0" smtClean="0"/>
              <a:t>I/O’s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V (</a:t>
            </a:r>
            <a:r>
              <a:rPr lang="en-US" dirty="0" err="1"/>
              <a:t>R,a</a:t>
            </a:r>
            <a:r>
              <a:rPr lang="en-US" dirty="0"/>
              <a:t>) = </a:t>
            </a:r>
            <a:r>
              <a:rPr lang="en-US" dirty="0" smtClean="0"/>
              <a:t>20,000 (a </a:t>
            </a:r>
            <a:r>
              <a:rPr lang="en-US" dirty="0"/>
              <a:t>is a </a:t>
            </a:r>
            <a:r>
              <a:rPr lang="en-US" dirty="0" smtClean="0"/>
              <a:t>key), </a:t>
            </a:r>
            <a:r>
              <a:rPr lang="en-US" dirty="0"/>
              <a:t>then the index-based algorithm takes </a:t>
            </a:r>
            <a:r>
              <a:rPr lang="en-US" dirty="0" smtClean="0"/>
              <a:t>20000/20000 = 1 </a:t>
            </a:r>
            <a:r>
              <a:rPr lang="en-US" dirty="0"/>
              <a:t>disk I/O </a:t>
            </a:r>
            <a:r>
              <a:rPr lang="en-US" dirty="0" smtClean="0"/>
              <a:t>regardless </a:t>
            </a:r>
            <a:r>
              <a:rPr lang="en-US" dirty="0"/>
              <a:t>of whether the index is </a:t>
            </a:r>
            <a:r>
              <a:rPr lang="en-US" dirty="0" smtClean="0"/>
              <a:t>clustered </a:t>
            </a:r>
            <a:r>
              <a:rPr lang="en-US" dirty="0"/>
              <a:t>or not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64483"/>
            <a:ext cx="100884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Index-Based </a:t>
            </a:r>
            <a:r>
              <a:rPr lang="en-IN" sz="2000" b="1" dirty="0" smtClean="0"/>
              <a:t>Joins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Consider the </a:t>
            </a:r>
            <a:r>
              <a:rPr lang="en-US" dirty="0"/>
              <a:t>natural join R(X,Y </a:t>
            </a:r>
            <a:r>
              <a:rPr lang="en-US" dirty="0" smtClean="0"/>
              <a:t>) * </a:t>
            </a:r>
            <a:r>
              <a:rPr lang="en-US" dirty="0"/>
              <a:t>S(Y,Z); </a:t>
            </a:r>
            <a:r>
              <a:rPr lang="en-US" dirty="0" smtClean="0"/>
              <a:t>where X</a:t>
            </a:r>
            <a:r>
              <a:rPr lang="en-US" dirty="0"/>
              <a:t>, Y </a:t>
            </a:r>
            <a:r>
              <a:rPr lang="en-US" dirty="0" smtClean="0"/>
              <a:t> </a:t>
            </a:r>
            <a:r>
              <a:rPr lang="en-US" dirty="0"/>
              <a:t>and Z </a:t>
            </a:r>
            <a:r>
              <a:rPr lang="en-US" dirty="0" smtClean="0"/>
              <a:t>are sets </a:t>
            </a:r>
            <a:r>
              <a:rPr lang="en-US" dirty="0"/>
              <a:t>of </a:t>
            </a:r>
            <a:r>
              <a:rPr lang="en-US" dirty="0" smtClean="0"/>
              <a:t>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Suppose </a:t>
            </a:r>
            <a:r>
              <a:rPr lang="en-US" dirty="0"/>
              <a:t>that S has an index on the attribute(s) </a:t>
            </a:r>
            <a:r>
              <a:rPr lang="en-US" dirty="0" smtClean="0"/>
              <a:t>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xamine </a:t>
            </a:r>
            <a:r>
              <a:rPr lang="en-US" dirty="0"/>
              <a:t>each block of R, and within each block consider each tuple t. Let </a:t>
            </a:r>
            <a:r>
              <a:rPr lang="en-US" dirty="0" err="1"/>
              <a:t>t</a:t>
            </a:r>
            <a:r>
              <a:rPr lang="en-US" baseline="-25000" dirty="0" err="1"/>
              <a:t>Y</a:t>
            </a:r>
            <a:r>
              <a:rPr lang="en-US" dirty="0"/>
              <a:t> be the component or components of t corresponding to the attribute(s) Y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the index to find all those tuples of S that have </a:t>
            </a:r>
            <a:r>
              <a:rPr lang="en-US" dirty="0" err="1"/>
              <a:t>t</a:t>
            </a:r>
            <a:r>
              <a:rPr lang="en-US" baseline="-25000" dirty="0" err="1"/>
              <a:t>Y</a:t>
            </a:r>
            <a:r>
              <a:rPr lang="en-US" dirty="0"/>
              <a:t> in their Y -component(s). These are exactly the tuples of S that join with tuple t of R, so we output the join of each of these tuples with t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R is clustered, we </a:t>
            </a:r>
            <a:r>
              <a:rPr lang="en-US" dirty="0" smtClean="0"/>
              <a:t>have </a:t>
            </a:r>
            <a:r>
              <a:rPr lang="en-US" dirty="0"/>
              <a:t>to read B(R) blocks to get all the tuples of R.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R is not clustered, then up to T(R) disk I/O’s may be required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each tuple t of R we must read an average of T(S</a:t>
            </a:r>
            <a:r>
              <a:rPr lang="en-US" dirty="0" smtClean="0"/>
              <a:t>) / V(S,Y </a:t>
            </a:r>
            <a:r>
              <a:rPr lang="en-US" dirty="0"/>
              <a:t>) tuples of 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S has a </a:t>
            </a:r>
            <a:r>
              <a:rPr lang="en-US" dirty="0" smtClean="0"/>
              <a:t>non clustered </a:t>
            </a:r>
            <a:r>
              <a:rPr lang="en-US" dirty="0"/>
              <a:t>index on </a:t>
            </a:r>
            <a:r>
              <a:rPr lang="en-US" dirty="0" smtClean="0"/>
              <a:t>Y, </a:t>
            </a:r>
            <a:r>
              <a:rPr lang="en-US" dirty="0"/>
              <a:t>then the number of disk I/O’s required to read S =</a:t>
            </a:r>
            <a:r>
              <a:rPr lang="en-US" dirty="0" smtClean="0"/>
              <a:t> T(R</a:t>
            </a:r>
            <a:r>
              <a:rPr lang="en-US" dirty="0" smtClean="0"/>
              <a:t>)*T(S</a:t>
            </a:r>
            <a:r>
              <a:rPr lang="en-US" dirty="0"/>
              <a:t>)/</a:t>
            </a:r>
            <a:r>
              <a:rPr lang="en-US" dirty="0" smtClean="0"/>
              <a:t>V(S,Y 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104748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Index-Based </a:t>
            </a:r>
            <a:r>
              <a:rPr lang="en-IN" sz="2000" b="1" dirty="0" smtClean="0"/>
              <a:t>Joins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S has a </a:t>
            </a:r>
            <a:r>
              <a:rPr lang="en-US" dirty="0" smtClean="0"/>
              <a:t>clustered </a:t>
            </a:r>
            <a:r>
              <a:rPr lang="en-US" dirty="0"/>
              <a:t>index on Y, then the number of disk I/O’s required to read S </a:t>
            </a:r>
            <a:r>
              <a:rPr lang="en-US" dirty="0" smtClean="0"/>
              <a:t>=  </a:t>
            </a:r>
            <a:r>
              <a:rPr lang="en-US" dirty="0"/>
              <a:t>T(R</a:t>
            </a:r>
            <a:r>
              <a:rPr lang="en-US" dirty="0" smtClean="0"/>
              <a:t>)*B(S) / </a:t>
            </a:r>
            <a:r>
              <a:rPr lang="en-US" dirty="0" smtClean="0"/>
              <a:t>V(S,Y)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Regardless of whether or not R is clustered, the cost of accessing tuples of S </a:t>
            </a:r>
            <a:r>
              <a:rPr lang="en-US" dirty="0" smtClean="0"/>
              <a:t>is important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Ignoring the cost of Reading R,  cost of join = </a:t>
            </a:r>
            <a:r>
              <a:rPr lang="en-IN" dirty="0"/>
              <a:t>T(R</a:t>
            </a:r>
            <a:r>
              <a:rPr lang="en-IN" dirty="0" smtClean="0"/>
              <a:t>) * T(S) / V(S,Y) in case of a non clustered index on 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Ignoring the cost of Reading R,  cost of join = </a:t>
            </a:r>
            <a:r>
              <a:rPr lang="pt-BR" dirty="0" smtClean="0"/>
              <a:t>T(R</a:t>
            </a:r>
            <a:r>
              <a:rPr lang="pt-BR" dirty="0"/>
              <a:t>) </a:t>
            </a:r>
            <a:r>
              <a:rPr lang="pt-BR" dirty="0" smtClean="0"/>
              <a:t>* (max(1</a:t>
            </a:r>
            <a:r>
              <a:rPr lang="pt-BR" dirty="0"/>
              <a:t>, </a:t>
            </a:r>
            <a:r>
              <a:rPr lang="pt-BR" dirty="0" smtClean="0"/>
              <a:t>(B(S) / V(S,Y))) </a:t>
            </a:r>
            <a:r>
              <a:rPr lang="en-IN" dirty="0"/>
              <a:t>in case of a clustered index on 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0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103547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Index-Based </a:t>
            </a:r>
            <a:r>
              <a:rPr lang="en-IN" sz="2000" b="1" dirty="0" smtClean="0"/>
              <a:t>Joins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relations </a:t>
            </a:r>
            <a:r>
              <a:rPr lang="en-US" sz="2000" dirty="0"/>
              <a:t>R(X,Y ) and S(Y,Z) </a:t>
            </a:r>
            <a:r>
              <a:rPr lang="en-US" sz="2000" dirty="0" smtClean="0"/>
              <a:t>using </a:t>
            </a:r>
            <a:r>
              <a:rPr lang="en-US" sz="2000" dirty="0"/>
              <a:t>1000 and 500 </a:t>
            </a:r>
            <a:r>
              <a:rPr lang="en-US" sz="2000" dirty="0" smtClean="0"/>
              <a:t>blocks respectively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Assuming that ten </a:t>
            </a:r>
            <a:r>
              <a:rPr lang="en-US" sz="2000" dirty="0"/>
              <a:t>tuples of either relation fit </a:t>
            </a:r>
            <a:r>
              <a:rPr lang="en-US" sz="2000" dirty="0" smtClean="0"/>
              <a:t>in </a:t>
            </a:r>
            <a:r>
              <a:rPr lang="en-US" sz="2000" dirty="0"/>
              <a:t>one block, </a:t>
            </a:r>
            <a:r>
              <a:rPr lang="en-US" sz="2000" dirty="0" smtClean="0"/>
              <a:t>T(R</a:t>
            </a:r>
            <a:r>
              <a:rPr lang="en-US" sz="2000" dirty="0"/>
              <a:t>) = 10,000 and T(S) = </a:t>
            </a:r>
            <a:r>
              <a:rPr lang="en-US" sz="2000" dirty="0" smtClean="0"/>
              <a:t>5,000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Assuming there </a:t>
            </a:r>
            <a:r>
              <a:rPr lang="en-US" sz="2000" dirty="0"/>
              <a:t>are 100 different values of Y among the tuples of </a:t>
            </a:r>
            <a:r>
              <a:rPr lang="en-US" sz="2000" dirty="0" smtClean="0"/>
              <a:t>S, V(S,Y </a:t>
            </a:r>
            <a:r>
              <a:rPr lang="en-US" sz="2000" dirty="0"/>
              <a:t>) = </a:t>
            </a:r>
            <a:r>
              <a:rPr lang="en-US" sz="2000" dirty="0" smtClean="0"/>
              <a:t>100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Suppose that R is clustered, and there is a clustering index on Y </a:t>
            </a:r>
            <a:r>
              <a:rPr lang="en-US" sz="2000" dirty="0" smtClean="0"/>
              <a:t>in 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approximate number of disk I/O’s, excluding what is needed to access the index itself, is 1000 to read the blocks of R plus 10,000 × 500 / 100 = </a:t>
            </a:r>
            <a:r>
              <a:rPr lang="en-US" sz="2000" dirty="0" smtClean="0"/>
              <a:t>51,000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number is considerably </a:t>
            </a:r>
            <a:r>
              <a:rPr lang="en-US" sz="2000" dirty="0" smtClean="0"/>
              <a:t>higher compared to other </a:t>
            </a:r>
            <a:r>
              <a:rPr lang="en-US" sz="2000" dirty="0"/>
              <a:t>methods for the same data discussed </a:t>
            </a:r>
            <a:r>
              <a:rPr lang="en-US" sz="2000" dirty="0" smtClean="0"/>
              <a:t>earlier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works well in cases where </a:t>
            </a:r>
            <a:r>
              <a:rPr lang="en-US" sz="2000" dirty="0"/>
              <a:t>R is very small compared </a:t>
            </a:r>
            <a:r>
              <a:rPr lang="en-US" sz="2000" dirty="0" smtClean="0"/>
              <a:t>to S </a:t>
            </a:r>
            <a:r>
              <a:rPr lang="en-US" sz="2000" dirty="0"/>
              <a:t>and </a:t>
            </a:r>
            <a:r>
              <a:rPr lang="en-US" sz="2000" dirty="0" smtClean="0"/>
              <a:t>V(S,Y</a:t>
            </a:r>
            <a:r>
              <a:rPr lang="en-US" sz="2000" dirty="0" smtClean="0"/>
              <a:t>) </a:t>
            </a:r>
            <a:r>
              <a:rPr lang="en-US" sz="2000" dirty="0"/>
              <a:t>is large</a:t>
            </a:r>
            <a:r>
              <a:rPr lang="en-US" sz="2000" dirty="0" smtClean="0"/>
              <a:t>.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089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Index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ased algorithms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1" y="1751604"/>
            <a:ext cx="99210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Sorted Index Based Joins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the index is a </a:t>
            </a:r>
            <a:r>
              <a:rPr lang="en-US" sz="2000" dirty="0" smtClean="0"/>
              <a:t>B-tree </a:t>
            </a:r>
            <a:r>
              <a:rPr lang="en-US" sz="2000" dirty="0"/>
              <a:t>or any other structure from which we easily can extract the tuples of a relation in sorted order, we have a number of other opportunities to use the </a:t>
            </a:r>
            <a:r>
              <a:rPr lang="en-US" sz="2000" dirty="0" smtClean="0"/>
              <a:t>index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there is an </a:t>
            </a:r>
            <a:r>
              <a:rPr lang="en-US" sz="2000" dirty="0"/>
              <a:t>index on Y for either R or </a:t>
            </a:r>
            <a:r>
              <a:rPr lang="en-US" sz="2000" dirty="0" smtClean="0"/>
              <a:t>S, we </a:t>
            </a:r>
            <a:r>
              <a:rPr lang="en-US" sz="2000" dirty="0"/>
              <a:t>can then perform an ordinary sort-join, but we do not have to perform the intermediate step of sorting one of the relations on </a:t>
            </a:r>
            <a:r>
              <a:rPr lang="en-US" sz="2000" dirty="0" smtClean="0"/>
              <a:t>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there is an index on Y in both R and S, then we need to perform only the final step of the simple sort-based </a:t>
            </a:r>
            <a:r>
              <a:rPr lang="en-US" sz="2000" dirty="0" smtClean="0"/>
              <a:t>join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method is sometimes called </a:t>
            </a:r>
            <a:r>
              <a:rPr lang="en-US" sz="2000" dirty="0" err="1"/>
              <a:t>zig-zag</a:t>
            </a:r>
            <a:r>
              <a:rPr lang="en-US" sz="2000" dirty="0"/>
              <a:t> join, because we jump back and forth between the indexes finding Y -values that they share in common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19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5821</TotalTime>
  <Words>1635</Words>
  <Application>Microsoft Office PowerPoint</Application>
  <PresentationFormat>Custom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275</cp:revision>
  <dcterms:created xsi:type="dcterms:W3CDTF">2020-06-03T14:19:11Z</dcterms:created>
  <dcterms:modified xsi:type="dcterms:W3CDTF">2020-09-01T05:16:26Z</dcterms:modified>
</cp:coreProperties>
</file>