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96" r:id="rId4"/>
    <p:sldId id="406" r:id="rId5"/>
    <p:sldId id="3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Parallel and Distributed Databases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Parallel and Distributed Databases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Parallel Databases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9483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</a:t>
            </a:r>
            <a:r>
              <a:rPr lang="en-US" sz="2000" dirty="0"/>
              <a:t> </a:t>
            </a:r>
            <a:r>
              <a:rPr lang="en-US" sz="2000" b="1" dirty="0"/>
              <a:t>parallel </a:t>
            </a:r>
            <a:r>
              <a:rPr lang="en-US" sz="2000" b="1" dirty="0" smtClean="0"/>
              <a:t>database</a:t>
            </a:r>
            <a:r>
              <a:rPr lang="en-US" sz="2000" dirty="0"/>
              <a:t> system seeks to improve performance through </a:t>
            </a:r>
            <a:r>
              <a:rPr lang="en-US" sz="2000" dirty="0" smtClean="0"/>
              <a:t>parallelization</a:t>
            </a:r>
            <a:r>
              <a:rPr lang="en-US" sz="2000" dirty="0"/>
              <a:t> of various </a:t>
            </a:r>
            <a:r>
              <a:rPr lang="en-US" sz="2000" dirty="0" smtClean="0"/>
              <a:t>operations </a:t>
            </a:r>
            <a:r>
              <a:rPr lang="en-US" sz="2000" dirty="0"/>
              <a:t>such as loading data, building indexes and evaluating </a:t>
            </a:r>
            <a:r>
              <a:rPr lang="en-US" sz="2000" dirty="0" smtClean="0"/>
              <a:t>queries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Parallel databases improve processing and </a:t>
            </a:r>
            <a:r>
              <a:rPr lang="en-US" sz="2000" dirty="0" smtClean="0"/>
              <a:t>input/output</a:t>
            </a:r>
            <a:r>
              <a:rPr lang="en-US" sz="2000" dirty="0"/>
              <a:t> speeds by using multiple </a:t>
            </a:r>
            <a:r>
              <a:rPr lang="en-US" sz="2000" dirty="0" smtClean="0"/>
              <a:t>CPUs</a:t>
            </a:r>
            <a:r>
              <a:rPr lang="en-US" sz="2000" dirty="0"/>
              <a:t> and disks in parallel.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Models of Parallelism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47" y="2754470"/>
            <a:ext cx="4389663" cy="2341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5" y="2038948"/>
            <a:ext cx="3326937" cy="3203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86" y="1893975"/>
            <a:ext cx="3255436" cy="33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50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175</cp:revision>
  <dcterms:created xsi:type="dcterms:W3CDTF">2020-06-03T14:19:11Z</dcterms:created>
  <dcterms:modified xsi:type="dcterms:W3CDTF">2020-09-14T04:15:02Z</dcterms:modified>
</cp:coreProperties>
</file>