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8" r:id="rId2"/>
    <p:sldId id="441" r:id="rId3"/>
    <p:sldId id="440" r:id="rId4"/>
    <p:sldId id="447" r:id="rId5"/>
    <p:sldId id="442" r:id="rId6"/>
    <p:sldId id="443" r:id="rId7"/>
    <p:sldId id="445" r:id="rId8"/>
    <p:sldId id="444" r:id="rId9"/>
    <p:sldId id="448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6:48:45.7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595 7119 0,'0'-25'16,"0"0"171,-24 25-171,24 25 0,0 0-1,0 0 1,0 0 0,0-1-1,0 1 48,24-25-32,1 25-15,0 0-1,25 0 1,-26-1-16,1-24 31,0 25-31,-25 0 16,0 25-1,25-26 1,0 1-16,-25 0 16,0 0-1,0 0 32,-25-1-47,-25 1 16,25-25-16,1 0 15,-26 0-15,-24 0 16,-1 0-16,50 25 16,-49-25-16,49 0 15,0 0 48,0 0-32,1 0-15,-1-25-1</inkml:trace>
  <inkml:trace contextRef="#ctx0" brushRef="#br0" timeOffset="974.97">1042 7020 0,'0'-25'31,"0"0"1,0 0-32,0 1 15,-25 24 1,-25-25 0,26 25-1,-1 0-15,0 0 16,0-25-1,-24 25 1,24 0 0,0 0 62,-25 0-78,1 0 0,-1 0 15,1 0 64,24 0-79,-25 0 15,50 25-15</inkml:trace>
  <inkml:trace contextRef="#ctx0" brushRef="#br0" timeOffset="1912.33">2952 5432 0,'-25'0'63,"25"75"-47,0-26-1,0 1-15,0 24 16,0-24-16,0-1 15,0-24 1,0 50-16,0-50 16,0-1-16,0 1 15,0 0 1,0 0-16,0 0 16</inkml:trace>
  <inkml:trace contextRef="#ctx0" brushRef="#br0" timeOffset="3288.8">2828 5283 0,'0'0'16,"25"0"-16,-1 0 0,1 0 16,25 0-16,-25 0 31,24 0-15,1 0-16,-25 0 15,24 0 1,-24 0-1,0 0 1,24 25-16,-49 0 16,25-25-1,-25 25-15,50 0 16,-50-1-16,25-24 16,-25 25-16,0 0 15,24 25 1,1-26-16,-25 1 15,0 0 1,0 0 15,0 24 1,0-24-17,0 0 1,-25 0-1,1 0 1,-1-25 0,-50 24-16,1-24 15,49 0 1,-24 50-16,-1-25 16,-24-25-16,49 0 15,0 0 1,0 0 140,-49 0-156,-1 0 16,51 0-16</inkml:trace>
  <inkml:trace contextRef="#ctx0" brushRef="#br0" timeOffset="9769.48">496 7863 0,'0'50'109,"0"-26"-93,0 26-16,0-25 15,0 25 1,0-26 0,0 1 15,25-25 63,-25 25-79,0 0-15,0 24 16,25-24-16,-25 0 15,0 25-15,0-26 32</inkml:trace>
  <inkml:trace contextRef="#ctx0" brushRef="#br0" timeOffset="11295.32">347 9475 0,'0'-24'47,"0"-1"-47,0 0 16,0 0 0,0 0-16,25 25 15,0-24 1,24 24-16,1 0 15,0 0-15,24 0 16,-24 0-16,-25 0 16,-1 0 31,1 0-47,0 0 15,-25 49 1,0-24-1,0 25-15,0-26 16,0 26 0,0-25-1,0 24-15,-25-24 16,25 0 0,-25 25-16,-24-1 15,49-24 1,-25-25-16,25 25 15,-25 0 142,0 24-157,25-24 15,-49 25-15,49-26 16,-25 1-16,0 0 62,50-25 126,124 0-188,-75 0 16,-49 0 62</inkml:trace>
  <inkml:trace contextRef="#ctx0" brushRef="#br0" timeOffset="12545.42">0 11385 0,'0'-24'16,"50"-26"-16,-1 25 15,1 0 1,-1 1-16,1-1 15,24 0-15,-24 0 16,0 25 0,-26 0-16,1 0 15,0 0-15,0 0 16,0 0-16,0 0 31,-1 0-31,1 0 16,0 25-1,-25 0 32,0 0-31,0-1 0,0 1-1,0 25-15,-50-50 16,26 25-16,-1-25 15,0 0-15,0 0 16,0 24 156,25 1-156,50-25-16,0 0 15,-26 0-15,1 0 16,0 25-1,25-25-15,-50 25 16,0 0 0,24-25-1,-24 24-15,0 1 16,25 0-16,-25 0 16,0 24-1,0-24-15,-25 25 16,1-50-16,-1 25 15,0 24 1,0-49-16,-24 25 16,24-25-16,-25 25 15,25-25 1,0 0 0,-24 0-16,24 0 15,0 0 16,0 0-15,-24-25 0,24 0-1</inkml:trace>
  <inkml:trace contextRef="#ctx0" brushRef="#br0" timeOffset="13362.26">248 12675 0,'-50'25'47,"50"25"-47,0-1 15,0-24-15,-24 49 16,24-49-16,-25 99 16,25-74-16,0-25 15,-50 49-15,25-24 16,25-25 0,0-1 15,0 1-16,0 0 1,25 25 15,50-50-15,73 0-16,51 0 16,-75 0-16,25 0 15,-75 0-15,-24 0 16,-25 0-16,-1 0 78,-24-25-47,-24 0-31,-76 25 16</inkml:trace>
  <inkml:trace contextRef="#ctx0" brushRef="#br0" timeOffset="13815.79">521 13072 0,'0'50'62,"0"-26"-62,0 51 16,0-1-16,0 1 16,0-26-16,0-24 15,0 25-15,0-1 16,0-24-16,0 0 16,0 0-16,0 0 15,0-1 1,0 1-16,0 0 15,0 0 1,0 0 31</inkml:trace>
  <inkml:trace contextRef="#ctx0" brushRef="#br0" timeOffset="14568.2">397 14362 0,'0'25'78,"0"0"-78,0 24 16,0 26 0,0-51-16,25-24 15,-25 25-15,24 25 16,1-25-16,25 24 15,-25-49-15,24 25 16,-24 0-16,25 0 16,-25-1-1,24 1 1,-24 0 0,-25 0 30,0 24-14,0-24-17,-99 0-15,24-25 16,1 0-16,-1 0 16,1 0-16,0 50 15,49-50-15,0 0 16,0 0-16,0 0 15,1 0 1,-1 0 15,25-25-15,-25-25-16</inkml:trace>
  <inkml:trace contextRef="#ctx0" brushRef="#br0" timeOffset="15032.03">496 14511 0,'0'0'0,"199"-25"15,-125 25-15,-49 0 16,24 0-16,-24 0 16,50 0-1,-51 0-15</inkml:trace>
  <inkml:trace contextRef="#ctx0" brushRef="#br0" timeOffset="16407.39">2456 5978 0,'0'50'125,"0"24"-125,0-24 16,0 24-16,24-24 15,-24-26-15</inkml:trace>
  <inkml:trace contextRef="#ctx0" brushRef="#br0" timeOffset="17543.18">4415 6003 0,'25'0'47,"25"-50"-47,49 50 15,-25-25-15,25 25 16,-49 0-16,0 0 15,-25 0 1,-1 0-16,1 0 31,0 0-31,0 25 16,-25 0 0,0 25-1,0-26 1,0 1-16,0 0 15,0 25-15,0-26 16,-25 1-16,0 0 16,0 0-16,1 0 15,24-1 1,-50 1 0,50 0-1,0 0-15,0 0 16,-25-25-1,50 24 32,49-24-31,26 0-16,-26 0 16,0 0-16,1 0 15,-26 0-15,-24 0 16,0 0-16,25 0 15,-50-24-15,24 24 16,26-25 140</inkml:trace>
  <inkml:trace contextRef="#ctx0" brushRef="#br0" timeOffset="18848.3">8533 5953 0,'74'-25'62,"-49"1"-62,49-1 16,26 0-16,-26-25 15,-49 25-15,24 25 16,-24 0-16,0 0 16,0 0 30,-25 25-14,0 0-32,0 50 15,0-1-15,-25-49 16,-49 74-16,24-49 16,0-1-16,26-24 15,-26 0-15,50 0 16,-25-1-16,100-24 109,-1 0-109,0 0 16,-49 0-16,25 0 15,-50 25 48,0 0-32,0 25-31,0-26 0,0 1 16,-50-25-1,25 0-15,-24 50 0,24-50 16,0 0 0,-24 0-16,24 0 15,-25 0 1,25 0 15</inkml:trace>
  <inkml:trace contextRef="#ctx0" brushRef="#br0" timeOffset="19720.4">10691 5680 0,'49'0'47,"-49"25"-31,0 0-16,0 49 15,0-24-15,0 0 16,0-1-16,0-24 15,0 25-15,0-26 16,0 1-16,0 25 16,50-50 15,49 0-15,-49 0-16,24 0 15,1 0-15,24 0 16,-25 0-16,-74-25 15,50 25-15,-50-25 16,0 0 47,-25 25-63</inkml:trace>
  <inkml:trace contextRef="#ctx0" brushRef="#br0" timeOffset="20135.68">11162 5978 0,'0'74'62,"0"-24"-62,0 24 16,0-24-16,25-25 15,-25 0-15,0-1 16,0 1-16,0 0 16,0 0 15,0 0 0</inkml:trace>
  <inkml:trace contextRef="#ctx0" brushRef="#br0" timeOffset="21066.97">13717 5779 0,'25'0'47,"0"0"-32,-1 0 17,1 25-32,0-25 15,0 0 1,49 0-16,1 0 15,-51 0 1,1 0 31,0 50-31,-25-25-1,25-25-15,-25 49 16,0 26-16,0-50 15,0 49 1,0-49 0,-50 49-16,25-74 15,1 25-15,-1 0 16,0 0-16,0-25 16,-24 0 15,24 0-31,0 0 47,-25 0-32</inkml:trace>
  <inkml:trace contextRef="#ctx0" brushRef="#br0" timeOffset="21648.15">13791 5631 0,'25'-25'47,"50"25"-31,-1-25-16,25-49 15,-24 49-15,-26 25 16,26-50-16,24 1 15,-74 49-15,24-50 16,-24 50 0,-25-25 15</inkml:trace>
  <inkml:trace contextRef="#ctx0" brushRef="#br1" timeOffset="30911.86">446 8657 0,'25'-25'110,"50"0"-95,49-49-15,-75 49 16,51-49-16,-51 49 16,-24 0-16,0 0 15,0 0-15,-75 50 110,0-25-110,50 25 15,-49 0 1,24 0-16,25-1 15,-25 1-15,0-25 0,25 25 16,-24-25 47,24 50-48,-25-1 1,25-24-16,-25 0 15,25 0-15,-25-1 16,25 1-16,-25 0 16,25 25-1,0-26 1,0 1 0,75-25 77,-26 0-77,26-49-16,-26 24 16,75-25-16,-99 1 15,0 49-15,0-50 16,0 50-1</inkml:trace>
  <inkml:trace contextRef="#ctx0" brushRef="#br1" timeOffset="40575.25">23713 8979 0,'50'0'234,"-25"0"-124,24 0-95,-24 0-15,0-25 16,0 25-16,0 0 16,-1 0-1,26 0-15,-25 0 16,24-24-16,100 24 15,50 0-15,-1 0 16,-24 0-16,-75 0 16,0 0-16,-49 0 15,-25 0 1,-1 0-16,1 0 47,25 0-47,-25 0 15,49 0-15,-49 0 16,24 0-16,-24 0 63,50 0-48,-1 0-15,25 0 16,0 0-16,-24 0 15,-26 0-15,26 0 16,-25 0-16,-26 0 16,1 0-16,0 0 31,0 0-31,0 0 16,24 0-1,50 0-15,1 0 16,-26 0-16,25 0 15,0 0-15,-49 0 16,24 0-16,1 0 16,-50 0-16,49 0 15,-24 0-15,-1 0 16,26 0 0,-1 0-16,-24 0 15,-1 0-15,-24 0 16,0 0-1,0 0 1,49 0 0,25 0-16,25 0 15,0 0-15,-49 0 16,-50 0-16,-1 0 16,1 0 296,-50 0-296,-123-25-16,24 0 15,0 25-15,-25 0 16,0 0-16,50 0 16,24 0-16,1 0 15,24 0-15,25 0 16,1 0-16,-1 0 15,0 0-15,0 0 16,-24 0 0,98 0 171,1 0-171,24 0-16,-99 0 203</inkml:trace>
  <inkml:trace contextRef="#ctx0" brushRef="#br1" timeOffset="50071.97">5358 7169 0,'0'0'16,"-50"-25"109,50 0-110,-49 0-15,-26 0 16,-49 1-16,0-1 15,50 25-15,-1 0 16,26 0-16,-51 0 16,26 0-16,24 0 15,26 0 1,-26 49 0,25-24-1,0 0-15,25 0 16,0 24-1,0-24 1,0 25 0,0-1-16,0 1 15,0-25 1,0 0 0,0 24-1,0 1 1,0-25-16,0 49 15,0-49-15,0 49 16,0 1-16,0-51 16,0 26-16,0 0 15,0-26-15,0 1 16,0 0-16,0 0 16,0 0-1,0 0-15,25-1 31,0 1-31,0 0 16,49 25 15,-49-26-15,25 1-16,-1 0 16,-24 0-1,0-25-15,49 0 16,-49 0-1,25 0-15,-25 0 16,24 0 0,-24 0 15,25 0-31,-26 0 16,26 0-1,0-25 1,-26 25-16,1 0 15,-25-25-15,25 0 16,25-24 0,-50 24-16,24 0 15,1-24-15,25-26 16,-50 50-16,49-24 16,-49-1-16,25 0 15,-25 26-15,25-1 16,-25 0-16,0-25 15,0 26-15,0-26 16,0 25-16,0 0 16,0 1-16,0-26 15,0 25-15,0 0 16,0 1 0,0-1-16,0 0 15,0 0 1,0 0-1,0 1 1,0-1 31,-25 25-31,25-25-16,0 0 15,0 0 1,0 1-16,-49-1 15,49-25 1,0 25 0,0 1-1,-25-1 17,25 0-17,-25 25 1,25-25-1,-25-24 1,0 49 0,1-50-1,-26 25 1</inkml:trace>
  <inkml:trace contextRef="#ctx0" brushRef="#br1" timeOffset="51976.09">10864 6821 0,'-74'0'125,"0"25"-109,49 0-16,0 25 16,-49-1-16,49-24 15,0 25 1,0-26-16,0 26 15,1-25-15,24 24 16,0 1-16,-50 0 16,50-26-16,0 51 15,0-1-15,0-49 16,0 25-16,0-1 16,0 1-16,0-25 15,0-1-15,0 26 16,25-25-1,-25 49 1,74-24 0,-74-25-16,25-1 15,0 1-15,24 25 16,-49-25-16,25-25 16,0 0-1,25 49-15,-26-49 16,1 25-16,25-25 15,-25 0-15,24 0 16,1 50-16,-25-50 16,-1 0-16,26 0 15,-25 0 1,0 0-16,-1 0 16,1 0-16,0 0 15,25-25-15,-25-25 16,-1-24-16,26-1 15,-50 1-15,25 0 16,-25-26-16,25 26 16,-25 0-16,0 24 15,24-49-15,-24 49 16,0 1-16,0-1 16,0 25-16,0 0 15,0 1-15,0-1 16,0-25-1,0 25-15,0 1 16,-49-51 0,24 75-16,25-25 15,-50 1-15,26-26 16,-26 25 0,25 0-1,0 25 1,0 0-1,25-25-15,-24 25 16,-1 0 0,-25 0-1,25 0-15,-24 0 16,24 0 0,-25 0-16</inkml:trace>
  <inkml:trace contextRef="#ctx0" brushRef="#br1" timeOffset="53551.31">13990 6672 0,'-50'0'62,"-24"0"-62,-75 0 16,-49 0-16,98 0 16,1 0-16,25 0 15,-26 0-15,1 0 16,25 0-16,24 25 16,1 0-1,-26 49-15,50-74 16,1 50-16,-1-25 15,25 25-15,0-1 0,0 1 16,0 24 0,0-49-16,0 74 15,49-49-15,1 49 16,-25-49-16,24-26 16,-49 26-16,25-25 15,0 0-15,-25-1 16,25 1-16,-25 25 15,0-25 1,0 24-16,25-24 16,-1 0-16,1 24 15,0-49-15,-25 25 16,25-25 0,24 0-1,-24 0-15,50 0 16,24 0-16,-25 0 15,26 0-15,24 0 16,-75 0-16,26 0 16,-26 0-16,1 0 15,-25-25-15,24 1 16,26 24 0,-51 0-16,26 0 15,-25 0-15,0-25 16,24 25-1,-24-25-15,25 0 16,-50 0 0,24 1-16,1-1 15,0 0-15,-25-25 16,25 26-16,0-26 16,-25 0-16,0 1 15,25-1-15,-25 25 16,0 1-16,0-26 15,0 25 1,0-24-16,-25 24 16,25-25-16,-50 1 15,25-1 1,25 0-16,-25 1 16,1 24-16,-1 0 15,0-25 1,0 50-16,25-24 15,-25 24 1,1-25-16,-1 0 16,25 0-1,-50 0-15,-24 1 16,24-1 0,25 25-16,1 0 15,-26-50-15,0 25 31</inkml:trace>
  <inkml:trace contextRef="#ctx0" brushRef="#br1" timeOffset="66904.11">2381 8930 0,'0'0'0,"-25"-50"15,1 25 1,-1 25-16,0-25 15,-25 1 32,1 24-47,24 0 16,-25 0-16,-24-25 16,24 0-16,1 25 15,24 0-15,-49 0 16,-1 0-16,26 0 15,24 0-15,-25 0 16,0 0-16,26 0 16,-51 25-16,1-25 15,24 49-15,25-49 16,1 50 0,-1-50-16,25 25 15,0 0 1,-25-1-16,0 1 15,25 25 1,0-25 0,0 0-16,0 24 15,-25 1-15,25-1 16,0 1 0,0 0-16,0-1 15,0 1 1,0-25-16,0 24 15,0 1-15,0-25 16,0 24-16,0 1 16,0-1-16,0 1 15,0-25 1,0 24 0,25-24-1,0 25 1,-25-25-16,50-1 15,-26-24-15,26 25 16,0 25 0,-26-50-1,-24 25-15,25-25 16,50 25-16,-26-1 16,-24-24-16,50 0 15,-26 25 1,1 0-1,-25-25-15,24 0 16,1 0-16,24 0 16,-24 0-1,-25 0-15,24 0 16,-24 0 15,25-25-15,-50 0-16,49 25 15,-49-49-15,0 24 16,50-25-16,-25 1 16,-25-26-16,24 26 15,-24-1 1,25-24-16,0 49 16,-25-25-1,0 25-15,0 1 16,25-26-16,-25 0 31,0 26-31,0-26 0,0 25 16,0-24-1,0 24-15,0 0 16,0-49-16,0 24 16,0 25-1,0-24 16,0 24-15,-25 0 0,25 0-1,-25 0 17,0 0-32,25 1 15,-24-1 1,-1-25 15,-25 1-15,25 24-1</inkml:trace>
  <inkml:trace contextRef="#ctx0" brushRef="#br1" timeOffset="91295">16123 5110 0,'0'25'47,"0"-1"-16,0 1-15,0 0-16,0 0 15,25 49-15,-25-49 32,25-25-32,-25 25 15,49 0 110,26-25-109,49-75-16,-25 1 15,0-25-15,0 24 16,-24-24-16,-1 49 16,50-49-16,-74 74 15,24-49-15,-24-1 16,-25 75-16,-1-24 16,1-26-16,0 25 15,0 0 1,-25 1-1,25-1 1,-25 0 0,24 25 46,-24-25-62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6:51:04.8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14486 9153 0,'-25'0'31,"25"50"-15,0-1-16,0 1 15,0 24-15,0 1 16,0-1-16,0 0 15,0-24-15,0-25 16,0 0-16,0-1 16,0-48 62,0-1-78,25-50 15,0-24 1,49 50-16,149-125 16,75 50-16,-124 25 15,24-1-15,-24 26 16,-50 24-16,49 1 16,-24-26-16,-124 51 15,49-1-15</inkml:trace>
  <inkml:trace contextRef="#ctx0" brushRef="#br0" timeOffset="1158.06">14387 13320 0,'25'25'63,"-25"0"-63,49 74 15,-49-25-15,0-49 16,0 50 0,50-1-16,-1 25 15,-49-24-15,75-1 16,-50-24-16,-25-26 16,24-24 30,1 0-30,50-24 0,49-100-16,0 0 15,24 0-15,-24 0 16,50 0-16,-25 0 16,99-50-16,-74 75 15,74-25-15,-50 24 16,-49 1-16,-99 74 15,-50 1-15,24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6:53:04.2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25301 6251 0,'0'25'16,"0"99"-16,-25 49 0,-25 1 16,26 24-16,24-49 15,0 50-15,-25-75 16,-25 0-16,50-25 16,-25-50-16,25 1 15,0-25-15,-24-25 110</inkml:trace>
  <inkml:trace contextRef="#ctx0" brushRef="#br0" timeOffset="616.39">24631 6424 0,'25'-49'31,"99"-26"-16,0 1-15,124 0 16,-25-1-16,-49 26 16,-1-51-16,-49 100 15,1-49-15,-101 24 16,51-25-16,-50 50 31,-1 0 63</inkml:trace>
  <inkml:trace contextRef="#ctx0" brushRef="#br0" timeOffset="1962.02">25648 7268 0,'74'0'172,"1"0"-172,-26-75 16,26-24-16,-75 25 15,50-25-15,-26 24 16,1 25 0,-25-24-16,0 24 15,0 1-15,0-1 16,0 25 15,-25 25 47,25 50-62,0 0 0,0 24-16,0-49 15,0 24-15,0-24 16,0 25-16,0-25 15,25 0 1,25-25-16,-25 0 16,-1 0-1,1 0-15,25 0 16,24-25-16,-49 0 16,0 0-16,-25 0 15,0 0 1,25 25-16,-25 25 125,-50 0-110,25 50-15,0 49 16,25-50-16,-24 0 16,24 50-16,0-49 15,0 24-15,0 0 16,0-49-16,0-1 16,0-24-16,24 0 15,1-25-15,0 0 16,0 0-1,24 0 1,-24 0-16,0 0 31</inkml:trace>
  <inkml:trace contextRef="#ctx0" brushRef="#br0" timeOffset="2376.67">26715 7293 0,'0'49'47,"0"50"-47,0-49 15,-25 24-15,25 1 16,0-26-16,0 1 15,0-25 1,0 0 0,0-50 46</inkml:trace>
  <inkml:trace contextRef="#ctx0" brushRef="#br0" timeOffset="2809.76">26541 6722 0</inkml:trace>
  <inkml:trace contextRef="#ctx0" brushRef="#br0" timeOffset="3473.51">27533 7317 0,'-49'0'31,"49"100"-15,0-1-16,0-25 16,0 25-16,0 50 15,-25-25-15,25 50 16,-50-25-16,25-50 16,1 50-16,24-75 15,-25 1-15,25-51 16,0 26-16,0-25 15</inkml:trace>
  <inkml:trace contextRef="#ctx0" brushRef="#br0" timeOffset="4218.12">27310 7169 0,'25'0'110,"49"24"-110,75-24 15,-50 0-15,-24 0 16,-26 25-16,1-25 16,-25 0-16,-1 25 31,1 0-15,-25 0-16,25-1 15,-25 26 1,0 0-1,0-26 1,0 26-16,0-25 31,0 24-31,-25-24 16,0 0-16,-24-25 47</inkml:trace>
  <inkml:trace contextRef="#ctx0" brushRef="#br0" timeOffset="4833.68">28277 6176 0,'50'0'47,"-50"50"-47,25 24 0,0 1 16,-1-26-16,-24 51 15,25-1-15,-25 25 16,0-50-1,0 26-15,0-1 16,0 0-16,0 0 16,0 0-16,0 1 15,0-1-15,0-25 16,0 1-16,0-26 16,0-24-1,0 0-15</inkml:trace>
  <inkml:trace contextRef="#ctx0" brushRef="#br0" timeOffset="5746.74">28947 7491 0,'0'-25'156,"25"25"-140,24 0-16,51-49 15,-26-26-15,-74 50 16,25-49 0,0 0-16,-25 24 15,0 25-15,0-24 16,0 24-16,0 0 16,0 0 15,0 0-16,-50 25-15,25 0 16,-49 25 0,74 25-16,-50-25 15,25 24-15,25 26 16,0-1-16,-24 0 16,24 1-16,0-50 15,0 49-15,0 0 16,0 1-16,0-26 15,0-24 1,0 25-16,24-1 31,1-24-31,0 0 0,25 25 16,-25-26 0,-1-24-16,26 25 15,-25-25-15,0 0 16,-1 0-1,1 0 1,0 0-16,0 0 16,24 0-1,-24 0 1,0 0 0,25-25-16</inkml:trace>
  <inkml:trace contextRef="#ctx0" brushRef="#br0" timeOffset="6584.59">29542 5978 0,'0'0'0,"0"74"16,0 1-16,0 24 15,-24 0-15,24 0 16,0 75-16,0-75 16,0 25-16,0 50 15,0-75-15,0 0 16,0-24-16,0-26 16,0-24-16,0 25 15,0-25-15,0-1 16,24 1-16,-24 0 15,25 25 1,0-26 0,25 1-16,-50 25 15,49-25-15,-49-1 16,50 1-16,-50 0 16,25 0-16,24 24 15,-24-49 1,0 0-16,0 0 15,-1 0 1,1 0-16,25 0 16,-1 0 15,-49-24 0,0-1-31,0 0 47,0-25-31,0 26-1</inkml:trace>
  <inkml:trace contextRef="#ctx0" brushRef="#br0" timeOffset="7193.23">29220 6747 0,'74'-50'32,"150"50"-17,-51-49-15,-24-1 16,-50 25-16,-24 25 15,-26-25-15,-49 1 16,50-1-16,-25 0 31,24 25-31,-49-25 32,25 25-17</inkml:trace>
  <inkml:trace contextRef="#ctx0" brushRef="#br0" timeOffset="12267.46">25053 9426 0,'25'0'16,"24"0"-16,26 0 16,-26 0-16,-24 0 15,0 0-15,0 25 16,-1-1-1,1 1-15,0 0 16,-25 25-16,0-1 16,25 1-1,-25-1 1,0-24-16,0 0 16,0 0-16,0 0 15,0-1 1,0 1-16,0-50 62,0 1-62,0-76 16,0 26-16,0 0 16,0-1-16,0 1 15,0 49-15,0-25 16,49-49-16,1 74 15,-50 1 64,25 24-64</inkml:trace>
  <inkml:trace contextRef="#ctx0" brushRef="#br0" timeOffset="12933.4">25772 9401 0,'0'25'15,"0"49"-15,0-49 16,0 25-16,0-26 15,-25 1-15,25 0 16,0 0-16,0 0 16,0-1-16,0 1 15,0 0 1,0 0-16,0 0 16,25-25-1,0 0 1,0 0-1,-1 0 1,1 0-16,0 0 16,25 0-16,-50-50 15,0 25-15,0-49 16,0 49-16,0-25 16,0 1-16,0-26 15,0 51-15,0-26 16,0 25-16,0 0 15,0 1-15,0-1 16,-25 25 15,0 0-15,0 0 0,0 0-1,1 25 1,24 24-1,0-24-15,0 25 16</inkml:trace>
  <inkml:trace contextRef="#ctx0" brushRef="#br0" timeOffset="13712.55">26243 9500 0,'25'50'31,"-25"-1"-15,0 1 0,0 0-1,0-26-15,0 26 16,0-25-1,0 24 1,25-49 15,49 0 1,-74-49-17,0-26 1,0 51-16,0-1 15,0-25-15,0 25 16,25 25 78,0 50-94,0 0 15,-25-1 1,0-24 0,0-75 46,0 1-46,25-1-16,-25-24 15,0 49-15,0-49 16,0 49-16,0-25 16,0 25-1</inkml:trace>
  <inkml:trace contextRef="#ctx0" brushRef="#br0" timeOffset="14473.16">26640 9351 0,'0'0'0,"25"0"31,0 0-31,0 50 16,-25-25-16,0 0 15,0 49-15,0-24 16,0-26 0,24-24-1,-24-99 79,0 0-78,0 25-16,50-26 15,-25 51 1,0 49-1,-1 25 17,1 24-32,0 26 15,0-26-15,-25-24 16,0 49-16,0-49 16,0 0-16,49 25 15,-49-26 16,50-24 32</inkml:trace>
  <inkml:trace contextRef="#ctx0" brushRef="#br0" timeOffset="14969.74">27260 9203 0,'-24'49'16,"24"1"-1,0-1-15,-25 51 16,25-76-16,0 51 16,0-50-16,0 24 15,0-24-15,0 0 31,25-25-15,-1 0 0,26 0-16,-50-50 15,0-24-15,25-1 16,-25 51-16,0-51 16,0 50-16,0-24 15,0-1-15,0 25 16,0 1-16,-25-26 15,25 25-15,-50 25 32,26-25-17</inkml:trace>
  <inkml:trace contextRef="#ctx0" brushRef="#br0" timeOffset="15840.37">28327 9748 0,'-99'124'63,"-50"75"-47,124-125-16,-74 50 15,24 25-15,51-99 16,24-26-16,-25 51 15,25-125 32,49-99-47</inkml:trace>
  <inkml:trace contextRef="#ctx0" brushRef="#br0" timeOffset="16736.79">29170 8830 0,'0'0'0,"-24"50"16,-51 74 0,75-74-16,0 24 15,-25-24-15,25 49 16,-49 0-16,49-24 16,0-1-1,0-24-15,0-26 16,24 1-16,-24 0 0,25 0 15,0 0-15,50-25 32,-1 0-32,-24 0 15,-1 0-15,1-25 16,-1-50-16,-24 26 16,0 24-16,-25-49 15,0 24-15,0 25 16,0 0-16,0 1 31,-25 24 16,-49 0-31,49 49-16,0 26 15,25-1-15,0-24 16,0 24-16,0-49 15,0 0 32,25-25-31,0 0 0,24 0-1,-24 0 1,-25-25-1,0 0-15,0 0 16,0 0-16,0 1 16,0-1-16</inkml:trace>
  <inkml:trace contextRef="#ctx0" brushRef="#br0" timeOffset="17232.8">29741 8657 0,'0'49'15,"0"51"1,0-26-16,0 25 16,0 50-16,0-50 15,0-24-15,0 24 16,0-49-16,0 24 16,0-24-16,0-26 15,0 1 1</inkml:trace>
  <inkml:trace contextRef="#ctx0" brushRef="#br0" timeOffset="17848.82">30063 9227 0,'0'50'16,"0"-25"-16,0 0 16,0 24-16,0-24 15,0 49-15,0-24 16,0-25-16,0 0 16,0-1-16,0 1 15,0 0-15,0 0 16,0-50 62,0-49-62,0 24-16,0 25 15,0-49-15,50 74 47,-1 25-31,1 24-1,-50 1-15,0-1 16,25-24 0,-25 25-1,0-25 16,25-25 32</inkml:trace>
  <inkml:trace contextRef="#ctx0" brushRef="#br0" timeOffset="18280.52">30386 9351 0,'0'0'0,"0"25"0,0 0 16,0 25 0,0-26-16,0 26 15,0-25-15,0 0 16,0-1-1,0 1 32,25-25-31,-25-25 0,0-24-1,0-26-15,0 51 0,0-51 16,0 1-16</inkml:trace>
  <inkml:trace contextRef="#ctx0" brushRef="#br0" timeOffset="18936.84">30807 9327 0,'-24'49'93,"-1"50"-93,-25-24 16,25-26-16,1 26 16,-51-1-16,75-24 15,-25-1-15,-24 1 16,49-25 62</inkml:trace>
  <inkml:trace contextRef="#ctx0" brushRef="#br0" timeOffset="19753.79">31353 8954 0,'0'25'63,"0"50"-63,25-1 15,0 1-15,0-1 16,-25-49-16,24 24 15,-24-24 1,25-25 62,-25-25-78,50-24 16,-25-26-1,-1 26-15,-24-26 16,75-49-16,-75 50 16,25-1-16,49-49 15,-49 50-15,-25 24 16,49 1-16</inkml:trace>
  <inkml:trace contextRef="#ctx0" brushRef="#br0" timeOffset="20656.3">32072 8930 0,'0'-25'31,"-49"25"-15,24 0-16,0 0 15,25 25 1,0-1 15,0 26-31,0-25 16,0 0-16,0 24 16,0-24-1,0 0 63,25-25-62,0-74 0,-25-1-1,49 50-15,-49-24 16,0 24-1,25 25 79,-25 25-78,0-1-16,0 1 15,25 0 1,0-25 0,0 0 62,-25-25-78,0 0 15</inkml:trace>
  <inkml:trace contextRef="#ctx0" brushRef="#br0" timeOffset="21192.71">32420 8111 0,'0'25'16,"0"49"-1,0-49-15,0 50 16,0 73-16,0-73 16,0 24-16,0 0 15,0-24-15,0-1 16,0-24-16,0-1 15,0 1 1,0-25-16,0 0 16,0-1-1,0 26-15,0-25 16,0 24-16,0 1 16,0-25-16</inkml:trace>
  <inkml:trace contextRef="#ctx0" brushRef="#br0" timeOffset="22792.2">32693 8830 0,'0'50'47,"0"0"-47,0-1 16,0-24-16,0 25 16,0-25-1,0-1 16,24-24 48,1 0-64,-25-49 1,0-1-1,0 25 1,0 0-16,0 1 16,0 48 156,0 1-157,0 0-15,0 0 16,0 0-1,25 0-15,0-25 47,24 0-31,-24 0 0,50-25-1,-75-25-15,24 25 16,26-24-16,-25-1 15,0 25-15,-1-24 16,1 24-16,-25 0 16,0 0-16,25 0 15,-25 1-15,25-26 16,-25 25 0,0 0-1,0 1 16,-25 24 1,0 0-17,-24 0-15,24 0 16,0 0-16,0 0 16,-24 49-16,24 1 15,0-1-15,0 1 16,25-25-16,-25 24 15,25 1-15,0 0 16,0 24-16,0-24 16,0-25-16,0 24 15,0 26-15,0-51 16,0 1-16,0 0 16,25 25-16,0-26 15,-25 1 1,25-25-1,0 0 1,-1 0 0,1 0-16,0 0 15,0 0 1,0 0 0,-1 0-16,1 0 31,0 0-31,0 0 15,0 0 1,-1-25 0,-24 1-1,25-1-15,-25 0 16,0-25 31</inkml:trace>
  <inkml:trace contextRef="#ctx0" brushRef="#br0" timeOffset="33209.4">23986 9996 0,'0'-25'93,"50"25"-77,49 0-16,-25 0 16,-49 0-1,0 0 1,25 0 0,-26 0-1,1 50-15,0-50 16,0 25-1,0-25 17,-1 0-1,76-25-31,-76-25 16,51-98-16,-26 73 15,1 1-15,0-75 16,49 25-16,-49 50 15,-26 24-15,26-24 16,24-50-16,-24 99 16,-25-25-16,24 0 15,-49 26-15,25-1 16,0 0 78</inkml:trace>
  <inkml:trace contextRef="#ctx0" brushRef="#br0" timeOffset="52689.23">2803 6796 0,'-25'-24'109,"-24"24"-78,-1 0-31,-49 0 16,-25 74-16,99-49 16,-74 0-16,49 24 15,25-24-15,0 0 16,25 25-16,0-26 16,-49 1-16,49 0 15,0 25 1,-25-50-16,25 24 15,0 26-15,-25 49 16,-24-49-16,49-1 16,-25 26-16,-50 49 15,26-25-15,24 0 16,-25-24-16,26 49 16,-51 0-16,26 0 15,-1 0-15,50 0 16,0-25-16,-25-25 15,25 50-15,-25-49 16,25 49-16,-25-74 16,25 49-16,-24-50 15,24 26-15,-25-26 16,25 51-16,-25-26 16,25 25-16,-50 50 15,50-75-15,0 26 16,0-1-1,-24 25-15,-1-25 16,25 50-16,0-50 16,0 0-16,0 1 15,0-1-15,0 0 16,0 0-16,0-24 16,0-1-16,0 1 15,0-26-15,25 75 16,-1-49-16,1-1 15,0 0-15,-25-24 16,25 0-16,0-1 16,-25 1-16,0-25 15,0 24-15,24 1 16,26 24-16,-50-24 16,0-25-16,25 49 15,0-24-15,24 49 16,-24-25-16,25 50 15,-25-99-15,-1 25 16,1 24-16,25 25 16,-25-24-16,-1-26 15,26 26 1,-25-26-16,24 51 16,-24-51-16,25 1 15,-1 24-15,1-24 16,-25 0-16,24-1 15,1 1-15,-25-1 16,49 1-16,-74-25 16,75 24-16,-51-49 15,26 25-15,-25 0 16,25 0-16,-1 0 16,1-25-16,24 49 15,-24-24-15,-25-25 16,49 25-16,0-25 15,26 0-15,-26 49 16,-24-49-16,24 25 16,-24-25-16,-1 0 15,1 0 1,-25 0 0,-1-49-1,1-1-15,25 25 16,-25-24-16,0-1 15,-1 0-15,1-24 0,0 0 16,25-1 0,-50 1-16,24-25 15,26-50-15,-25 49 16,0-73-16,-25 24 16,24 50-16,26-50 15,-25 25-15,0-50 16,-1 25-16,-24 25 15,0-24-15,0-1 16,0 0-16,0-25 16,0 75-16,0-50 15,0 0-15,0 25 16,0-24-16,0 24 16,0-50-16,0 75 15,0 0-15,0 24 16,0-24-16,0 49 15,0-49-15,0 25 16,0 24-16,0-24 16,0-1-16,-24 1 15,24 24-15,-25 1 16,0-26-16,25 50 16,0-49-16,-25 0 15,25-1 1,-25 1-16,25-1 15,-24-24-15,24 25 16,-25-26-16,0 26 16,25 0-16,-25 24 15,-24-24-15,49 24 16,-25 0-16,25 26 16,-25-26-16,0 25 15,25 0-15,0-24 16,-25 24-1,1-25 1,-1 25-16,25 1 16,-25-26-16,0 25 15,25 0 1,-25 1 0,0-26-16,25 25 15,-24 0-15,-1-24 16,0 24-16,0-25 15,0 26-15,1-1 16,-1 0 15,0 0-15,0 0 0,0 25-1,-24-24 1,49-1-16,-50 0 15,25 25-15,1-25 16,-1 0-16,0 1 16,-25-1-16,1 0 15,49 0 1,-25 25-16,25-25 16,-50 1-1,50-1-15,-24 25 16,24-25-16,-50 0 15,50 0 1,-50 25 62,26 0-62,-51-24 140,1-26-140,-26 25-16,76 0 15,-51-24-15,26 24 16,-1 25-16,25-25 16,0 25 171</inkml:trace>
  <inkml:trace contextRef="#ctx0" brushRef="#br0" timeOffset="56976.7">0 7466 0,'25'0'140,"124"-25"-124,-50 1-16,0 24 16,25-75-16,-25 50 15,-74 25-15,50 0 16,-51-49-16,1 49 16,0 0-16,25 0 15,-26 0 1,1 0-16,0 0 15,0 0 1,0 0-16,24 0 16,-24 0-1,25 0-15,-26 0 16,1 0-16,25 0 16,-25-25-16,24 25 15,-24 0-15,25-25 16,-26 25-1,1 0 1,0 0 0,0 0-1,0 0 1,-1 0-16,26-25 109,-50 1-93</inkml:trace>
  <inkml:trace contextRef="#ctx0" brushRef="#br0" timeOffset="58136.44">1191 6921 0,'49'24'78,"26"1"-63,-26 0-15,-24 0 16,0-25 0,0 0-16,-1 0 15,1 25 1,0-25-16,0 24 31,0-24 203,-25 50-218,0 24-16,-25 1 16,25-1-16,-75 25 15,26 1-15,-1 48 16,1 1-16,49-124 16,0 25-16,-50 24 15,50-49 1</inkml:trace>
  <inkml:trace contextRef="#ctx0" brushRef="#br0" timeOffset="66145">5879 7193 0,'0'-24'94,"0"-1"-94,0-25 15,0 25 1,0 1-16,0-26 16,-25 25-16,25 0 15,-25 1 1,-25-26-16,-24-49 15,49 99-15,0-25 16,1 0-16,-51 25 141,50 0-141,1 25 15,-1-25 1,0 25-16,-25-1 16,26 1-16,-1-25 15,-25 25 1,1 0-16,24 0 15,0 0-15,-25-25 16,26 24-16,-1 1 16,0 0-16,0 0 15,0 0 1,-24-25 15,24 24-15,0 1-1,25 0 17,-49 25-17,24-50-15,25 24 16,-50 26-16,25 0 16,0-1-16,1-24 31,24 49-16,-25-49 1,25 0 0,0 0-1,0 0-15,0 24 16,0-24 0,0 25-16,0-26 15,0 26 1,0-25-1,0 24-15,0-24 110,25-25-95,-1 50-15,1-25 16,0-1-16,0 26 16,0-50-1,0 25 1,-1 25 15,1-50-15,0 0-16,-25 24 15,25-24-15,24 25 16,1-25 15,0 25-15,24-25-16,0 0 16,1 0-16,-50 0 15,24 0-15,1 0 16,-25 0-1,-1 0 1,26-25 0,-25 25-1,0-25-15,-1-24 94,1 24-94,25 0 16,-50 0-16,25 0 15,-25 1-15,24-26 16,-24 25 0,0 0-16,25 25 15,-25-24-15,25-26 16,-25 25 15,0 0-15,25 1-1,-25-1 1,0 0-16,0 0 16,0-24-16,0 24 15,0 0 16,25 0-31,-25 0 16,0 1 0,0-1-1,0 0 1,0 0 0,0 0 15,0 1 63,0-1-79,0 0-15,-50-49 16,-49-100-16,74 124 15,0 1-15,-24-26 16,-1 1-16,50 49 16,0 0-16,-25 0 15,25 1 298</inkml:trace>
  <inkml:trace contextRef="#ctx0" brushRef="#br0" timeOffset="72288.6">5978 8235 0,'0'-25'16,"-25"25"0,0 0-16,1 0 15,24-24-15,-25 24 16,-25 0 31,-24 0-32,-50 0-15,-25 0 16,0 0 0,-25 24-16,-24 26 15,124 0-15,-51-26 16,101 1-16,-1-25 16,-25 0-16,50 25 31,-25-25 0,25 50-15,-49-26-1,49 1 1,0 0-16,0 0 16,0 0-16,-25-1 15,25 26-15,-25 0 16,0 24-16,25-24 15,-24-1-15,24 26 16,0-1-16,-25 1 16,25-26-16,-25 50 15,25-24-15,0-1 16,0 25-16,0 1 16,0-1-1,0-25-15,0 25 16,0-24-16,0 24 15,0-24-15,0-1 16,0 0-16,0 1 16,0-1-16,0 1 15,0-1-15,0-49 16,0 74-16,0-25 16,0 1-16,0-1 15,0-24-15,0 24 16,0 25-16,0-24 15,0 24-15,0-24 16,0 24-16,0-74 16,0 49-16,0 0 15,0-24-15,0 0 16,0-1-16,0 1 16,0-25-16,0 24 15,0-24-15,50 25 16,-50-26-16,0 51 15,0-50-15,24 49 16,1 1-16,0-26 16,0 1-1,0 24-15,-1 1 16,1-26-16,0-24 16,0 74-16,-25-24 15,25-26-15,-1 1 16,1 24-16,25 50 15,-25-99-15,24 49 16,1-24-16,-25 25 16,0-26-16,-1 1 15,26-1-15,-50 1 16,25 0-16,24-26 16,-49 26-16,25-50 15,25 50-15,-25-1 16,24 26-1,-24-26-15,0-24 16,0 0-16,24 24 16,-24 1-1,0-50-15,0 0 16,-1 25-16,1-25 16,25 0-16,-1 0 15,51 0-15,-26 0 16,25 0-16,-24 0 15,24 0-15,-74 0 16,24 0 0,1 0-16,-25 0 15,0 0-15,-1 0 16,26 0 0,0-25-1,-26-25 1,1 50-16,-25-49 15,25 24-15,0-49 16,-25 49-16,25-50 16,-1 26-16,-24-1 15,25-24-15,0-50 16,0 49-16,0-24 16,-25 25-16,74-100 15,-49 124-15,-25-74 16,0 25-16,25-25 15,-25 0-15,0 0 16,49-50-16,-49 26 16,0 24-16,0-25 15,0 25 1,0-50-16,0 50 0,0-25 16,0 0-1,0-24-15,0 24 16,0 0-16,0-24 15,0 49-15,0-50 16,0 25-16,0 50 16,0 0-16,0 24 15,0 26-15,0-1 16,0 0-16,0-24 16,-25 24-16,1 1 15,-1 24-15,0-25 16,0 1-16,0-1 15,1 1-15,-1-26 16,25 25-16,-75-49 16,75 74-16,-74-49 15,74 24-15,-25 1 16,25 24-16,-25-25 16,-24 1-16,24 24 15,25 0-15,-50-49 16,26 74-16,-1-25 15,-25 0-15,1 0 16,49 1-16,-50 24 16,0-75-16,26 75 15,-26-25-15,25 1 16,0 24 0</inkml:trace>
  <inkml:trace contextRef="#ctx0" brushRef="#br0" timeOffset="80329.86">5928 4936 0,'25'75'78,"-25"24"-63,25-25-15,-25 25 16,25 1-16,-25-26 16,0 0-16,0 75 15,0 0-15,0 0 16,0-75-16,0-24 16</inkml:trace>
  <inkml:trace contextRef="#ctx0" brushRef="#br0" timeOffset="80992.47">5928 5234 0,'-24'-25'63,"-1"25"-48,0 0-15,0 0 16,-25 25-16,1 0 15,24-1-15,-49 1 16,49 0 15,-25-25 79,25 0-95,1 0-15</inkml:trace>
  <inkml:trace contextRef="#ctx0" brushRef="#br0" timeOffset="81656.23">5581 6052 0,'-25'25'62,"50"-25"-46,124 0-16,-100 0 15,-24 0-15,25 0 16,0 0 0,-26 0-1,1 0 16,0 0-31,0 0 16</inkml:trace>
  <inkml:trace contextRef="#ctx0" brushRef="#br0" timeOffset="98760.62">10889 6648 0,'-25'-25'31,"1"25"1,-1 0-1,-25 0 0,25 0-31,-24 0 16,24 0-16,-25 25 15,26-25-15,-1 0 16,-25 0-16,1 24 16,24 1-1,0-25 1,0 0-16,0 25 16,1-25-1,24 25 1,0 0-16,-25-25 15,25 24 1,-25-24-16,25 25 16,-25 25-1,0-50 1,25 50-16,0-26 16,-24 1-16,24 0 15,-25 25-15,0-1 16,0-24-16,25 25 15,0-26-15,0 26 16,0 0-16,-25-26 16,1-24-16,24 25 15,0 0-15,0 0 32,0 0-17,0-1-15,0 1 16,0 0-1,0 0 1,24 0 0,26 24-16,-25-49 15,49 25 1,-49 0 0,25 0-16,-26-25 15,1 0-15,25 0 16,-1 0-16,-24 0 15,50 0-15,-51 0 16,26 0-16,0 0 16,-1 0-16,-24-25 15,25 25-15,-1-50 16,-24 25-16,25 1 16,-1-26-16,-24 25 15,49-24-15,-49-1 16,0 50-16,25-50 15,-50 26-15,25-26 16,-25 25-16,49-74 16,-24 74-1,-25-24-15,0-1 16,0 25-16,0 0 16,0-24-16,0-1 15,0 25 1,0 0-1,0-24 1,0-1 0,0 25-16,0 1 15,0-1 1,0-25 0,0 25-1,0 1-15,-25-1 16,0 0-1,1-25 1,-1 50 0,0-24 31,0 24-47,0 0 31,0 0-16,1 0-15,-1 0 16,-25 0-16,25 0 16,-24 0-1,-1 0-15,25 0 16,1 0 109</inkml:trace>
  <inkml:trace contextRef="#ctx0" brushRef="#br0" timeOffset="101896.38">10319 9227 0,'-25'-24'15,"25"-1"1,0 0 0,0 0-16,0 0 15,0 1-15,0-26 16,-25-25-1,0 26 1,25 24-16,-24-74 16,-1 74-1,25-25 1,-25 1 0,25-1-16,0 1 15,0 24 1,0-25-16,0 25 15,-50-99-15,26 50 16,24 24 0,-25 1-16,25-1 15,0 1-15,0-1 16,-50 0-16,50 1 16,0-1-16,0 25 15,-25 0-15,25-24 16,0 24-16,0-25 15,0 26 1,0-26 0,0 0-16,0 26 15,0-1-15,0 0 16,0 0-16,0 0 16,0-49-16,0 24 15,0 1-15,0-1 16,25 1-1,0-1-15,-25 0 16,25-24-16,24 24 16,-49 26-16,25-26 0,-25 0 15,50 25 1,-25-24-16,-1 49 16,1-50-16,25 1 15,-1 49 1,-24-25-16,25 25 15,24 0-15,25 0 16,50 0-16,-25 0 16,0 0-16,0 0 15,-24 49-15,24 1 16,-25 0-16,-25-26 16,-49 1-16,49 0 15,-49 0-15,0 0 16,0-25-1,-25 25-15,0-1 16,25 51 0,-25-50-16,24 49 15,1 50-15,-25-74 16,0-1-16,25 50 16,-25-74-16,0 25 15,0 24-15,0 1 16,0-1-16,0-24 15,0 24-15,0-49 16,0 24-16,0-24 16,0 25-1,0 24-15,0-24 16,0 24-16,0-49 16,0 74-16,-50 25 15,-24-24-15,49-26 16,-24 0-16,-1-24 15,25 24-15,-49 1 16,49-50 0,0-1-16,-74 26 15,49-50-15,50 25 16,-49-25-16,-26 25 16,1 0-1,24-25-15,25 0 16,1 24-16,-1-24 15,-25 0 1,1 0-16,-1 0 16,-24 0-16,-1 0 15,1 0-15,49 0 16,-49 0-16,49 0 16,-50 0-16,51 0 109,-26-49-47,50 24-30,0 0 15,0 0-47,0 0 15,0 1-15,0-26 16</inkml:trace>
  <inkml:trace contextRef="#ctx0" brushRef="#br0" timeOffset="104104.19">15205 4986 0,'0'74'78,"0"-49"-63,0 49-15,0 1 16,0-50-16,-25 49 16,25-24-16,0-1 15,0-24 1</inkml:trace>
  <inkml:trace contextRef="#ctx0" brushRef="#br0" timeOffset="104728.56">15156 4936 0,'-25'0'63,"-50"0"-48,26 0-15,-26 0 16,1 50-16,24-25 16,1 24-16,-50 1 15,99-25-15,-25-25 16,25 24 0,-25 1-1</inkml:trace>
  <inkml:trace contextRef="#ctx0" brushRef="#br0" timeOffset="105480.57">14858 5507 0,'25'0'47,"99"0"-32,49 0-15,-49 0 16,25 0-16,-74 0 16,-1 0-16,-24 0 15,24 0-15,-49 0 16,25-25-16,24 0 16,-24 0-16,-50 0 15,24 25 1,1 0 46</inkml:trace>
  <inkml:trace contextRef="#ctx0" brushRef="#br0" timeOffset="124569.59">16123 5234 0,'0'-50'109,"0"25"-93,-50-49-16,-24-50 16,49 74-16,-49-99 15,24 50 1,1 50-16,-1-1 16,25-24-16,0 74 15,25-25-15,-74 0 16,49 25-16,-24 0 15,24 0-15,-25 0 16,-24 0-16,49 0 16,0 0-16,0 0 15,-24 0-15,49 25 16,-75 24-16,50-24 16,-24 25-16,-1 24 15,-24-24-15,49-1 16,-49 51-16,49-51 15,-50 51-15,1 24 16,0-75-16,-1 75 16,50-99-16,-49 99 15,74-74 1,-25-26-16,0 26 0,1 0 16,-1 24-1,25-24-15,0-26 16,0 1-16,0 0 15,0 0-15,0 0 16,0 0 0,0-1-16,0 1 15,0 0 1,25 25-16,49 24 16,-24-49-16,49 24 15,-25-24-15,1-25 16,-51 25-16,51-25 15,-1 0-15,1 0 16,-1 0-16,75 0 16,-50 0-16,50 0 15,-75-25-15,-49 25 16,50-25-16,-26 1 16,-24-1-1,25-25-15,-1 1 16,-24 24-16,25-25 15,-1 1-15,1-1 16,-25-25-16,24 26 16,-24-50-16,49-1 15,-24 1-15,-25 50 16,0-51-16,-1 26 16,1 0-16,0-26 15,0 26-15,-25 0 16,0-1-16,0-24 15,0 24-15,0 51 16,0-51-16,0 26 16,-25 24-16,25 0 15,0-25-15,0 26 16,-25 24-16,25-25 62,-49 25-46</inkml:trace>
  <inkml:trace contextRef="#ctx0" brushRef="#br0" timeOffset="130049.45">14858 6945 0,'0'25'62,"0"0"-46,0 49-16,0-49 15,0 25-15,0-25 16,0 24 0,0 1-16,0 24 15,0-24 1,0-25-16,0-1 15,0 1-15,-25 0 16</inkml:trace>
  <inkml:trace contextRef="#ctx0" brushRef="#br0" timeOffset="130704.58">15230 7268 0,'-25'25'47,"-99"49"-47,75 0 15,-1-49-15,-49 50 16,49-51-16,-24 76 16,-1-51-16,51-24 15,-1 25 1,0-26-16,25 1 31,0 25-15,-25-50-16,25 25 15</inkml:trace>
  <inkml:trace contextRef="#ctx0" brushRef="#br0" timeOffset="132153.29">14833 7689 0,'0'0'0,"0"-24"31,25 24-31,0 0 16,24-25-1,-24 0 1,0 25-1,0 0 1,0 0 15,-1 25-15,1-25 0,0 25-16,-25-1 15,0 1 1,0 25-16,25-25 15,-25-1 1,0 26 0,0-25-1,0 24-15,0 1 16,-25-25 0,0 0-1,-49-25 1,49 0-1,0 49-15,0-49 16,1 0 0,48 0 234,1 0-250,50 0 15,-51 0-15,1-24 16,25 24-16,-1 0 16,-24 0-1,25 0-15,-25 0 16,24 0-16,-24 0 15,0 0-15,0 0 16,0 0 0,-1 24-16,1-24 15,0 0 1,25 0 15,-26 0 16,1 0 0,0 0-31,0 0-16,-25-24 15,25-51-15,24-24 16,-49 24-16</inkml:trace>
  <inkml:trace contextRef="#ctx0" brushRef="#br0" timeOffset="138865.84">10889 6400 0,'0'74'47,"-25"-24"-47,1 49 16,-1 0-16,25-25 15,-50 26-15,25-26 16,1 25-16,24-24 16,0-26-16,-50 26 15,50-26 1,0-24-16,0 25 15,0-25 1,0-1 0,0 1-1,0 0-15,0 0 16,0 0-16,0-1 16,0 26-16,0-25 15,0 0-15</inkml:trace>
  <inkml:trace contextRef="#ctx0" brushRef="#br0" timeOffset="140008.56">11063 7317 0,'25'-24'63,"-1"-1"-63,1 25 15,-25-25-15,50 25 16,-25 0 0,0 0-16,-1 0 15,1 0 1,0 0 0,0 0-1,0 0 16,-1 0-31,-24 25 16,0 24 0,0-24-1,0 0 1,0 0-16,0 0 16,0 24-16,-24 1 15,-1-50-15,25 25 16,-25-1-16,0 1 15,0-25 1,25 25 0,0 0 140,100-25-156,-1 0 16,-50 0-16,1-25 15,-25 25 1,24-25-16,-49 0 15,25 25 173,0-24-157</inkml:trace>
  <inkml:trace contextRef="#ctx0" brushRef="#br0" timeOffset="144145.79">422 8979 0,'24'25'78,"26"0"-78,0-25 15,99 25-15,-25 24 16,74-24-16,-24 0 16,24-25-16,-74 25 15,0-25-15,0 49 16,-49-49-16,-51 0 15</inkml:trace>
  <inkml:trace contextRef="#ctx0" brushRef="#br0" timeOffset="145490.04">1538 8855 0,'0'50'47,"0"24"-32,49-24 1,26 24-16,-25-24 15,24 24-15,-24-49 16,-26 25-16,26-25 16,0 24-16,-26-49 15,-24 25-15,25 0 16,0 0-16,0-1 31,24 26 0,-24-50 157,-25-25-157,-25 0-15,1 1-16,-26-1 15,-24 25-15,-26 0 16,51 0-16,-26 0 16,26 0-16,24 0 15,-25 0 63,25 0-78,-24 25 16,-1-25-16,1 24 16,-1 26-16,0-50 15,1 25 1</inkml:trace>
  <inkml:trace contextRef="#ctx0" brushRef="#br0" timeOffset="150018.06">2952 8632 0,'0'-25'141,"-25"25"-141,0-25 15,0 1 1,1 24-1,-51-50-15,50 25 32,-148-49-32,73 74 15,26-25-15,-75 0 16,100 25-16,-1 0 16,25 0-16,0 0 15,1 0 110,24 25-94,0 25-31,0-1 16,-25-24-16,25 0 16,0 24-16,0 1 15,0-25-15,0 0 16,0 24-16,0 1 16,0-25-16,0 24 15,0 1-15,0-1 16,-25 1-16,25 0 15,0-25-15,0-1 16,0 26 0,0 0-1,0-26-15,0 1 16,0 0 0,0 0-16,0 24 15,25-24 1,24 25-16,-49-25 15,25-1-15,0-24 16,0 50-16,0-50 16,24 25-16,1 0 31,24-25-31,-24 24 16,-25-24-16,-1 0 15,51 0-15,-26 0 16,1 0-16,-25 0 15,25 0-15,-1 0 16,26 0-16,-51 0 16,26 0-16,-25 0 15,24 0 1,-49-24-16,50 24 16,-25-50-16,0 50 15,24-50 1,-49 1-1,25 24-15,0 0 16,-25-24 0,0 24-16,25-25 15,-25 25 1,24 1-16,-24-26 16,0 25-1,0-24 1,25 24-16,-25 0 15,0-25 1,0 25 0,0-24-16,0-1 15,0 25 1,0 1 0,0-26-16,0 25 15,-25-24 1,1-1-1,24 25-15,-25 25 16,25-25-16,-50-49 16,25 49-1,-24-24 1,24 24 15,0 0-15,0 0-1,1 0 17,-1 25-1,0-24-31,-25-1 0,26 25 47,-26 0 93,25 0-140,0 0 16,1 0 0,-1 0-1,-25 0-15,25 0 16,0 0 0,1 0 30,-26 0-30</inkml:trace>
  <inkml:trace contextRef="#ctx0" brushRef="#br0" timeOffset="156585.79">3448 8458 0,'25'0'47,"-25"50"-31,0 0-16,0-26 15,0 1-15,0 0 16,0 0-16,0 24 16,0-24-1,0 50-15,0-26 16,0-24-16,0 0 16</inkml:trace>
  <inkml:trace contextRef="#ctx0" brushRef="#br0" timeOffset="157280.24">3870 8632 0,'-50'50'15,"0"-50"1,26 49-16,-51 1 16,50-1-16,-24-24 15,-1 0-15,0 49 16,-74 26-16,75-51 16,-50 51-16,-1-1 15,76 0-15,-26-49 16,50-26-16,0 26 15,-25-25-15,25 0 16,-25-25 0,1 24 31</inkml:trace>
  <inkml:trace contextRef="#ctx0" brushRef="#br0" timeOffset="158880.24">3646 9178 0,'0'0'0,"25"-50"16,0 50 0,0 0-16,24 0 15,-24 0 16,25 0 1,-1 0-17,-49 50 48,0-25-48,0 24 1,0-24 15,0 0-31,-24 0 16,-1-1-16,-25-24 16,25 0-1,50 0 173,50 0-188,-51 25 62,-24 0-15,25 0-47,-25 0 63,0-1-48,0 1 1,-25-25-1,1 0 17,-26 0-32,25 25 15,0-25-15,-49 25 16,49-25 0,0 0 15,0 0-16,-24 0-15,24 0 16</inkml:trace>
  <inkml:trace contextRef="#ctx0" brushRef="#br0" timeOffset="166625.73">8384 8161 0,'-50'-25'16,"26"25"-16,24-25 16,-50 25-16,-24-25 15,-26-24-15,51 49 16,24 0-16,0 0 78,0 0-78,-49 0 16,24 0-16,50 25 15,-49-1-15,-1 1 16,25 0-16,0 0 16,1 24-16,-1 26 15,0-26 1,0 1-16,0 24 15,25-49-15,0 25 16,0 24-16,-24-24 16,24-1-16,0 1 15,0 0-15,0-1 16,0-24 0,0 0-1,0 24-15,0 26 16,0-25-16,0 24 15,24 0-15,26-24 16,-25-25-16,0-25 16,-1 25-16,-24-1 15,25 1 1,0-25-16,25 0 16,-50 25-16,49-25 15,-24 0-15,25 0 16,-26 0-16,26 0 15,0 0-15,-1 0 16,1 0-16,0-25 16,24-24-16,0-1 15,-24 50-15,-25-50 16,24 26-16,-24-26 16,0 25-16,25-24 15,-26-1-15,-24 25 16,25-25-16,0 1 15,0-1-15,-25 25 16,25 1-16,-25-1 16,0-50-16,0 51 15,0-26-15,24 25 16,-24-49-16,0 49 16,0 0-16,0 0 15,0-49-15,0 49 16,0-24-1,0 24 1,-24-25-16,-26 1 31,25-1-31,-49 25 16,24 0-16,25-24 16,1 49-16,-51-25 15,75 0-15,-25 25 16,1 0-16,-1-25 15,-25 25 1</inkml:trace>
  <inkml:trace contextRef="#ctx0" brushRef="#br0" timeOffset="174906.5">11162 8037 0,'25'25'93,"-25"-1"-77,0 1-16,0 0 16,0 0-16,0 24 15,25 1-15,-25-25 16,0 24-16,0-24 31,25-25 32,-25 25-48,24-25-15,1 0 16,0 0-1</inkml:trace>
  <inkml:trace contextRef="#ctx0" brushRef="#br0" timeOffset="175639.93">11733 8086 0,'-25'0'16,"0"25"-1,-25 74 1,26-74-16,-26 50 15,25-26-15,0 1 16,1-25 0,24-1-1,-50 26 63,50-25-62,0 0-16,-25 49 16,0-49-16,25 24 31,-24-49-31,24 25 16,-25 25-1,0-1-15,0-49 16,25 25-1</inkml:trace>
  <inkml:trace contextRef="#ctx0" brushRef="#br0" timeOffset="176945.01">11559 8756 0,'25'0'31,"0"-25"-15,-1 0-16,1 25 47,0 0-16,0 0-15,0 0-1,-25 25 1,24 0-1,-24 0 1,0 24 0,0-24-16,0 0 15,0 0 1,0 0 0,0 49-16,-24-74 15,-1 25 1,0-25-1,0 25 189,75-25-173,-25 0-16,24 0-15,-24 0 16,0 0 62,0 0-62,-1 0 15,1 0-31,0 0 109,0-25-77</inkml:trace>
  <inkml:trace contextRef="#ctx0" brushRef="#br0" timeOffset="183293.78">12650 11435 0,'0'0'0,"0"-50"15,0 1-15,0 24 16,0-49-16,0 49 16,-24-50-16,24 1 15,0-1-15,0 26 16,0-26-16,-25 1 15,25 24-15,-50-49 16,50 25-16,0-25 16,-25 24-16,25-24 15,0 25-15,0 24 16,0-49 0,0 24-16,0-24 15,0 25-15,0-26 16,0 51-16,0-26 15,0 1-15,0 0 16,0 24-16,0-24 16,0-1-16,0 1 15,0 24-15,0-49 16,0 49-16,0-49 16,0 25-16,0 49 15,0-74-15,50-1 16,-50 1-16,74 0 15,-74 0-15,25 0 16,0 49-16,0-24 16,-25 49-16,0-25 15,0-24-15,25 24 16,-25 25-16,24 0 16,-24 1-16,0-1 15,25-25 1,25 50 46,-1 0-46,1 0-16,-25 0 16,0 0-1,-1 0 1,1 0-16,0 0 15,-25 25-15,25 25 16,-25-1-16,25 1 16,-1 24-16,-24-49 15,25 74-15,-25-24 16,0-26-16,25 51 16,0-1-16,49 74 15,-74-24-15,0-25 16,0 25-16,0-50 15,0 50-15,0-25 16,0-25-16,0-49 16,0 49-16,0-24 15,0-1-15,-24 0 16,24-24 0,-25 49-16,25-74 15,0 50-15,0-26 16,0 26-16,-25-26 15,0-24-15,25 25 16,-25-1-16,25-24 16,0 25-1,0-26-15,0 26 16,0 0-16,0 24 16,0 0-16,-25-49 15,25 50-15,-24-51 16,24 51-16,0-50 15,-25 49-15,25-49 16,-25 24-16,0 26 16,0-25-1,1-26-15,24 26 16,0 0-16,-25-26 16,0 1-1,0 0-15,25 0 16,-25 0 15,1-1-15,-1-24-1,-25 0 1,25 0-16,-24 0 31,24 0-15,-25 0-1,1 0 1,49-24 47,0-1-63,0 0 15,-50-25-15,50 26 16,0-26-1,0 25 1,0 0 62,0 1-62,0-1-16</inkml:trace>
  <inkml:trace contextRef="#ctx0" brushRef="#br0" timeOffset="184176.6">13196 8062 0,'25'0'109,"0"0"-109,0-25 16</inkml:trace>
  <inkml:trace contextRef="#ctx0" brushRef="#br0" timeOffset="184817.46">13841 8012 0,'0'25'31,"0"24"-31,0 26 16,0-26-16,0-24 16,0 50-1,0-51 1,0 1-16,0 0 16</inkml:trace>
  <inkml:trace contextRef="#ctx0" brushRef="#br0" timeOffset="185385.34">14337 8086 0,'-50'25'16,"1"0"0,24 25-16,0-26 15,-49 51-15,74-26 16,-50 26-16,25-50 15,1 24-15,-1-24 16,25 0 31,-25 24 47,25-24-94,-25 0 15,25 0 1</inkml:trace>
  <inkml:trace contextRef="#ctx0" brushRef="#br0" timeOffset="186730.29">14387 8359 0,'-25'0'125,"25"-25"-125,25 1 16,24-1-16,1 25 16,-25-25-1,0 25 17,-1 0-17,1 0 1,0 0-1,0 0 1,-25 25 15,0 0-31,0-1 16,0 1 0,0 0-16,0 0 15,-25 24 1,0-49-16,0 25 78,75 0 47,-25 0-125,0 0 16,-25-1-1,24 1 1,1 0-1,-25 0 1,0 0 0,0-1-1,0 26 1,-25-25 15,-24 0-31,-1-1 31,1-24-31,-1 25 16,-24 0-16,49-25 16,0 50 15,-25-50 47,50-25-62,-25 0-1,25 0 1,-49 0-16</inkml:trace>
  <inkml:trace contextRef="#ctx0" brushRef="#br0" timeOffset="-119071.79">15900 9128 0,'-50'25'47,"-49"0"-31,25 49-1,-75-24-15,-25 24 0,124-49 16,-49 0 0,198-124 62,50-1-78,50-73 15,-75 73-15,-25 51 16,-74 24-16,-50 25 47,-149 124-31,1 0-16,24 0 15,-25 50-15,50-50 16,-74 0-16,49-25 15,-25 0-15,26-24 16,123-51-16,198-48 63,26-51-63,-100 1 15,75-25-15,-1-25 16,-123 49-1,-1 26-15,1-1 16,-50-24-16,-74 173 109,49-25-109,-25-24 16,50-25-16,-25 24 16,25-24-16,50-75 62,-25-98-62,74 24 16,-49-25-16,49 50 15,-25-26-15,26 1 16,-100 100-16,-25 148 63,-74 25-48,-1-1-15,1 1 16,0-25-16,-25 25 15,49-50-15,51-24 16,48-125 47,1 25-48,74-49-15,-74-1 16,50 1-16,-75 49 15,0 50 64,0 49-64,-25-49 1,0 50-16,0-75 0,25 24 15,-25-24 1</inkml:trace>
  <inkml:trace contextRef="#ctx0" brushRef="#br0" timeOffset="-113255.61">18107 4390 0,'-24'0'78,"-26"0"-62,-49 0-16,-50 0 16,25 0-16,-50 0 15,50 0-15,0 0 16,25 0-16,0 0 15,74 0-15,0 0 16,0 25 93,25 25-93,-24 24-16,-1 25 16,0 100-16,25-50 15,-25 49-15,-24 100 16,-1 49-16,0-24 16,1 98-16,-1 1 15,-24-25-15,-1 49 16,1 75-16,24-25 15,-74 25-15,75 0 16,-75 0-16,99-25 16,-25-49-16,-24-26 15,24-74-15,25 50 16,-74-74-16,74-75 16,1 50-16,-26-50 15,25-50-15,0-24 16,1 24-16,24-49 15,-50 25-15,25-1 16,0-49 0,25 25-16,-24-25 15,-26 25-15,25 0 16,25 0-16,-25-25 16,25-25-16,-25 74 15,25-49-15,-24 0 16,-1 0-16,25 25 15,0-49-15,0-26 16,0 25-16,0-24 16,0-51-16,0 1 15,0 0-15,-25-25 78,25 25-78,223 868 250,-223-819-250,0 1 16,0-1-16,0 0 16,0-24-16,0 0 15,0-26-15,0 26 16,0-25-16,0 0 16,0-1-16,0 1 15,0 0 16,0 0-15,0 0-16,0-1 31,0 1-15,0 0 31,25 25-47,149 24 15,148 25-15,50-74 16,25 0-16,74 74 16,-148-74-16,-25 0 15,-75-25-15,-149 0 16,-49 0-16,0 0 109,-25-75-93,0 26-16,49-50 16</inkml:trace>
  <inkml:trace contextRef="#ctx0" brushRef="#br0" timeOffset="-110816.16">23242 4018 0,'0'0'0,"74"0"0,-49 0 15,25 0-15,-25 0 47,49 0-47,25 0 16,50 0-16,50 0 15,-1 0-15,0 0 16,-74 0-16,-24 0 16,-76 0-1,-24 50 63,0 24-78,50 50 16,-25 0-16,0 50 16,-25 24-16,24 51 15,76 73-15,-76 25 16,1-49-16,50 74 15,-50-50-15,49 100 16,-24 25-16,-50-75 16,0 25-16,0-50 15,0 75-15,0-100 16,0-24-16,0-1 16,0 1-16,0-50 15,0-50-15,0 50 16,0-49-16,0-50 15,0 49-15,0-99 16,0 50-16,0-25 16,0-25-16,0 25 15,0-24-15,0-1 16,0 50-16,-25-50 16,0 0-16,-25 25 15,26-25 1,-26 50-16,25-50 15,0 26-15,25-51 16,-25 25-16,25-24 16,0 24-16,0-25 15,0-24-15,0-1 16,0 26-16,0-50 16,0 49-16,0-49 15,0 24-15,0 26 16,-24-26-16,24 51 15,0-1-15,0 0 16,0 75-16,0-25 16,0-50-16,0 25 15,0-25-15,0 0 16,0 0-16,0-24 16,0 74-16,0-25 15,0 149-15,0-25 16,0 0-16,0 0 15,0 25-15,0-25 16,0-50 0,0-24-16,-50-50 15,50-99 157,0-1-141,0 1-15,0 25 15,0-25-31,-25-25 16,-24 74-16,24-49 16,25 0-1,0-1 1,0 1 62,0 0-78,0 0 16,0 0-16,0-1 15,0 1 1,0 0 31,-25 0-32,-25-25 1,-24 0-16,0 0 16,-1 0-16,1 0 15,-1 25-15,-24-1 16,-99-24-16,123 0 15,1 0-15,-1 0 16,51 0-16,73 0 94,125-99-79,-100 25-15,26-1 16,-1 26-16</inkml:trace>
  <inkml:trace contextRef="#ctx0" brushRef="#br0" timeOffset="-109951.52">27211 12229 0,'-50'25'94,"-24"49"-94,-50 75 16,0-25-16,24 0 15,-24 0-15,-24 25 16,73-25-16,26-25 15,-1-25-15,0 1 16,1-26-16,49 1 16,-25-25-16,25-50 93,0-74-93</inkml:trace>
  <inkml:trace contextRef="#ctx0" brushRef="#br0" timeOffset="-109440.52">26243 12402 0,'25'50'47,"74"99"-31,25 74-16,-24-49 16,73 74-16,-24 0 15,50-50-15,-51 25 16,-48-99-16,-26-74 15,-24 24 1,-26-74 47,1-24-17,-25-26-30,0 0-16</inkml:trace>
  <inkml:trace contextRef="#ctx0" brushRef="#br0" timeOffset="-108870.83">29245 12774 0,'0'50'63,"0"24"-47,0 1-16,0-1 15,0-24-15,0-1 16,0 1-16,0-25 15,0 25-15</inkml:trace>
  <inkml:trace contextRef="#ctx0" brushRef="#br0" timeOffset="-108472.49">29046 12055 0</inkml:trace>
  <inkml:trace contextRef="#ctx0" brushRef="#br0" timeOffset="-107927.48">29865 13072 0,'-25'50'31,"25"24"-15,0 25-16,0-24 16,0-1-16,0-49 15,0-99 63,0 49-78,25-74 16,0 24-16,-25 25 16</inkml:trace>
  <inkml:trace contextRef="#ctx0" brushRef="#br0" timeOffset="-107726.59">30038 13097 0,'0'0'16,"25"0"-16,-25 49 15,0-24-15,25 0 16,0 0-16,-25 0 16,0 24-1</inkml:trace>
  <inkml:trace contextRef="#ctx0" brushRef="#br0" timeOffset="-107336.45">30237 13246 0,'50'0'78,"-50"49"-78,0 1 15,24 0-15,-24-26 16,0 26-16,0-25 16,0 24-16,0-24 15,25 25 1,-25-75 46</inkml:trace>
  <inkml:trace contextRef="#ctx0" brushRef="#br0" timeOffset="-106951.58">30187 12402 0</inkml:trace>
  <inkml:trace contextRef="#ctx0" brushRef="#br0" timeOffset="-106520.27">31229 13072 0,'25'0'31,"-25"25"-15,0 49-16,0 1 15,0-26-15,-25 1 16,25-25-1,0 0-15,0-75 63,0-24-63</inkml:trace>
  <inkml:trace contextRef="#ctx0" brushRef="#br0" timeOffset="-106126.61">31229 12799 0,'25'0'15,"-25"50"-15,25 49 16,-25-49-16,49 98 16,-49-98-16,0 49 15,0-24-15,0 24 16,0-25-16,0 26 16,0-26-16,0-49 15,0 24 1</inkml:trace>
  <inkml:trace contextRef="#ctx0" brushRef="#br0" timeOffset="-105671.58">30882 13543 0,'0'0'0,"124"-49"0,-25-1 15,-25 25-15,-49 25 16,0 0-1</inkml:trace>
  <inkml:trace contextRef="#ctx0" brushRef="#br0" timeOffset="-105110.46">31552 13395 0,'24'0'78,"-24"24"-62,0 1-16,0 0 15,0 25 1,0-26 0,0 1-16,0 0 15,25-25-15</inkml:trace>
  <inkml:trace contextRef="#ctx0" brushRef="#br0" timeOffset="-104615.3">31552 12923 0</inkml:trace>
  <inkml:trace contextRef="#ctx0" brushRef="#br0" timeOffset="-103584.59">31948 13246 0,'0'25'63,"0"-1"-48,-24 51-15,24-26 16,0-24-16,0 25 15,0-25-15,-25-1 16,25 1 0,0 0-1,0 0-15,25-25 47,-1 0-31,26-25-16,-25-25 15,-25-24-15,49 0 16,-49-1-16,25 1 16,-25 49-16,0-50 15,0 51-15,25-51 16,-25 100 78,0 0-79,0 0-15,0 24 16,0 1-16,0 24 16,0-49-16,0 25 15,0-25-15,0 24 16,0-24-16,0 0 15,0 0 1,0-1 0,25 1 15,24-25-31,-24 0 16,0 0-1,0 0 1,0 0-16,0-25 0,-1-49 15</inkml:trace>
  <inkml:trace contextRef="#ctx0" brushRef="#br0" timeOffset="-102990.81">32569 12328 0,'0'25'31,"0"0"-31,0 49 16,24 50-16,1 25 16,-25-25-16,0 25 15,0-25-15,0 0 16,0 0-16,0-25 15,0 0 1,0-49-16,0-25 0,0 49 16,0-49-1,0 24-15,0-24 16,50 0-16,-50 25 16,0-26-1,0 1-15,0 0 16,0 0-16,0 0 15,0-1-15,0 1 16,0 25-16,0-25 31</inkml:trace>
  <inkml:trace contextRef="#ctx0" brushRef="#br0" timeOffset="-97452.84">25871 15825 0,'75'0'78,"74"0"-78,49 0 15,-49 0-15,0 0 16,-25 0-16,-50 0 16,-24 0-16,-26 0 15,1 0 17,-25-24-17,25 24 1</inkml:trace>
  <inkml:trace contextRef="#ctx0" brushRef="#br0" timeOffset="-97000.65">25846 16321 0,'0'25'0,"0"0"16,75-25 0,74 0-1,49 0-15,1 0 16,-26 0-16,-49 0 16,-49 0-16,-51 0 15,1 0-15,0 0 110,0 0-110</inkml:trace>
  <inkml:trace contextRef="#ctx0" brushRef="#br0" timeOffset="-95517.83">28054 14808 0,'-74'0'203,"-50"75"-203,99-26 16,-25-49-16,50 25 109,0 25-93,0 24 0,0 1-16,0 24 15,0-25-15,0 26 16,0-51-16,0 50 16,0 1-16,0-26 15,0 25-15,0-24 16,0 24-16,0-25 15,0-24-15,0 24 16,0 1-16,0 24 16,0-25-16,0-24 15,0 24-15,0 1 16,0-1-16,-25 1 16,1-26-16,24 26 15,-25-51-15,25 26 16,-25-50-1,25 25-15,0 0 16,0-1 0,-25 1 15,25 25-15,0-25-16,0 24 15,0-24 1,-25 49-16,25-49 15,-24 25-15,24 24 16,0-24-16,-25 24 16,25 1-16,0-26 15,0 1-15,0-25 32,0 0 46,0-1-63,0 1 17,49-25-17,100 25-15,124 49 16,-99-74-16,-25 25 15,-75-25-15,-74-74 32,0-25-17,0 49-15,0-49 16</inkml:trace>
  <inkml:trace contextRef="#ctx0" brushRef="#br0" timeOffset="-93799.8">31502 14635 0,'124'25'78,"99"-1"-62,-173-24-16,24 50 15,-74-25 142,75 24-157,-75 1 15,0-25-15,24 24 16,26 1-16,-50 49 15,0-24-15,0 49 16,0 0-16,0 25 16,0 24-16,0-49 15,0 0-15,0-25 16,0-49 0,0 0-16,0 24 15,0-49-15,0 24 16,0 1-16,0 25 15,0-26-15,0 1 16,0 24-16,0 1 16,0 24-16,0 0 15,0-25-15,0-24 16,25 24-16,0 1 16,-1-1-16,-24-49 15,25 25-15,0-1 16,-25 26-16,0-26 15,50 26-15,-50-26 16,25-49 0,-25 25-16,0 25 15,24-1 1,-24 1-16,25 0 16,0-26-16,-25 1 15,0 25 1,25-25-1,-25 24 32,0-24-31,0 0 15,0 0 47,-50-25-46,-24 0-32,-26 0 15,26 24-15,49-24 16,-49 0-16,49-24 156,25-51-140,0 1-16</inkml:trace>
  <inkml:trace contextRef="#ctx0" brushRef="#br0" timeOffset="-91430.88">31552 15007 0,'0'0'0,"-50"-50"16,25 50-16,0-25 15,1 25-15,-26-49 16,25 49-16,0-25 15,-24 25-15,24 0 16,-25 0-16,25 0 16,-49 0-16,-25 0 15,24 0-15,26 0 16,-1 0 0,1 0-1,-1 0-15,25 0 16,-49 0-16,24 25 15,-49 0-15,49-25 16,-74 24-16,0 26 16,0-25-16,25 0 15,-25 24-15,0 1 16,25 24-16,0-49 16,-1 25-16,26 24 15,49-74-15,-49 50 16,-25 49-16,49-49 15,0-1-15,1-24 16,-1 49-16,-49 1 16,99-26-16,-50 26 15,1-1-15,-1 1 16,0 24-16,26-50 16,-51 26-16,75-1 15,-49 1-15,-26-1 16,75-24-16,0-1 15,0-24-15,-25 50 16,25-26 0,0 1-16,0-1 15,0 26-15,0-1 16,0 1-16,0 24 16,0-50-16,25 26 15,50-1-15,-26 1 16,100-1-16,-25 1 15,25-75-15,49 99 16,1-50-16,-26-24 16,-24 25-16,50-25 15,-26-25-15,-24 0 16,-25 0-16,-25 0 16,25 0-16,-24 0 15,-1 0-15,50 0 16,-75-25-16,0-25 15,1 1-15,-26-1 16,-24-24-16,0 24 16,50-25-16,-26-49 15,1 50-15,-25 24 16,-1-49-16,26 74 16,-25-24-16,-25-26 15,74-24-15,-49 50 16,-25-26-1,50 1-15,-26 24 16,1-74-16,-25 50 16,0-1-16,0 1 15,0-25-15,0 49 16,0-24-16,0-1 16,0 1-16,0 24 15,0-24-15,0-1 16,-74-24-16,49 50 15,-49-1-15,24 0 16,-24-24-16,-26 24 16,26 1-16,-25 24 15,-1 0-15,26-49 16,49 74-16,-24 0 16,24 0-16,0 0 15,0 0-15,0-25 47,1 25-31,-26 0-1,-24 0-15,24 0 0,25 0 16</inkml:trace>
  <inkml:trace contextRef="#ctx0" brushRef="#br0" timeOffset="-78423.86">29716 10517 0,'-25'0'78,"-74"0"-78,-174 0 16,-49 0-16,74-99 15,99 99-15,25 0 16,99 0 78,25 99-94,0 25 15,0 25-15,0 0 16,0 0-16,0 0 16,0 49-16,0-74 15,0-25-15,0 25 16,-25-49-16,25-26 16,0-24-16,-25 0 15,50-25 141,174 0-140,173 25-16,-99-1 16,24 26-1,-24 0-15,-149-26 16,-50-24-16,-24 0 16,-25 0 46,0 0-46</inkml:trace>
  <inkml:trace contextRef="#ctx0" brushRef="#br0" timeOffset="-77408.38">31055 10220 0,'0'49'16,"0"-24"0,75 25-16,-1-50 15,75 24-15,50-24 16,-1 0-16,25 0 16,-74 0-16,-99 0 15,-26 25 126,-24 25-141,0 49 15,25 124-15,25-99 16,-50 50-16,25 99 16,0-50-16,-1 25 15,26-25-15,-25-49 16,-25 24-16,25-49 16,-1-74-16,-24-26 15,0-24-15,-198 0 172,-199-25-156,-173-75-16,-26-24 15,-98 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7:01:13.5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2356 9599 0,'25'0'78,"-25"50"-62,50-25-16,-25 24 15,-25-24 1,0 0-16,0 0 16,24-25-16,-24 25 15,25-25 32,50 0-31,-1 0-1,1-50-15,73-49 16,-24 0-16,25-1 16,-74 26-16,-26 49 15,1 0-15,-25 1 16,-1-26-16,1 25 31,0 25 0,0-25-15,-25 1 15,25 24 0</inkml:trace>
  <inkml:trace contextRef="#ctx0" brushRef="#br0" timeOffset="768.65">2406 10666 0,'0'25'62,"0"0"-62,0 24 16,0-24 0,0 0 46,25-25-62,0 0 16,-1-25-16,51-25 15,-50 26-15,124-76 16,49 1-16,0 25 16,75-50-16,50 0 15,24 0-15,-74 74 16,-149 0-16,-99 50 16</inkml:trace>
  <inkml:trace contextRef="#ctx0" brushRef="#br0" timeOffset="1649.43">2853 11733 0,'0'24'78,"0"1"-63,24 0 1,-24 0 78,50-25-94,0-50 15,49 25-15,0 1 16,149-51-16,50-49 16,-1 75-16,-73 24 15,123-25-15,-149 25 16,-49 1-16,-124 24 16</inkml:trace>
  <inkml:trace contextRef="#ctx0" brushRef="#br0" timeOffset="19562.52">9599 12154 0,'25'0'0,"0"-49"31,-25 24-16,0-50-15,0 26 16,0-26-16,0 1 16,0-50-16,0 25 15,0-50-15,0 25 16,0 0-16,0 0 16,0-75-16,0 75 15,0 25-15,0 0 16,0 0-16,50 24 15,-50 1-15,0 0 16,0-1-16,24 26 16,1-1-16,-25-25 15,25 26-15,-25-26 16,0 1-16,25 24 16,-25 1-16,0-26 15,0 26-15,0-1 16,0 25-1,0 1-15,0-1 16,0-50 0,0 51-1,0-51-15,0 50 16,0-24-16,0 24 16,0-25-16,0 26 15,25-26-15,-1 0 16,26 25-1,-25-24 1,0 24-16,-1 0 16,1 0-16,0 1 15,0-1-15,0 0 110,0 25-110,-1 0 31,26 0-31,-25 0 16,0 0-1,-25 25 1,24 0-16,-24-1 15,25 1-15,0 0 16,-25 0-16,0 0 16,0-1-16,0 26 15,50 0-15,-50-25 16,0 24-16,0 1 16,0 24-16,0-24 15,0-1-15,0 1 16,0 0-16,0-1 15,0 26-15,0-26 16,0 26-16,0 24 16,0-74-16,0 49 15,0-24-15,0-26 16,0 51-16,0-25 16,0-1-16,0-24 15,0 25-15,0-26 16,0 26-16,0-25 15,0 24-15,0-24 16,0 0 0,24 49-16,-24-24 31,0-25-31,0 24 16,0-24-16,0 25 15,0 24 1,0-49-16,0 0 15,0 49-15,0 1 16,0-51-16,0 51 16,0-26-16,0 1 15,0 25-15,0-51 16,0 26-16,0 24 16,0-49-16,0 50 15,0-26-15,0 1 16,0-1-1,0-24-15,0 25 16,0-25 0,0-1-16,0 1 15,-24 25-15,24-1 16,0-24 0,0 0-16,-25 25 15,25-26-15,-50 26 16,50-25-16,-25 0 15,25-1-15,0 1 16,-24-25-16,24 50 31,-25 0-31,25-26 32,-25 1-17,25 0-15,0 0 16,0 0-16,-25-1 15,0 1 1,25 0 0,-24-25-16,-1 0 140,0-50-140,-50 26 16,51-1-16,-1 0 16,0 0-16,0 0 15,25 1 1,-25 24-16,25-25 31,-24 0-15,-1 25 15,0-50 16,25 25-32,0-24-15,0-1 16,0 25 0,0 1-1,0-1 1,0 0 0,0 0-1,0-24 1,0-1-1</inkml:trace>
  <inkml:trace contextRef="#ctx0" brushRef="#br0" timeOffset="23241.07">11336 11956 0,'0'-25'94,"0"0"-94,0-24 15,0 24 1,0 0-16,0 0 15,0-24-15,0 24 16,0-25-16,0 25 16,0-24-16,0-1 15,25 1-15,-25 24 16,24-50-16,1 1 16,0-50-1,-25 99-15,50-74 16,-50 49-16,0 25 15,0-49-15,24 49 16,-24-24-16,0-1 16,25 0-16,-25 26 15,0-26 1,0 25 0,0 0-16,0 1 15,0-1-15,0-25 16,50 1-16,-50-26 15,0 26-15,25 24 16,-25-25-16,0 1 16,24-51-16,26 26 15,-25-25-15,0-1 16,24-48-16,-49 24 16,50 24-16,-25 1 15,-25 25-15,0-1 16,49 1-16,-49 0 15,0-1-15,0 50 16,0-24-16,0 24 16,0 0-1,25 0-15,-25 0 78,0 1-31,0-26-31,-74 50 0,-26 0-16,26 0 15,24 0-15,1 0 16</inkml:trace>
  <inkml:trace contextRef="#ctx0" brushRef="#br0" timeOffset="25752.67">11435 11038 0,'-25'0'31,"25"-25"-15,0-24-16,0 24 16,0 0-1,0 0-15,0 0 16,0 1-16,-49-26 15,49 25-15,0 0 16,-25-24 0,25 24-16,0-25 15,0 26-15,0-26 16,0 25-16,0-49 16,0-1-16,0 26 15,0-26-15,0 1 16,0 49-1,0-24-15,0-1 16,25 0-16,-25-24 16,24 24-1,1-49-15,-25 74 16,0 0 0,25-49-16,0 74 15,-25-25-15,25-24 16,-25-1-1,24 25-15,1 0 16,-25 1-16,0-1 16,0 0-16,25 0 15,0 0 1,0 25 0,-25-49-16,24 24 15,26-25-15,-25 26 16,0-26-16,24 25 15,-49-24-15,25 24 16,-25 0-16,25 0 16,0 25-16,-25-50 15,24 26 17,26-1 46,0 25-63,-26 0 95,1 0-79,-25 25-31,25 24 16,-25-24-16,25 0 15,0 49-15,49 125 16,-49-100-16,49 50 15,-49-75-15,25 1 16,24 24-16,-74-25 16,25-24-16,25-1 15,-50 1-15,0-25 16,0 0-16,24 24 16,-24-24-16,0 74 15,0-49-15,25 24 16,-25-24-16,0 24 15,25 26-15,-25-26 16,0-24-16,0 24 16,0 0-1,0 1-15,0-26 16,0 26-16,0-26 16,0 1-16,0 25 15,0-1-15,0-24 16,0-1-16,0 26 15,-25 24-15,0-25 16,1 1-16,24-26 16,-25 1-16,0-1 15,0 51-15,0-51 16,1 26-16,-26-1 16,50-24-16,-50-1 15,50 1 1,-49 24-16,24-24 15,0-50-15,25 50 16,-25-26-16,0 1 16,1 0-1,-1 25-15,0-26 16,-25 26 0,1-25-1,-1 0-15,25-1 16,1 1-16,-1-25 0,0 0 15,-25 0 64,-24-49-64,24 24-15,1-25 16,-50-49-16,74 49 15,-50-24-15,51 49 16,-1-24 0,25-1 15,0 25-31,0 0 16,0 1-16,0-1 15,0-25-15,0 25 16,0-24-16,0-1 15,0 0-15,0 26 16,0-26-16,0 0 16,0 1-1,25 24 32</inkml:trace>
  <inkml:trace contextRef="#ctx0" brushRef="#br0" timeOffset="28521.43">11658 12229 0,'0'25'63,"25"74"-47,-25-25-16,25 25 15,0 1 1,24 73-16,-24 50 15,-25-74-15,25 75 16,0-76-16,24 76 16,-49-100-16,25-25 15,0 25-15,0-50 16</inkml:trace>
  <inkml:trace contextRef="#ctx0" brushRef="#br0" timeOffset="29191.84">11509 14039 0,'75'0'15,"-50"0"-15,-1 0 16,76 75-16,-76-50 16,1-1-1,25 1-15,-25 25 16,-1-50-16,1 49 16,0-49-16,-25 25 15,25-25-15,0 50 16,-1-50-1,-24 25-15,25-25 16,-25 25 0</inkml:trace>
  <inkml:trace contextRef="#ctx0" brushRef="#br0" timeOffset="29889.19">12278 13717 0,'0'25'47,"0"24"-47,0 1 16,0 0-16,-24-1 15,24-24-15,0 0 16,-25 24 0,-25 1-16,50 0 15,0-1 1,0 1-16,-25-25 16,0 49-16,25-49 15,0 25-15,-24-26 16,-1 26-16,0 0 15</inkml:trace>
  <inkml:trace contextRef="#ctx0" brushRef="#br0" timeOffset="63024.06">10889 8806 0,'-49'49'63,"49"-24"-32,24 0-15,-24 0-1,0-1-15,25 1 16,0-25 0,25 0 46,-1 0-46,26-74-16,-26-25 15,26 24-15,-50-24 16,49 25-16,-49 49 16,-25-50-16,49 51 15</inkml:trace>
  <inkml:trace contextRef="#ctx0" brushRef="#br0" timeOffset="64112.08">10740 10120 0,'75'25'62,"-50"0"-46,-1 0-16,1-25 16,0 0-1,0 0-15,0 0 16,24 0-16,26-25 15,-26-49 1,-24 24 0,0 0-16,0 25 0,0 1 15,-1-26 1</inkml:trace>
  <inkml:trace contextRef="#ctx0" brushRef="#br0" timeOffset="64880.93">10641 11088 0,'0'0'0,"0"24"32,0 1-32,0 0 15,0 0-15,25-25 16,-25 25-16,0 0 15,25-1-15,0 1 79,-1-25-79,51 0 15,-50 0 1,49-49-16,-49 24 15,49-25-15,-49 25 16,0 0-16,0 25 16,-1 0-16,-24-24 15,25 24-15,0-25 94</inkml:trace>
  <inkml:trace contextRef="#ctx0" brushRef="#br0" timeOffset="93023.66">15999 10914 0,'0'0'0,"-74"0"15,-1 0-15,1 0 16,-1 0-16,1-25 15,24 0-15,26 1 16,-1 24-16,0 0 63,0 0-63,-74 0 15,0 0-15,24 0 16,1 0-1,24 0-15,-24 0 16,49 0 0,0 0 46,0-25-62,-99-25 16,50 25-1,49 25-15,-24-49 16,24 49-16,0-25 16,0 25-1,0-50 63,-24 26-78,24 24 16,25-25-16,-25-50 16,-24 1-16,24 0 31,0-1-31,0-24 16,0 25-16,25 49 15,-25-75-15,25 76 16,-24-51-16,24-24 15,-25 0-15,25 24 16,0 26-16,0-26 16,0 1-16,0 49 15,0-24-15,0 24 16,0-25-16,0 25 16,0-49-16,25 24 15,-25 1-15,24 24 16,1-25-16,0 25 15,0-49-15,0 49 16,0 25 0,-1-49-16,26 24 15,-25 25 1,49-50-16,-24 25 16,24 1-16,-24 24 15,-1-50-15,-24 50 16,50-25-16,-51 0 15,51 1-15,-26 24 16,26-25 0,-26 25-16,26-25 15,24 25-15,0 0 16,-49 0-16,49 0 16,-24 0-16,-26 0 15,1 0-15,-1 0 16,-24 0-16,0 25 15,49 0 1,-49-1-16,50 1 16,-26 25-16,1-50 15,-1 74-15,75-49 16,-99 25-16,25-1 16,24 1-16,-49-25 15,0 24-15,0-24 16,49 50-16,-74-51 15,25 1-15,0 0 16,0 25-16,-25-1 16,24 1-16,-24-25 15,0 24-15,0 26 16,0-1-16,0 0 16,0 1-16,0-1 15,0 1 1,0-1-16,0 25 15,0-49-15,0 0 16,0-1-16,0-24 16,0 0-16,0 0 15,0-1-15,0 1 16,0 0 0,0 0-16,-24-25 15,24 49-15,0-24 16,-25-25-16,25 50 15,-50-1-15,25-24 16,1 0 0,-1 0-16,0-25 31,0 0-15,0 0-16,1 0 15,-1 25 1,-50-25-16,1 49 0,24-49 31,25 0-15,25 25-16,-49 0 31,24-25-31,0 0 16,0 25-16,1-25 31,-26 0 78,-49 49-109,-25 1 16,49-25-16,51-25 15,-1 24-15,-25 26 16,25-25-16,1-25 16,24 25-16,-25-25 15</inkml:trace>
  <inkml:trace contextRef="#ctx0" brushRef="#br0" timeOffset="98199.83">23812 8979 0,'50'0'15,"-25"0"32,49 0 109,-49-25-156,25 1 16,-25-26-16,49 0 16,-49 26-16,0-26 15,-1 25 1</inkml:trace>
  <inkml:trace contextRef="#ctx0" brushRef="#br0" timeOffset="99016.68">24805 8756 0,'24'0'15,"-24"25"-15,25-25 16,-25 25-16,0-1 16,0 1-16,0 0 15,25-25 1,-25 25 0,0 0-1,25-25 63,49 0-78,-74-25 16,25 0-16,25-25 16,-25 26-16,49-26 15,-49 0-15,0 26 16,49-26-16,-49 0 15,0 50 17,-1-24 124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7:04:02.68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4291 8533 0,'-25'0'31,"-49"25"-15,49-1-1,0-24-15,-24 25 16,49 0 0,-50 25-1,1-50-15,-26 74 16,50-49 0,-74 74-16,-25 0 15,74 1-15,-74 24 16,50-50-16,0 25 15,24-24-15,-24 49 16,-1 24-16,50-73 16,-24 98-16,-26-24 15,26 0-15,-1 25 16,1-1-16,-1 1 16,0 99-16,50-124 15,-74 74-15,74 0 16,-75 50-16,75-50 15,-49 25-15,24 50 16,25-25-16,-50 25 16,50-50-16,0 24 15,0-48-15,0 48 16,0-48-16,0 49 16,0-75-16,0-24 15,50-1-15,24-24 16,-49 50-16,75-26 15,-51-49-15,26 0 16,-51 0-16,76 25 16,-1-25-1,-25-49-15,-24-1 16,49 0-16,-49 1 16,49-26-16,-74-24 15,49 0-15,-24 25 16,24-26-16,50 1 15,-49 0-15,-1 0 16,-24 0-16,-1-25 16,-24 0-1,25 0-15,-26 0 32,1-50-32,25-99 15,-25 100-15,-1-75 16,-24 49-16,0-24 15,0 25-15,0-26 16,0 1-16,0 0 16,0 0-16,0 24 15,0 1-15,0-1 16,0-24-16,0 0 16,0-75-1,0 75-15,0 0 16,0-50-16,25 50 15,-25 0-15,50-25 16,-50 24-16,0 1 16,25 0-16,-25 0 15,24-25-15,-24 49 16,0 26-16,0-51 16,25 51-16,0-50 15,0 24-15,-25 1 16,0-25-16,0-1 15,0 26-15,0 0 16,0-1-16,0-24 16,25 49-16,-25-49 15,49-25-15,-49-25 16,0 50-16,0-50 16,0 50-16,25 0 15,0-25-15,-25 0 16,25-25-16,24-25 15,-49 50-15,0-25 16,0 25-16,0-74 16,0 99-16,0-75 15,0 75-15,0 0 16,-25 24-16,1 1 16,-1-25-1,25 49-15,-25 0 16,0 26-16,0-100 15,25 74 1,0 25-16,-24-74 16,24 74-16,-25-49 15,0-1-15,-49-24 16,74 25-16,-25 24 16,0-24-16,-25-26 15,50 26-15,0 24 16,-24-24-16,-1-25 15,25 49-15,-50-49 16,50 24-16,0 1 16,-25 24-16,25 26 15,0-51-15,0 50 16,0-24 156</inkml:trace>
  <inkml:trace contextRef="#ctx0" brushRef="#br0" timeOffset="23262.46">17587 13122 0,'-125'0'141,"-147"0"-141,48 0 15,-24 0-15,75 0 16,-1 0-16,100 0 16,24 0-16,25 0 31,25 24 16,-25-24 15,-49 0-62,-100 0 16,-49 0-16,-25 0 15,50 0-15,24-24 16,75 24-16,0 0 16,74 0-16,0 0 15,25-25 17,-25 25-32,0-25 15,1-25-15,-1-49 16,0 50-16,0 24 15,0-25-15,25-24 16,-24 24 0,-1 25-16,25-49 15,0 49-15,-25 0 16,25-24 0,-25-1-16,0-49 15,1 49-15,24 26 0,0-51 16,0 25-1,-25-24-15,25-25 0,0 49 16,0 25-16,0-49 16,0-25-1,0 0-15,0 24 16,0-24-16,0-25 16,0 25-16,0-1 15,0 1-15,0 25 16,0-50-16,0 25 15,0-25-15,0 0 16,0-50-16,49 100 16,-24-1-16,-25 1 15,50-75-15,-25 50 16,-1-1-16,26-24 16,-25 100-16,0-76 15,24-24-15,-24 100 16,0-51-16,-25 26 15,25-26-15,-1 1 16,-24 49-16,0-50 16,25 1-16,-25 24 15,0 26-15,0-1 16,25-25-16,0 1 16,-25-1-16,25 25 15,-1 0 1,1 1-16,0-1 15,0 25-15,24-25 16,-24 0-16,50 0 16,-1 25-16,-24 0 15,24 0-15,25-49 16,75 24-16,49 25 16,-24-25-16,-26 0 15,-24 1-15,-50-1 16,75 0-16,-124 25 15,-26-25-15,26 25 63,0 25-63,-26 0 16,51 49-16,-1 1 15,25 24-15,-49-25 16,24 1-16,50 49 15,-74-50-15,0-49 16,-1 74-16,-24-99 16,0 50-16,25-25 15,-1-1 1,50 1-16,-24 25 16,-26-25-16,51-1 15,-51 26-15,1-25 16,-25 0-16,24 24 15,-49-24-15,25 0 16,-25 0-16,74 49 16,-74-49-16,25 24 15,25 51-15,-50-51 16,49 50-16,1 50 16,-25 25-16,0-75 15,0 50-15,-25-50 16,0 25-16,0 50 15,0-50-15,0 25 16,0-25-16,0 74 16,0-49-16,0 49 15,0-74-15,0-24 16,0-1 0,0 25-16,0-25 0,0-24 15,0-26-15,-50 26 16,50-26-16,0 1 15,0-25-15,0-1 16,0 26 0,0 0-16,-25-50 15,25 24-15,0 26 16,-25-25-16,0 0 16,1 24-1,-1 1-15,-25-1 16,-24-24-1,-25 25-15,-25-50 16,24 25-16,-48 49 16,48-49-16,51 0 15,-26-25-15,26 25 16,-26-1-16,50-24 109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2T07:05:22.2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2059 9128 0,'25'0'171,"-1"25"-155,-24 0 0,25-25 46,0 0-46,25-25-1,49-25 1,-25-24-16,75-1 16,-25-24-16,25 25 15,25-50-15,-1 25 16,-24-1-16,74 1 16,-74 0-16,25 25 15,-50-1-15,-50-24 16,1 49-16,-51 25 15,1-24-15,0 24 32,0 0-17,0-24 1,-1 24-16,1 0 16,0 0-16,0-49 187</inkml:trace>
  <inkml:trace contextRef="#ctx0" brushRef="#br0" timeOffset="5640.58">23763 9079 0,'0'-25'78,"49"25"-63,1 0 1,-25 25-16,25 24 16,-26-24-16,1 0 15,25 0-15,-50-1 16,25-24 0,-1 0 30,26-24-30,99-76 0,-75 51-16,-24-51 15,49-24-15,25-24 16,-25 24-16,0 0 16,-74 74-16,50-49 15,-50 49-15,49 1 16,-49 24-16,0 0 15,-1 0-15,1 0 16,25 25 0,-25-24-1,-1-1 17,-24 0-17,25 25 1</inkml:trace>
  <inkml:trace contextRef="#ctx0" brushRef="#br0" timeOffset="24888.12">22002 14387 0,'-25'-25'156,"-25"0"-156,-24-49 16,-25 49-16,-1-50 16,1 1-16,-25-25 15,50 49-15,-50-24 16,74 24-16,-49-49 15,74 49-15,-49-24 16,24-25-16,1-25 16,24 74-16,-50-99 15,75 75-15,-74-25 16,49-25-16,0 0 16,-49 0-16,24-25 15,-49-25-15,49 25 16,1 25-16,-1-25 15,-24-24 1,49 98-16,25-73 16,-74-1-16,74 50 0,-25-1 15,25-49 1,-25 50-16,25 25 16,0-25-16,0-1 0,0 51 15,0-50 1,0 24-16,0-24 15,0 25-15,0-1 16,0 1-16,0-1 16,25-49-16,-25 50 15,0-25-15,0 24 16,25 50-16,-25-74 16,24 0-16,1 25 15,0 24-15,0 0 16,0-24-16,-1 24 15,26 1-15,-50 24 16,50-50-16,-26 26 16,1-1-16,0 25 15,25-49-15,-26 24 16,51 1-16,-50-1 16,-1 1-16,26-26 15,-50 50-15,75-49 16,-75 24-16,24 26 15,26-51-15,-25 50 16,24-49 0,-24 74-16,0-50 15,25-24-15,-26 24 16,1 25 0,0 25-1,0 0 1,-25-24-16,25 24 15,-1-25 1,1 0 0,0 25-16,25 0 15,-1 0-15,50-50 16,-24 26-16,74-1 16,-25 25-16,25 0 15,-50 0-15,0 0 16,75 0-16,-75 0 15,0 0-15,0-25 16,25 0-16,-24 25 16,-51-25-16,26 25 15,-1 0-15,-24 0 16,-1 0-16,-24 0 16,25 0-16,24 0 15,-24 0 1,-1 0-16,26 0 0,-51 0 15,51 0 1,-50 0-16,-1 0 16,1 0-16,0 0 15,49 0-15,-24 0 16,0 25 0,-1-25-16,1 50 15,-25-50 1,0 49-16,-1-49 15,26 50-15,-25 0 16,49 24-16,-24-24 16,-1-1-16,1 1 15,24 74-15,-74-74 16,50 24-16,-25-24 16,0 24-16,-1 25 15,26-49-15,-50-25 16,25 24-16,0 26 15,-1-26 1,-24-24-16,25 0 16,0 74-16,-25-74 15,0 25-15,25 24 0,24-49 16,-49 74-16,25-49 16,25-1-1,-1 75-15,1-74 16,0 49-16,24 0 15,-49-24-15,-25-26 16,50 50-16,-26-24 16,1-1-16,-25 1 15,0-1-15,0 25 16,50 1-16,-50-26 16,0-24-16,0 24 15,0 0-15,0 26 16,0-26-16,0 25 15,0-24-15,0 24 16,0 25-16,0 0 16,0-50-16,0 50 15,0-49-15,0 49 16,-25 0-16,25-25 16,-50 0-16,26 25 15,24 0-15,-25-24 16,0 24-16,-25-25 15,26 25-15,-1-25 16,-25 0-16,25 0 16,0-24-1,25-25-15,-49 74 16,24-50-16,0 25 16,25-24-16,-49-1 15,24-24-15,25 24 16,-25 0-16,25 1 15,-50-1-15,26-49 16,24 0-16,-75 99 16,50-75-1,-24-24-15,24 0 16,0 25-16,-24-25 16,-26 49-16,50-74 15,-49 25-15,-25 49 16,74-49-16,-74-25 15,-1 25-15,76 24 16,-26-49-16,-24 25 16,24 0-16,0-25 15,1 25-15,24 0 16,0-25-16,0 0 16,1 0-16,-1 0 15,0 0 16,0 0-15,0 0-16,-24 0 16,24 0-1,-25 0 1,26 0 0</inkml:trace>
  <inkml:trace contextRef="#ctx0" brushRef="#br0" timeOffset="35353.5">13841 10592 0,'25'0'32,"99"-25"-32,99 0 15,0-25 1,50 26-16,25-26 0,99 50 16,-25 0-1,-75 0-15,-73 0 16,-100 0-16,0 0 0,-99 0 15,-1 0 1,-98 0 78,-125 0-94,1 0 15,-25 0-15,-50 0 16,50 0-16,-75 50 16,25-26-16,0 1 15,50 0-15,99 25 16,25-50-16,74 0 16,-25 0-16,26 0 78,-26 0-63,149 0 142,149 0-142,50 0-15,0 0 16,98 0-16,-23 0 15,-76 0-15,-74 0 16,-99 0-16,1-25 16,-101 25 15</inkml:trace>
  <inkml:trace contextRef="#ctx0" brushRef="#br0" timeOffset="42184.59">14932 14238 0,'-24'0'110,"-175"25"-48,-24 24-62,-25-24 16,49 0-16,100 0 15,-50-25-15,100 0 16,24 25-16,0-25 16,0 0-1,1 0 1,-1 0-16,0 0 16,-25-25-1,-24-50-15,-50 1 16,-25-25-16,99 49 15,-98-49-15,24 0 16,49 24-16,26 26 16,-26-1-16,75 25 15,-74-74-15,24 25 16,25 24-16,-24-24 16,49 24-16,-50 0 15,25-24-15,-24 24 16,24-24-16,-25-1 15,1 1 1,24 49-16,0-74 16,0 74-16,0-49 15,1-1-15,24 51 16,-50-76-16,25 51 16,0-50-16,-24 24 15,49 1-15,-25-1 16,25-24-16,-25 25 15,25-50-15,0 24 16,0-48-16,0 48 16,0-24-16,0 25 15,0-99-15,0 49 16,0-25-16,0-24 16,0-25-16,0-1 15,0-49-15,0 75 16,0-75-16,0 50 15,0 0-15,0 49 16,0-24-16,0 24 16,0-24-1,25 74-15,0-25 0,0 49 16,-1 1-16,26 0 16,-50 49-16,50 1 15,-50-26-15,24 51 16,1-1-16,0-50 15,-25 26 1,50 24 0,-50 0-16,25 0 15,-1 1-15,1-1 16,50 0 0,-51-25-16,51 50 15,24 0-15,25-49 16,0 24-16,25 0 15,-50 25-15,75 0 16,-50 0-16,25 0 16,-25 0-16,-25 0 15,74 25-15,-24 25 16,0-26-16,-75 1 16,75 0-16,-49 0 15,48 24-15,-73 1 16,24-25-16,-74-25 15,49 0-15,-24 25 16,-25-25 0,24 0-16,-24 24 15,25-24 1,-26 0-16,51 25 0,-50 0 31,49-25-31,-49 25 16,25 0-16,-26-25 15,1 24 1,25 1-16,-50 0 16,49 0-1,-49 0-15,25 24 16,0-24-16,25 25 16,-26-1-16,1-24 15,25 25-15,-1-1 16,1 1-16,-25-1 15,0 26-15,24-50 16,-49 24-16,25 1 16,25 24-16,-1 26 15,-49-26-15,25 75 16,25-75-16,-26 25 16,1 25-16,25 0 15,-50-24-15,25-1 16,-1-25-16,26 26 15,-50-26-15,25 0 16,-25 1 0,0-50-16,0 49 15,0-24-15,0-1 16,0 1-16,0 49 16,0-49-16,0 74 15,0-50-15,0 25 16,0 1-16,0-1 15,0 0-15,0 75 16,0-75-16,0 0 16,0 0-16,0 0 15,0 1-15,0 24 16,0-25-16,0 0 16,0 0-16,0 25 15,0 0-15,0-24 16,0-1-16,0 25 15,0-25-15,0 50 16,-25 25 0,0-50-16,25 24 0,0-24 15,-49 100-15,24-125 16,25 50-16,-25-25 16,-25 0-16,1-50 15,49 1 1,0-1-16,-25-24 0,0 24 15,25-24 1,-25-1-16,1-49 16,24 50-16,-25-50 15,25 25 1,-25 24 15,0-24-31,0 25 16,25-25-16,-74 49 15,74-24-15,-74 49 16,24-25-16,-49 50 16,74-25-16,-49-49 15,24 0-15,25-50 16,-24 24-16,24-24 16,0 0 171,-50 0-187,-24 0 16,-99 0-16,24 0 15,75 0-15,49 0 16,26 0-16,-1 0 109,0-24-93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271C8-5173-4932-9DBD-0546BED5245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EB5A-84EA-49F4-AD70-90F6A09C7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5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8E89-DFC1-4819-92C3-B30C45BB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ADC72-4CE1-497E-8845-32C9274D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52B5-A3F9-4B6F-89C2-D72B76F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F82E-AF4F-45F1-8863-89FA0A8E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0DDA-CE21-4A53-8DDC-CAD98983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C8F2-4A2D-4B6C-9D06-CF09D365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2DFC9-B293-4C72-B9F8-7F747F516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792C-A6EE-4076-8C25-B0C14EC5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1FA5-2ECC-4525-A9E9-FFE9B990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1E61-32EE-4B12-8658-50DE147A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7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F9F56-25CC-4E0C-98BA-E25E36260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8B727-130C-47E4-AB28-91DB385E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F8B-4046-41DD-AEA0-312ADA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8E252-663E-4DA5-BD84-24786818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74C1-F61E-4519-A2E8-01DCA106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9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5D8D-849A-474F-A9B2-2BCBD704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F388-2859-42A6-A4C8-A8AE137F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7EF7-5A70-4409-A602-41F9FA3D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7E52-3A0F-48D8-B92B-F1BAEA31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5585-BB1F-4EE3-958B-E8121836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DE08-B9BA-44D1-9E75-67A92797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DEC6-8500-47C2-8337-CCE0D73C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97DE-04A5-4E57-B37A-47B2D701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593-055C-423D-B731-C5148634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C4D1-A492-481F-AB8D-1CC82A14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F19-F186-4F5A-A799-70716DE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9FB6-1B71-4A62-B476-10A977FD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092A-49A2-4F08-BF15-DB1398D9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D9817-064A-4F78-8EB2-BE1200B4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4D31-6250-46AE-BA79-22D4404D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521A-743B-4CD0-AC8D-4945CD00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8DCC-5BEC-4A88-94A9-29BF6B76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6AFF-DBBC-4456-A819-B9136050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049F7-E402-48E8-8167-6985CB99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4395C-F8CD-4ADA-B6AF-B5C0311C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67DCD-22A7-4783-8467-0E9568E9F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D6306-8F47-4BD8-9B9F-8663E89D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6D5C-D9D2-4AE6-A2F1-0740F43C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352F3-4F1B-4B8A-81BA-EEB44290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A8B-2A00-4E07-93D2-6152C7B4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F3358-7CCF-4F05-AD3D-5918A3F0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AB1E9-5D08-437B-B8B5-7922860C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3AB8-6433-40CE-8857-0F70E0E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E5F45-AB44-4C6F-9CA7-3F950214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3D38B-7EC6-4011-AAA6-86C33A48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09067-10E3-4C8A-905E-767F92F6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A045-E2FF-47D2-AF5D-F8DC1AD6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8DF5-0265-4A00-8E40-0CE516D0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4BB1F-5AD3-4238-84B0-4210A35A4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AB79-6B9E-41D5-A9EB-C1E4B12B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2320-9C55-4C6C-9877-DAD01B75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E7DC-3AFE-466D-8056-9700902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1A9B-9281-4982-94D5-BCFD2D09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D965-89F5-4054-A64F-5EBC3B254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6692-1CF2-4AC2-A6F3-485AB986B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34C9B-1FB5-4264-AD3E-A296CF90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3F014-3AD9-4597-ABF4-772A0200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701F-986C-4FD4-A20C-1084F3A6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59B8-951C-45E8-B9B7-8189366D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C36E-083C-4E76-B264-CC583251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4E5A-0DF0-404D-9EA8-FE375A8D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89D3-2F88-4120-8DA9-7CCB527D8FD4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F41A-5CB9-4EC7-B524-B3C536C27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6F57-50EC-4997-B2A2-C72DDC085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1338-B775-4F76-9C8D-C097270CF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8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Revision 1- Page Rank Algorithm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Given Graph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8B6BB-62E3-4964-9FA6-C918F56C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1" y="1981019"/>
            <a:ext cx="8586900" cy="42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1: Obtaining the Adjacency Matrix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2BC6F-4305-43BB-8AC0-51CF40B1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0" y="2358679"/>
            <a:ext cx="5339807" cy="3168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DFC69-139A-463D-A34C-77207C1EC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325" y="2833252"/>
            <a:ext cx="4112857" cy="24045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F9032-60B8-4004-B8F9-9C17AFF1EFDB}"/>
              </a:ext>
            </a:extLst>
          </p:cNvPr>
          <p:cNvCxnSpPr/>
          <p:nvPr/>
        </p:nvCxnSpPr>
        <p:spPr>
          <a:xfrm>
            <a:off x="6480315" y="1378465"/>
            <a:ext cx="0" cy="54795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AAA807-7D03-49FE-A1EB-6F097A791509}"/>
                  </a:ext>
                </a:extLst>
              </p14:cNvPr>
              <p14:cNvContentPartPr/>
              <p14:nvPr/>
            </p14:nvContentPartPr>
            <p14:xfrm>
              <a:off x="0" y="1589400"/>
              <a:ext cx="10046160" cy="382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AAA807-7D03-49FE-A1EB-6F097A7915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580040"/>
                <a:ext cx="10064880" cy="38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6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1: Both the ways are correct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DFC69-139A-463D-A34C-77207C1E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25" y="2833252"/>
            <a:ext cx="4112857" cy="24045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F9032-60B8-4004-B8F9-9C17AFF1EFDB}"/>
              </a:ext>
            </a:extLst>
          </p:cNvPr>
          <p:cNvCxnSpPr/>
          <p:nvPr/>
        </p:nvCxnSpPr>
        <p:spPr>
          <a:xfrm>
            <a:off x="6480315" y="1378465"/>
            <a:ext cx="0" cy="54795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4D215-BBB1-416D-A567-E6B581D1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05" y="4176885"/>
            <a:ext cx="4454801" cy="2428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989E5-8F05-4D57-8E24-E92371BD1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4" y="1666957"/>
            <a:ext cx="4528653" cy="2176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62CD44-60E0-4DC2-8F8C-C194AACD0A13}"/>
                  </a:ext>
                </a:extLst>
              </p14:cNvPr>
              <p14:cNvContentPartPr/>
              <p14:nvPr/>
            </p14:nvContentPartPr>
            <p14:xfrm>
              <a:off x="5179320" y="3116520"/>
              <a:ext cx="839520" cy="193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62CD44-60E0-4DC2-8F8C-C194AACD0A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9960" y="3107160"/>
                <a:ext cx="858240" cy="19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8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2 : Writing the Sparse representation in the form of CSV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40706-6036-4507-9BB3-0A9B10D7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82" y="1611771"/>
            <a:ext cx="2282630" cy="4993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1C7EE-E77A-40C1-973C-67F38E761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2" y="2437410"/>
            <a:ext cx="4454801" cy="2428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A9218A-BAC4-4578-AC40-708703F2F41B}"/>
                  </a:ext>
                </a:extLst>
              </p14:cNvPr>
              <p14:cNvContentPartPr/>
              <p14:nvPr/>
            </p14:nvContentPartPr>
            <p14:xfrm>
              <a:off x="0" y="1446480"/>
              <a:ext cx="11966040" cy="537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A9218A-BAC4-4578-AC40-708703F2F4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437120"/>
                <a:ext cx="1198476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1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3: Page rank computation for 1</a:t>
            </a:r>
            <a:r>
              <a:rPr lang="en-US" sz="2400" b="1" baseline="30000" dirty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Iteration Mapper 1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29FDF-CFDE-41BD-9F46-A47994D8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96" y="2472773"/>
            <a:ext cx="9478211" cy="1887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9EE576-0A7C-4663-8BFB-359EEB399654}"/>
                  </a:ext>
                </a:extLst>
              </p14:cNvPr>
              <p14:cNvContentPartPr/>
              <p14:nvPr/>
            </p14:nvContentPartPr>
            <p14:xfrm>
              <a:off x="848160" y="3036240"/>
              <a:ext cx="8278200" cy="219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9EE576-0A7C-4663-8BFB-359EEB399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800" y="3026880"/>
                <a:ext cx="829692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5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4: Page Rank Computation for Mapper 2  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0FEB-6F8B-42FD-8768-8119B6D9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7" y="2138362"/>
            <a:ext cx="9783977" cy="384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C91833-30CB-4001-A846-E7F11403DF1E}"/>
                  </a:ext>
                </a:extLst>
              </p14:cNvPr>
              <p14:cNvContentPartPr/>
              <p14:nvPr/>
            </p14:nvContentPartPr>
            <p14:xfrm>
              <a:off x="892800" y="2964600"/>
              <a:ext cx="5805000" cy="317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C91833-30CB-4001-A846-E7F11403DF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440" y="2955240"/>
                <a:ext cx="5823720" cy="31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98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341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5: Final Reducer Output the resultant vector after 1</a:t>
            </a:r>
            <a:r>
              <a:rPr lang="en-US" sz="2400" b="1" baseline="30000" dirty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iteration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B8A778-BE08-4150-A4A0-E1E406E0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87" y="2409824"/>
            <a:ext cx="8891727" cy="27982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26BD7D-B5FC-420B-BEDF-28619BDAE87B}"/>
                  </a:ext>
                </a:extLst>
              </p14:cNvPr>
              <p14:cNvContentPartPr/>
              <p14:nvPr/>
            </p14:nvContentPartPr>
            <p14:xfrm>
              <a:off x="741240" y="2509200"/>
              <a:ext cx="8349480" cy="291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26BD7D-B5FC-420B-BEDF-28619BDAE8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880" y="2499840"/>
                <a:ext cx="836820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53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341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Perform 2 iteration for the given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Revision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4E89E-DA3A-4786-8019-843ABBDA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4" y="2057399"/>
            <a:ext cx="4691891" cy="43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92</Words>
  <Application>Microsoft Office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13</cp:revision>
  <dcterms:created xsi:type="dcterms:W3CDTF">2020-11-12T05:28:17Z</dcterms:created>
  <dcterms:modified xsi:type="dcterms:W3CDTF">2020-11-12T08:05:34Z</dcterms:modified>
</cp:coreProperties>
</file>