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3" r:id="rId2"/>
    <p:sldId id="414" r:id="rId3"/>
    <p:sldId id="405" r:id="rId4"/>
    <p:sldId id="496" r:id="rId5"/>
    <p:sldId id="513" r:id="rId6"/>
    <p:sldId id="515" r:id="rId7"/>
    <p:sldId id="516" r:id="rId8"/>
    <p:sldId id="514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1697-C566-4F8F-B806-CD55C67DD4F0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C115-2B02-4EB3-9503-A98BF3A20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58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4303-9C82-4F00-9505-E87EF41C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10CE1-BC79-4340-B4B5-E0605A57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EB99-F839-4B2E-A435-60391A86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5E8F-9DC7-4CE1-A2B6-4271D606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5C0B-6918-433E-BEDC-1ED94D5F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B887-1F47-4C6D-8E32-EA0378A9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43BA-B994-41B3-9B6E-D7EBF8F54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B72C-7802-48C9-9841-62018EA6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5DD8-C8F1-4B4D-8772-94B320C2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8E8D-B0C9-410E-95D3-6C99BF5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4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589E-E182-45F0-BCA6-4870F0EBD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E698-B4A8-43CD-865B-E377F643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A219-D137-4BA4-928D-32B0A661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32F2-BBC3-4A2C-AACC-CECBAD54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C55F-EE8D-47A8-AE4C-6BC2E83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BCB-3D6A-45C3-90E7-C5F61FF1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BF7E-36AC-41F2-87AA-CD20EB76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6C88-B610-4A8C-866C-90556677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24D6-318D-4C1B-B774-770192FD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7AAC-541A-431C-B2A4-647BD67E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1832-A4AB-4250-B3AB-455DC53E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A140-B826-454C-9941-20D86EE7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6111-9D4A-487B-A507-31885E63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2174-C31E-4931-AF1C-6225A5E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554F-AA84-4421-AFFE-70526B4D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8E29-2472-46FA-99B1-D92BA5A8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8402-AC79-4349-B4D5-B900782D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2EB7-4247-4BEF-9360-F6E25381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A62F-2F32-4C0D-9834-45B5CE5B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2984-E94C-4FCB-AB6F-AC4B8911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AF2B-A763-49DB-846A-08D375A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6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F9DC-3C83-49E5-B76D-55895D2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D2D4-634D-4244-AF53-10FB7EDB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091E-EABC-488C-8193-D9081FF1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67DAD-10D6-41E7-B265-84ED8D7C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1C19F-64CD-42B3-B8D7-563809D15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87A65-59B6-4257-AADB-80F39EF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8F9A-2466-4A42-AFC4-15E2CC80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72E8-9A26-4F13-8E1B-E966FA6F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A8F-A0F9-4C53-8EDC-49F0141F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0A59-3095-45DE-AAC3-6DAE49C5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60C92-DC9C-4548-B0EE-D1E5E08D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B1098-ED0C-4BA9-85C8-84B04CC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ECAE6-FF1A-41AD-A949-65B9FFB3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BB1A0-99BF-49FC-932F-6174B1D6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CEECF-D171-4913-88DC-DA3387F1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EBAA-5F54-4BF5-8783-46D1FAB2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0BF9-5ADE-4CEF-89DC-956615EF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ACDAC-CF3E-41B8-A95F-8114D967E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5E089-E975-40AD-B01F-ED222405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CBB1E-47B8-4B12-98A9-FF7457F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E8AD-D6D2-4F28-816B-B8CC0B91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841E-0625-45AB-B3CC-E347FC56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5E5B9-0E17-4AFA-A333-E63986EC7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13D3-9C22-4205-A8F7-4E81062E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4082F-2B18-4D77-9C4C-DF75E0CE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D1D4-B441-4088-8B50-D62A2134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B3C2E-E2F3-46DB-9AA8-49BE9E54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8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2D47A-C326-4C61-B16A-4935E6E7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2EB9-D0D8-4AAD-B1F3-6764CBC8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0F79-415D-45DD-889E-874135872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7A72-D43C-45AC-AC26-948161A9970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5BD7-60F6-4CA0-8087-4756DA40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B86C-41FB-4111-9D1A-1DD36507C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7729-CAB5-4025-972C-B62134760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3472070" y="3320451"/>
            <a:ext cx="83601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YARN(Yet Another Resource Negotiator)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Capacity Schedular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A03A-940E-4D8A-971E-5CF6F152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Major Advantage over FIFO</a:t>
            </a:r>
          </a:p>
          <a:p>
            <a:pPr marL="0" indent="0">
              <a:buNone/>
            </a:pPr>
            <a:r>
              <a:rPr lang="en-IN" dirty="0"/>
              <a:t>	Smaller jobs need not have to wait indefinitely till the larger jobs 	completes</a:t>
            </a:r>
          </a:p>
          <a:p>
            <a:r>
              <a:rPr lang="en-IN" dirty="0">
                <a:solidFill>
                  <a:srgbClr val="FF0000"/>
                </a:solidFill>
              </a:rPr>
              <a:t>Trade Off</a:t>
            </a:r>
          </a:p>
          <a:p>
            <a:pPr lvl="1"/>
            <a:r>
              <a:rPr lang="en-IN" dirty="0"/>
              <a:t>Cluster might be underutilized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2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Fair Schedular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A03A-940E-4D8A-971E-5CF6F152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Tries to be </a:t>
            </a:r>
            <a:r>
              <a:rPr lang="en-IN" dirty="0">
                <a:solidFill>
                  <a:srgbClr val="FF0000"/>
                </a:solidFill>
              </a:rPr>
              <a:t>fair </a:t>
            </a:r>
            <a:r>
              <a:rPr lang="en-IN" dirty="0"/>
              <a:t>to all the jobs submitted to Hadoop Cluster.</a:t>
            </a:r>
          </a:p>
          <a:p>
            <a:r>
              <a:rPr lang="en-IN" dirty="0"/>
              <a:t>Resources are always </a:t>
            </a:r>
            <a:r>
              <a:rPr lang="en-IN" dirty="0">
                <a:solidFill>
                  <a:srgbClr val="FF0000"/>
                </a:solidFill>
              </a:rPr>
              <a:t>proportionally</a:t>
            </a:r>
            <a:r>
              <a:rPr lang="en-IN" dirty="0"/>
              <a:t> allocated to all jobs.</a:t>
            </a:r>
          </a:p>
          <a:p>
            <a:r>
              <a:rPr lang="en-IN" dirty="0"/>
              <a:t>If one job it gets all the resources, if its 2 job gets 50% of the resources.</a:t>
            </a:r>
          </a:p>
          <a:p>
            <a:r>
              <a:rPr lang="en-IN" dirty="0"/>
              <a:t>3 jobs 33% percent of all the resources</a:t>
            </a:r>
          </a:p>
          <a:p>
            <a:r>
              <a:rPr lang="en-IN" dirty="0"/>
              <a:t>No </a:t>
            </a:r>
            <a:r>
              <a:rPr lang="en-IN" dirty="0">
                <a:solidFill>
                  <a:srgbClr val="FF0000"/>
                </a:solidFill>
              </a:rPr>
              <a:t>Wait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76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Fair Schedular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Schedulars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12888-CD26-4BE5-9D92-ADE545445950}"/>
              </a:ext>
            </a:extLst>
          </p:cNvPr>
          <p:cNvSpPr/>
          <p:nvPr/>
        </p:nvSpPr>
        <p:spPr>
          <a:xfrm>
            <a:off x="9562645" y="5820428"/>
            <a:ext cx="906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01B01-32D7-4FAD-B9FA-6A81088686A4}"/>
              </a:ext>
            </a:extLst>
          </p:cNvPr>
          <p:cNvSpPr/>
          <p:nvPr/>
        </p:nvSpPr>
        <p:spPr>
          <a:xfrm>
            <a:off x="0" y="1641256"/>
            <a:ext cx="20805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Capacity Utilization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1B0F2-C461-4D30-AABA-C9DBD84CB4DD}"/>
              </a:ext>
            </a:extLst>
          </p:cNvPr>
          <p:cNvCxnSpPr/>
          <p:nvPr/>
        </p:nvCxnSpPr>
        <p:spPr>
          <a:xfrm>
            <a:off x="2928730" y="5367130"/>
            <a:ext cx="7421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9F180-F30B-44DA-A336-A3DB1334E177}"/>
              </a:ext>
            </a:extLst>
          </p:cNvPr>
          <p:cNvCxnSpPr/>
          <p:nvPr/>
        </p:nvCxnSpPr>
        <p:spPr>
          <a:xfrm flipV="1">
            <a:off x="2915478" y="1497496"/>
            <a:ext cx="0" cy="3856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1A4F21-BA13-47F4-AB7D-C9790A806989}"/>
              </a:ext>
            </a:extLst>
          </p:cNvPr>
          <p:cNvCxnSpPr/>
          <p:nvPr/>
        </p:nvCxnSpPr>
        <p:spPr>
          <a:xfrm>
            <a:off x="2915478" y="2252870"/>
            <a:ext cx="7341705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C7EA95-1A68-470B-80EB-5CDACB1F735C}"/>
              </a:ext>
            </a:extLst>
          </p:cNvPr>
          <p:cNvSpPr txBox="1"/>
          <p:nvPr/>
        </p:nvSpPr>
        <p:spPr>
          <a:xfrm>
            <a:off x="6639338" y="1641256"/>
            <a:ext cx="38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Capacity of the Schedular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540D2-8F6C-4A59-9F79-0B6318FA82D2}"/>
              </a:ext>
            </a:extLst>
          </p:cNvPr>
          <p:cNvCxnSpPr/>
          <p:nvPr/>
        </p:nvCxnSpPr>
        <p:spPr>
          <a:xfrm flipV="1">
            <a:off x="3727938" y="5367130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56ED64-6108-4FB6-BA17-45314F2104D2}"/>
              </a:ext>
            </a:extLst>
          </p:cNvPr>
          <p:cNvSpPr txBox="1"/>
          <p:nvPr/>
        </p:nvSpPr>
        <p:spPr>
          <a:xfrm>
            <a:off x="9312812" y="3840480"/>
            <a:ext cx="154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Queue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DA377-AB65-4DCD-B298-E194C86C792A}"/>
              </a:ext>
            </a:extLst>
          </p:cNvPr>
          <p:cNvSpPr txBox="1"/>
          <p:nvPr/>
        </p:nvSpPr>
        <p:spPr>
          <a:xfrm>
            <a:off x="9241931" y="2386662"/>
            <a:ext cx="154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Queue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28DD6-2CC2-4C5F-B46A-77AF8D262CFD}"/>
              </a:ext>
            </a:extLst>
          </p:cNvPr>
          <p:cNvCxnSpPr/>
          <p:nvPr/>
        </p:nvCxnSpPr>
        <p:spPr>
          <a:xfrm flipV="1">
            <a:off x="4499316" y="5332169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C1802-E2FA-4E5B-8817-704626EAA96B}"/>
              </a:ext>
            </a:extLst>
          </p:cNvPr>
          <p:cNvSpPr/>
          <p:nvPr/>
        </p:nvSpPr>
        <p:spPr>
          <a:xfrm>
            <a:off x="3711525" y="2270882"/>
            <a:ext cx="1223890" cy="3096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52691-5717-4847-BBC5-CB34C0B6B07B}"/>
              </a:ext>
            </a:extLst>
          </p:cNvPr>
          <p:cNvSpPr/>
          <p:nvPr/>
        </p:nvSpPr>
        <p:spPr>
          <a:xfrm>
            <a:off x="4348319" y="2263902"/>
            <a:ext cx="578015" cy="81358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AD559D-54AB-43E4-B925-9F72182D2DBF}"/>
              </a:ext>
            </a:extLst>
          </p:cNvPr>
          <p:cNvSpPr/>
          <p:nvPr/>
        </p:nvSpPr>
        <p:spPr>
          <a:xfrm>
            <a:off x="4935415" y="2264801"/>
            <a:ext cx="578015" cy="813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76662-5A10-4AD8-8D74-994613CB9193}"/>
              </a:ext>
            </a:extLst>
          </p:cNvPr>
          <p:cNvSpPr/>
          <p:nvPr/>
        </p:nvSpPr>
        <p:spPr>
          <a:xfrm>
            <a:off x="4935415" y="3077482"/>
            <a:ext cx="578015" cy="81358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7D3648-F018-44B1-B5A8-D83508963BB7}"/>
              </a:ext>
            </a:extLst>
          </p:cNvPr>
          <p:cNvSpPr/>
          <p:nvPr/>
        </p:nvSpPr>
        <p:spPr>
          <a:xfrm>
            <a:off x="4935415" y="3894695"/>
            <a:ext cx="578015" cy="14374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9700C3-6347-40B8-BFA4-8643E79DF2B7}"/>
              </a:ext>
            </a:extLst>
          </p:cNvPr>
          <p:cNvCxnSpPr/>
          <p:nvPr/>
        </p:nvCxnSpPr>
        <p:spPr>
          <a:xfrm flipV="1">
            <a:off x="4926334" y="5367130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B7C01D-4B76-4F51-BDF0-DF4DF878B5B1}"/>
              </a:ext>
            </a:extLst>
          </p:cNvPr>
          <p:cNvSpPr/>
          <p:nvPr/>
        </p:nvSpPr>
        <p:spPr>
          <a:xfrm>
            <a:off x="5507339" y="3605197"/>
            <a:ext cx="636794" cy="172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B0BFA7-EAC1-4496-9A2D-A160C8437FD7}"/>
              </a:ext>
            </a:extLst>
          </p:cNvPr>
          <p:cNvSpPr/>
          <p:nvPr/>
        </p:nvSpPr>
        <p:spPr>
          <a:xfrm>
            <a:off x="5522511" y="2278004"/>
            <a:ext cx="636794" cy="1327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712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Fair Schedular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Schedulers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7F9EFF-50C3-47EA-8661-89DA8D6A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38" y="1868853"/>
            <a:ext cx="8300052" cy="3859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Consider a user who submits more jobs</a:t>
            </a:r>
          </a:p>
          <a:p>
            <a:pPr lvl="1"/>
            <a:r>
              <a:rPr lang="en-US" sz="2000" dirty="0"/>
              <a:t>Scheduler ensures </a:t>
            </a:r>
            <a:r>
              <a:rPr lang="en-US" sz="2000" dirty="0">
                <a:sym typeface="Wingdings" panose="05000000000000000000" pitchFamily="2" charset="2"/>
              </a:rPr>
              <a:t> that user does not hog the cluster</a:t>
            </a:r>
            <a:endParaRPr lang="en-US" sz="2000" dirty="0"/>
          </a:p>
          <a:p>
            <a:r>
              <a:rPr lang="en-US" sz="2400" dirty="0"/>
              <a:t>Custom pools</a:t>
            </a:r>
          </a:p>
          <a:p>
            <a:pPr lvl="1"/>
            <a:r>
              <a:rPr lang="en-US" sz="2000" dirty="0"/>
              <a:t>Guaranteed minimum capacities with map/reduce slots</a:t>
            </a:r>
          </a:p>
          <a:p>
            <a:pPr lvl="1"/>
            <a:r>
              <a:rPr lang="en-US" sz="2000" dirty="0"/>
              <a:t>It is also possible to define custom pools with guaranteed minimum capacities defined in terms of the number of map</a:t>
            </a:r>
          </a:p>
          <a:p>
            <a:r>
              <a:rPr lang="en-US" sz="2400" dirty="0"/>
              <a:t>The Fair Scheduler supports </a:t>
            </a:r>
            <a:r>
              <a:rPr lang="en-US" sz="2400" u="sng" dirty="0"/>
              <a:t>preemption</a:t>
            </a:r>
          </a:p>
          <a:p>
            <a:pPr lvl="1"/>
            <a:r>
              <a:rPr lang="en-US" sz="2000" dirty="0"/>
              <a:t>If pool not received its fair share over certain time </a:t>
            </a:r>
          </a:p>
          <a:p>
            <a:pPr lvl="1"/>
            <a:r>
              <a:rPr lang="en-US" sz="2000" dirty="0"/>
              <a:t>scheduler will kill tasks in pools running over capacity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6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After defining cluster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7B0E-26B2-4966-8247-D37162F0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77" y="1673248"/>
            <a:ext cx="10515600" cy="1398961"/>
          </a:xfrm>
        </p:spPr>
        <p:txBody>
          <a:bodyPr/>
          <a:lstStyle/>
          <a:p>
            <a:r>
              <a:rPr lang="en-IN" dirty="0"/>
              <a:t>By default certain schedular is configured</a:t>
            </a:r>
          </a:p>
          <a:p>
            <a:r>
              <a:rPr lang="en-IN" dirty="0"/>
              <a:t>If we want to change the schedular, it can be overridden manually using the </a:t>
            </a:r>
            <a:r>
              <a:rPr lang="en-IN" dirty="0">
                <a:solidFill>
                  <a:srgbClr val="FF0000"/>
                </a:solidFill>
              </a:rPr>
              <a:t>yarn-site.xml </a:t>
            </a:r>
            <a:r>
              <a:rPr lang="en-IN" dirty="0"/>
              <a:t>file.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07889-C064-4C97-98E6-E3696E42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7" y="3428999"/>
            <a:ext cx="11718428" cy="20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Capacity Schedular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7B0E-26B2-4966-8247-D37162F0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77" y="1673249"/>
            <a:ext cx="10515600" cy="971478"/>
          </a:xfrm>
        </p:spPr>
        <p:txBody>
          <a:bodyPr/>
          <a:lstStyle/>
          <a:p>
            <a:r>
              <a:rPr lang="en-IN" dirty="0"/>
              <a:t>Along with this different configurations are stored in </a:t>
            </a:r>
            <a:r>
              <a:rPr lang="en-IN" dirty="0">
                <a:solidFill>
                  <a:srgbClr val="FF0000"/>
                </a:solidFill>
              </a:rPr>
              <a:t>capacity-schedular.xml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83F4D-54BB-4F8F-98AD-BA7FD434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2689834"/>
            <a:ext cx="8624280" cy="38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Configuring Two Queues-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C2F45-BE95-4951-B3A0-3CB39EA7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2" y="1713547"/>
            <a:ext cx="7999757" cy="50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Creating Hierarchies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F67FC-1B1E-42B7-AD75-B0A59B0B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513221"/>
            <a:ext cx="8854606" cy="47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Assigning Job to a specific Queue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0B600-081E-49B2-B257-E396038A6FB3}"/>
              </a:ext>
            </a:extLst>
          </p:cNvPr>
          <p:cNvSpPr/>
          <p:nvPr/>
        </p:nvSpPr>
        <p:spPr>
          <a:xfrm>
            <a:off x="563144" y="3429000"/>
            <a:ext cx="99233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 can be configured based on the </a:t>
            </a:r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tasks/type of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A8F32-0CC5-4A6C-AA97-08AA91E6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" y="2968890"/>
            <a:ext cx="10137036" cy="5521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E55B6A-B168-4DDF-B22D-ED99AB47C66F}"/>
              </a:ext>
            </a:extLst>
          </p:cNvPr>
          <p:cNvSpPr/>
          <p:nvPr/>
        </p:nvSpPr>
        <p:spPr>
          <a:xfrm>
            <a:off x="456288" y="1665621"/>
            <a:ext cx="992332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you submit a job, you can specify the queue using </a:t>
            </a:r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mapred.job.queue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.name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8D75E-DD63-4BE6-9A62-784CDC1D0FD1}"/>
              </a:ext>
            </a:extLst>
          </p:cNvPr>
          <p:cNvSpPr/>
          <p:nvPr/>
        </p:nvSpPr>
        <p:spPr>
          <a:xfrm>
            <a:off x="1202995" y="4150720"/>
            <a:ext cx="694219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runs Vs </a:t>
            </a:r>
            <a:r>
              <a:rPr lang="en-US" sz="28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Adhoc</a:t>
            </a: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runs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Analysts Vs Engineers</a:t>
            </a:r>
          </a:p>
          <a:p>
            <a:pPr marL="514350" indent="-514350" algn="just">
              <a:buAutoNum type="arabicPeriod"/>
            </a:pP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Jobs Vs Test Runs</a:t>
            </a:r>
          </a:p>
        </p:txBody>
      </p:sp>
    </p:spTree>
    <p:extLst>
      <p:ext uri="{BB962C8B-B14F-4D97-AF65-F5344CB8AC3E}">
        <p14:creationId xmlns:p14="http://schemas.microsoft.com/office/powerpoint/2010/main" val="409550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Delay Scheduling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Configure the Schedular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2CFF7-373B-4D8B-909D-CAF9C7FAE85E}"/>
              </a:ext>
            </a:extLst>
          </p:cNvPr>
          <p:cNvSpPr/>
          <p:nvPr/>
        </p:nvSpPr>
        <p:spPr>
          <a:xfrm>
            <a:off x="456288" y="1665621"/>
            <a:ext cx="992332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 </a:t>
            </a:r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capacity-schedular.xml </a:t>
            </a:r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property called node-locality-delay.</a:t>
            </a:r>
          </a:p>
          <a:p>
            <a:pPr algn="just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F04CB-D4DB-4786-9302-F1DA7AD9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3050615"/>
            <a:ext cx="11451309" cy="32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2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Management in terms of assignment and Failure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178793"/>
            <a:ext cx="933598" cy="94809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2FAE-8F33-4685-9273-ED5182B681CC}"/>
              </a:ext>
            </a:extLst>
          </p:cNvPr>
          <p:cNvSpPr txBox="1"/>
          <p:nvPr/>
        </p:nvSpPr>
        <p:spPr>
          <a:xfrm>
            <a:off x="622852" y="1563757"/>
            <a:ext cx="10495722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C1D63-5AEF-4EE9-B5EA-BA9405F0FA2B}"/>
              </a:ext>
            </a:extLst>
          </p:cNvPr>
          <p:cNvSpPr txBox="1"/>
          <p:nvPr/>
        </p:nvSpPr>
        <p:spPr>
          <a:xfrm>
            <a:off x="393111" y="1842052"/>
            <a:ext cx="7783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Need for YARN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YARN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Job submission lifecycle – YARN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Scheduling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Failure Handling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Benefits of YARN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22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076847"/>
            <a:ext cx="3058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SimSun" pitchFamily="2" charset="-122"/>
              </a:rPr>
              <a:t>Scheduling in YARN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happens when we submit a Job?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58FC44-FFFE-4072-BBA1-4FD87B00AD0D}"/>
              </a:ext>
            </a:extLst>
          </p:cNvPr>
          <p:cNvSpPr/>
          <p:nvPr/>
        </p:nvSpPr>
        <p:spPr>
          <a:xfrm>
            <a:off x="214339" y="1513221"/>
            <a:ext cx="4157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is submitted to Yarn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CDAABE-6C33-4DC2-B25F-AACC8AACD081}"/>
              </a:ext>
            </a:extLst>
          </p:cNvPr>
          <p:cNvCxnSpPr>
            <a:stCxn id="4" idx="2"/>
          </p:cNvCxnSpPr>
          <p:nvPr/>
        </p:nvCxnSpPr>
        <p:spPr>
          <a:xfrm>
            <a:off x="2293049" y="2097996"/>
            <a:ext cx="0" cy="976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003DE-50AC-495B-844E-E561BD65F7A9}"/>
              </a:ext>
            </a:extLst>
          </p:cNvPr>
          <p:cNvSpPr/>
          <p:nvPr/>
        </p:nvSpPr>
        <p:spPr>
          <a:xfrm>
            <a:off x="214339" y="3167270"/>
            <a:ext cx="5106533" cy="3438469"/>
          </a:xfrm>
          <a:custGeom>
            <a:avLst/>
            <a:gdLst>
              <a:gd name="connsiteX0" fmla="*/ 0 w 5106533"/>
              <a:gd name="connsiteY0" fmla="*/ 0 h 3438469"/>
              <a:gd name="connsiteX1" fmla="*/ 567393 w 5106533"/>
              <a:gd name="connsiteY1" fmla="*/ 0 h 3438469"/>
              <a:gd name="connsiteX2" fmla="*/ 1185850 w 5106533"/>
              <a:gd name="connsiteY2" fmla="*/ 0 h 3438469"/>
              <a:gd name="connsiteX3" fmla="*/ 1753243 w 5106533"/>
              <a:gd name="connsiteY3" fmla="*/ 0 h 3438469"/>
              <a:gd name="connsiteX4" fmla="*/ 2218505 w 5106533"/>
              <a:gd name="connsiteY4" fmla="*/ 0 h 3438469"/>
              <a:gd name="connsiteX5" fmla="*/ 2785897 w 5106533"/>
              <a:gd name="connsiteY5" fmla="*/ 0 h 3438469"/>
              <a:gd name="connsiteX6" fmla="*/ 3404355 w 5106533"/>
              <a:gd name="connsiteY6" fmla="*/ 0 h 3438469"/>
              <a:gd name="connsiteX7" fmla="*/ 3818552 w 5106533"/>
              <a:gd name="connsiteY7" fmla="*/ 0 h 3438469"/>
              <a:gd name="connsiteX8" fmla="*/ 4437010 w 5106533"/>
              <a:gd name="connsiteY8" fmla="*/ 0 h 3438469"/>
              <a:gd name="connsiteX9" fmla="*/ 5106533 w 5106533"/>
              <a:gd name="connsiteY9" fmla="*/ 0 h 3438469"/>
              <a:gd name="connsiteX10" fmla="*/ 5106533 w 5106533"/>
              <a:gd name="connsiteY10" fmla="*/ 607463 h 3438469"/>
              <a:gd name="connsiteX11" fmla="*/ 5106533 w 5106533"/>
              <a:gd name="connsiteY11" fmla="*/ 1214926 h 3438469"/>
              <a:gd name="connsiteX12" fmla="*/ 5106533 w 5106533"/>
              <a:gd name="connsiteY12" fmla="*/ 1856773 h 3438469"/>
              <a:gd name="connsiteX13" fmla="*/ 5106533 w 5106533"/>
              <a:gd name="connsiteY13" fmla="*/ 2395467 h 3438469"/>
              <a:gd name="connsiteX14" fmla="*/ 5106533 w 5106533"/>
              <a:gd name="connsiteY14" fmla="*/ 3438469 h 3438469"/>
              <a:gd name="connsiteX15" fmla="*/ 4692336 w 5106533"/>
              <a:gd name="connsiteY15" fmla="*/ 3438469 h 3438469"/>
              <a:gd name="connsiteX16" fmla="*/ 4124944 w 5106533"/>
              <a:gd name="connsiteY16" fmla="*/ 3438469 h 3438469"/>
              <a:gd name="connsiteX17" fmla="*/ 3608617 w 5106533"/>
              <a:gd name="connsiteY17" fmla="*/ 3438469 h 3438469"/>
              <a:gd name="connsiteX18" fmla="*/ 3092289 w 5106533"/>
              <a:gd name="connsiteY18" fmla="*/ 3438469 h 3438469"/>
              <a:gd name="connsiteX19" fmla="*/ 2627028 w 5106533"/>
              <a:gd name="connsiteY19" fmla="*/ 3438469 h 3438469"/>
              <a:gd name="connsiteX20" fmla="*/ 2161766 w 5106533"/>
              <a:gd name="connsiteY20" fmla="*/ 3438469 h 3438469"/>
              <a:gd name="connsiteX21" fmla="*/ 1645438 w 5106533"/>
              <a:gd name="connsiteY21" fmla="*/ 3438469 h 3438469"/>
              <a:gd name="connsiteX22" fmla="*/ 975915 w 5106533"/>
              <a:gd name="connsiteY22" fmla="*/ 3438469 h 3438469"/>
              <a:gd name="connsiteX23" fmla="*/ 510653 w 5106533"/>
              <a:gd name="connsiteY23" fmla="*/ 3438469 h 3438469"/>
              <a:gd name="connsiteX24" fmla="*/ 0 w 5106533"/>
              <a:gd name="connsiteY24" fmla="*/ 3438469 h 3438469"/>
              <a:gd name="connsiteX25" fmla="*/ 0 w 5106533"/>
              <a:gd name="connsiteY25" fmla="*/ 2831006 h 3438469"/>
              <a:gd name="connsiteX26" fmla="*/ 0 w 5106533"/>
              <a:gd name="connsiteY26" fmla="*/ 2189159 h 3438469"/>
              <a:gd name="connsiteX27" fmla="*/ 0 w 5106533"/>
              <a:gd name="connsiteY27" fmla="*/ 1650465 h 3438469"/>
              <a:gd name="connsiteX28" fmla="*/ 0 w 5106533"/>
              <a:gd name="connsiteY28" fmla="*/ 1077387 h 3438469"/>
              <a:gd name="connsiteX29" fmla="*/ 0 w 5106533"/>
              <a:gd name="connsiteY29" fmla="*/ 0 h 343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06533" h="3438469" fill="none" extrusionOk="0">
                <a:moveTo>
                  <a:pt x="0" y="0"/>
                </a:moveTo>
                <a:cubicBezTo>
                  <a:pt x="234649" y="-28303"/>
                  <a:pt x="308154" y="49498"/>
                  <a:pt x="567393" y="0"/>
                </a:cubicBezTo>
                <a:cubicBezTo>
                  <a:pt x="826632" y="-49498"/>
                  <a:pt x="1046790" y="65582"/>
                  <a:pt x="1185850" y="0"/>
                </a:cubicBezTo>
                <a:cubicBezTo>
                  <a:pt x="1324910" y="-65582"/>
                  <a:pt x="1615148" y="7371"/>
                  <a:pt x="1753243" y="0"/>
                </a:cubicBezTo>
                <a:cubicBezTo>
                  <a:pt x="1891338" y="-7371"/>
                  <a:pt x="2029188" y="50308"/>
                  <a:pt x="2218505" y="0"/>
                </a:cubicBezTo>
                <a:cubicBezTo>
                  <a:pt x="2407822" y="-50308"/>
                  <a:pt x="2596116" y="45142"/>
                  <a:pt x="2785897" y="0"/>
                </a:cubicBezTo>
                <a:cubicBezTo>
                  <a:pt x="2975678" y="-45142"/>
                  <a:pt x="3181978" y="1122"/>
                  <a:pt x="3404355" y="0"/>
                </a:cubicBezTo>
                <a:cubicBezTo>
                  <a:pt x="3626732" y="-1122"/>
                  <a:pt x="3693852" y="20723"/>
                  <a:pt x="3818552" y="0"/>
                </a:cubicBezTo>
                <a:cubicBezTo>
                  <a:pt x="3943252" y="-20723"/>
                  <a:pt x="4309261" y="8541"/>
                  <a:pt x="4437010" y="0"/>
                </a:cubicBezTo>
                <a:cubicBezTo>
                  <a:pt x="4564759" y="-8541"/>
                  <a:pt x="4872339" y="41830"/>
                  <a:pt x="5106533" y="0"/>
                </a:cubicBezTo>
                <a:cubicBezTo>
                  <a:pt x="5137205" y="194043"/>
                  <a:pt x="5034444" y="459380"/>
                  <a:pt x="5106533" y="607463"/>
                </a:cubicBezTo>
                <a:cubicBezTo>
                  <a:pt x="5178622" y="755546"/>
                  <a:pt x="5075116" y="1036071"/>
                  <a:pt x="5106533" y="1214926"/>
                </a:cubicBezTo>
                <a:cubicBezTo>
                  <a:pt x="5137950" y="1393781"/>
                  <a:pt x="5066924" y="1673686"/>
                  <a:pt x="5106533" y="1856773"/>
                </a:cubicBezTo>
                <a:cubicBezTo>
                  <a:pt x="5146142" y="2039860"/>
                  <a:pt x="5042423" y="2182081"/>
                  <a:pt x="5106533" y="2395467"/>
                </a:cubicBezTo>
                <a:cubicBezTo>
                  <a:pt x="5170643" y="2608853"/>
                  <a:pt x="5004792" y="2953127"/>
                  <a:pt x="5106533" y="3438469"/>
                </a:cubicBezTo>
                <a:cubicBezTo>
                  <a:pt x="4968023" y="3479125"/>
                  <a:pt x="4849633" y="3434979"/>
                  <a:pt x="4692336" y="3438469"/>
                </a:cubicBezTo>
                <a:cubicBezTo>
                  <a:pt x="4535039" y="3441959"/>
                  <a:pt x="4380459" y="3398442"/>
                  <a:pt x="4124944" y="3438469"/>
                </a:cubicBezTo>
                <a:cubicBezTo>
                  <a:pt x="3869429" y="3478496"/>
                  <a:pt x="3837865" y="3422399"/>
                  <a:pt x="3608617" y="3438469"/>
                </a:cubicBezTo>
                <a:cubicBezTo>
                  <a:pt x="3379369" y="3454539"/>
                  <a:pt x="3213477" y="3411693"/>
                  <a:pt x="3092289" y="3438469"/>
                </a:cubicBezTo>
                <a:cubicBezTo>
                  <a:pt x="2971101" y="3465245"/>
                  <a:pt x="2801747" y="3416011"/>
                  <a:pt x="2627028" y="3438469"/>
                </a:cubicBezTo>
                <a:cubicBezTo>
                  <a:pt x="2452309" y="3460927"/>
                  <a:pt x="2351404" y="3429588"/>
                  <a:pt x="2161766" y="3438469"/>
                </a:cubicBezTo>
                <a:cubicBezTo>
                  <a:pt x="1972128" y="3447350"/>
                  <a:pt x="1811640" y="3427020"/>
                  <a:pt x="1645438" y="3438469"/>
                </a:cubicBezTo>
                <a:cubicBezTo>
                  <a:pt x="1479236" y="3449918"/>
                  <a:pt x="1159916" y="3436928"/>
                  <a:pt x="975915" y="3438469"/>
                </a:cubicBezTo>
                <a:cubicBezTo>
                  <a:pt x="791914" y="3440010"/>
                  <a:pt x="700535" y="3432353"/>
                  <a:pt x="510653" y="3438469"/>
                </a:cubicBezTo>
                <a:cubicBezTo>
                  <a:pt x="320771" y="3444585"/>
                  <a:pt x="232741" y="3433947"/>
                  <a:pt x="0" y="3438469"/>
                </a:cubicBezTo>
                <a:cubicBezTo>
                  <a:pt x="-53720" y="3168396"/>
                  <a:pt x="20781" y="3126864"/>
                  <a:pt x="0" y="2831006"/>
                </a:cubicBezTo>
                <a:cubicBezTo>
                  <a:pt x="-20781" y="2535148"/>
                  <a:pt x="2591" y="2356292"/>
                  <a:pt x="0" y="2189159"/>
                </a:cubicBezTo>
                <a:cubicBezTo>
                  <a:pt x="-2591" y="2022026"/>
                  <a:pt x="32311" y="1860517"/>
                  <a:pt x="0" y="1650465"/>
                </a:cubicBezTo>
                <a:cubicBezTo>
                  <a:pt x="-32311" y="1440413"/>
                  <a:pt x="45817" y="1312649"/>
                  <a:pt x="0" y="1077387"/>
                </a:cubicBezTo>
                <a:cubicBezTo>
                  <a:pt x="-45817" y="842125"/>
                  <a:pt x="119851" y="239664"/>
                  <a:pt x="0" y="0"/>
                </a:cubicBezTo>
                <a:close/>
              </a:path>
              <a:path w="5106533" h="3438469" stroke="0" extrusionOk="0">
                <a:moveTo>
                  <a:pt x="0" y="0"/>
                </a:moveTo>
                <a:cubicBezTo>
                  <a:pt x="152064" y="-57020"/>
                  <a:pt x="402244" y="47243"/>
                  <a:pt x="516327" y="0"/>
                </a:cubicBezTo>
                <a:cubicBezTo>
                  <a:pt x="630410" y="-47243"/>
                  <a:pt x="1005366" y="9849"/>
                  <a:pt x="1134785" y="0"/>
                </a:cubicBezTo>
                <a:cubicBezTo>
                  <a:pt x="1264204" y="-9849"/>
                  <a:pt x="1463450" y="44502"/>
                  <a:pt x="1600047" y="0"/>
                </a:cubicBezTo>
                <a:cubicBezTo>
                  <a:pt x="1736644" y="-44502"/>
                  <a:pt x="1909560" y="46804"/>
                  <a:pt x="2014244" y="0"/>
                </a:cubicBezTo>
                <a:cubicBezTo>
                  <a:pt x="2118928" y="-46804"/>
                  <a:pt x="2473013" y="14129"/>
                  <a:pt x="2632701" y="0"/>
                </a:cubicBezTo>
                <a:cubicBezTo>
                  <a:pt x="2792389" y="-14129"/>
                  <a:pt x="2988070" y="43367"/>
                  <a:pt x="3200094" y="0"/>
                </a:cubicBezTo>
                <a:cubicBezTo>
                  <a:pt x="3412118" y="-43367"/>
                  <a:pt x="3483947" y="47545"/>
                  <a:pt x="3614291" y="0"/>
                </a:cubicBezTo>
                <a:cubicBezTo>
                  <a:pt x="3744635" y="-47545"/>
                  <a:pt x="3930681" y="40740"/>
                  <a:pt x="4028487" y="0"/>
                </a:cubicBezTo>
                <a:cubicBezTo>
                  <a:pt x="4126293" y="-40740"/>
                  <a:pt x="4844010" y="99261"/>
                  <a:pt x="5106533" y="0"/>
                </a:cubicBezTo>
                <a:cubicBezTo>
                  <a:pt x="5117401" y="245519"/>
                  <a:pt x="5087814" y="379493"/>
                  <a:pt x="5106533" y="538693"/>
                </a:cubicBezTo>
                <a:cubicBezTo>
                  <a:pt x="5125252" y="697893"/>
                  <a:pt x="5094897" y="919800"/>
                  <a:pt x="5106533" y="1043002"/>
                </a:cubicBezTo>
                <a:cubicBezTo>
                  <a:pt x="5118169" y="1166204"/>
                  <a:pt x="5058611" y="1370207"/>
                  <a:pt x="5106533" y="1581696"/>
                </a:cubicBezTo>
                <a:cubicBezTo>
                  <a:pt x="5154455" y="1793185"/>
                  <a:pt x="5053541" y="1951868"/>
                  <a:pt x="5106533" y="2189159"/>
                </a:cubicBezTo>
                <a:cubicBezTo>
                  <a:pt x="5159525" y="2426450"/>
                  <a:pt x="5061427" y="2473784"/>
                  <a:pt x="5106533" y="2659083"/>
                </a:cubicBezTo>
                <a:cubicBezTo>
                  <a:pt x="5151639" y="2844382"/>
                  <a:pt x="5100793" y="3216722"/>
                  <a:pt x="5106533" y="3438469"/>
                </a:cubicBezTo>
                <a:cubicBezTo>
                  <a:pt x="4970766" y="3492438"/>
                  <a:pt x="4765725" y="3391282"/>
                  <a:pt x="4590206" y="3438469"/>
                </a:cubicBezTo>
                <a:cubicBezTo>
                  <a:pt x="4414687" y="3485656"/>
                  <a:pt x="4243914" y="3420315"/>
                  <a:pt x="3971748" y="3438469"/>
                </a:cubicBezTo>
                <a:cubicBezTo>
                  <a:pt x="3699582" y="3456623"/>
                  <a:pt x="3682573" y="3399109"/>
                  <a:pt x="3557551" y="3438469"/>
                </a:cubicBezTo>
                <a:cubicBezTo>
                  <a:pt x="3432529" y="3477829"/>
                  <a:pt x="3156066" y="3400539"/>
                  <a:pt x="2990159" y="3438469"/>
                </a:cubicBezTo>
                <a:cubicBezTo>
                  <a:pt x="2824252" y="3476399"/>
                  <a:pt x="2731502" y="3414051"/>
                  <a:pt x="2473832" y="3438469"/>
                </a:cubicBezTo>
                <a:cubicBezTo>
                  <a:pt x="2216162" y="3462887"/>
                  <a:pt x="2130699" y="3411155"/>
                  <a:pt x="1957504" y="3438469"/>
                </a:cubicBezTo>
                <a:cubicBezTo>
                  <a:pt x="1784309" y="3465783"/>
                  <a:pt x="1556081" y="3398110"/>
                  <a:pt x="1339046" y="3438469"/>
                </a:cubicBezTo>
                <a:cubicBezTo>
                  <a:pt x="1122011" y="3478828"/>
                  <a:pt x="866638" y="3431664"/>
                  <a:pt x="720589" y="3438469"/>
                </a:cubicBezTo>
                <a:cubicBezTo>
                  <a:pt x="574540" y="3445274"/>
                  <a:pt x="221243" y="3408466"/>
                  <a:pt x="0" y="3438469"/>
                </a:cubicBezTo>
                <a:cubicBezTo>
                  <a:pt x="-32664" y="3283706"/>
                  <a:pt x="10279" y="3121724"/>
                  <a:pt x="0" y="2968545"/>
                </a:cubicBezTo>
                <a:cubicBezTo>
                  <a:pt x="-10279" y="2815366"/>
                  <a:pt x="23791" y="2627290"/>
                  <a:pt x="0" y="2429851"/>
                </a:cubicBezTo>
                <a:cubicBezTo>
                  <a:pt x="-23791" y="2232412"/>
                  <a:pt x="46899" y="2067863"/>
                  <a:pt x="0" y="1822389"/>
                </a:cubicBezTo>
                <a:cubicBezTo>
                  <a:pt x="-46899" y="1576915"/>
                  <a:pt x="4030" y="1441748"/>
                  <a:pt x="0" y="1283695"/>
                </a:cubicBezTo>
                <a:cubicBezTo>
                  <a:pt x="-4030" y="1125642"/>
                  <a:pt x="19304" y="868983"/>
                  <a:pt x="0" y="676232"/>
                </a:cubicBezTo>
                <a:cubicBezTo>
                  <a:pt x="-19304" y="483481"/>
                  <a:pt x="74633" y="1738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998AEA-351E-4F11-801E-71093303DCC0}"/>
              </a:ext>
            </a:extLst>
          </p:cNvPr>
          <p:cNvSpPr/>
          <p:nvPr/>
        </p:nvSpPr>
        <p:spPr>
          <a:xfrm>
            <a:off x="366740" y="3319671"/>
            <a:ext cx="4761852" cy="824108"/>
          </a:xfrm>
          <a:custGeom>
            <a:avLst/>
            <a:gdLst>
              <a:gd name="connsiteX0" fmla="*/ 0 w 4761852"/>
              <a:gd name="connsiteY0" fmla="*/ 0 h 824108"/>
              <a:gd name="connsiteX1" fmla="*/ 690469 w 4761852"/>
              <a:gd name="connsiteY1" fmla="*/ 0 h 824108"/>
              <a:gd name="connsiteX2" fmla="*/ 1285700 w 4761852"/>
              <a:gd name="connsiteY2" fmla="*/ 0 h 824108"/>
              <a:gd name="connsiteX3" fmla="*/ 1833313 w 4761852"/>
              <a:gd name="connsiteY3" fmla="*/ 0 h 824108"/>
              <a:gd name="connsiteX4" fmla="*/ 2380926 w 4761852"/>
              <a:gd name="connsiteY4" fmla="*/ 0 h 824108"/>
              <a:gd name="connsiteX5" fmla="*/ 3023776 w 4761852"/>
              <a:gd name="connsiteY5" fmla="*/ 0 h 824108"/>
              <a:gd name="connsiteX6" fmla="*/ 3523770 w 4761852"/>
              <a:gd name="connsiteY6" fmla="*/ 0 h 824108"/>
              <a:gd name="connsiteX7" fmla="*/ 3976146 w 4761852"/>
              <a:gd name="connsiteY7" fmla="*/ 0 h 824108"/>
              <a:gd name="connsiteX8" fmla="*/ 4761852 w 4761852"/>
              <a:gd name="connsiteY8" fmla="*/ 0 h 824108"/>
              <a:gd name="connsiteX9" fmla="*/ 4761852 w 4761852"/>
              <a:gd name="connsiteY9" fmla="*/ 403813 h 824108"/>
              <a:gd name="connsiteX10" fmla="*/ 4761852 w 4761852"/>
              <a:gd name="connsiteY10" fmla="*/ 824108 h 824108"/>
              <a:gd name="connsiteX11" fmla="*/ 4166621 w 4761852"/>
              <a:gd name="connsiteY11" fmla="*/ 824108 h 824108"/>
              <a:gd name="connsiteX12" fmla="*/ 3666626 w 4761852"/>
              <a:gd name="connsiteY12" fmla="*/ 824108 h 824108"/>
              <a:gd name="connsiteX13" fmla="*/ 3023776 w 4761852"/>
              <a:gd name="connsiteY13" fmla="*/ 824108 h 824108"/>
              <a:gd name="connsiteX14" fmla="*/ 2333307 w 4761852"/>
              <a:gd name="connsiteY14" fmla="*/ 824108 h 824108"/>
              <a:gd name="connsiteX15" fmla="*/ 1785695 w 4761852"/>
              <a:gd name="connsiteY15" fmla="*/ 824108 h 824108"/>
              <a:gd name="connsiteX16" fmla="*/ 1238082 w 4761852"/>
              <a:gd name="connsiteY16" fmla="*/ 824108 h 824108"/>
              <a:gd name="connsiteX17" fmla="*/ 785706 w 4761852"/>
              <a:gd name="connsiteY17" fmla="*/ 824108 h 824108"/>
              <a:gd name="connsiteX18" fmla="*/ 0 w 4761852"/>
              <a:gd name="connsiteY18" fmla="*/ 824108 h 824108"/>
              <a:gd name="connsiteX19" fmla="*/ 0 w 4761852"/>
              <a:gd name="connsiteY19" fmla="*/ 436777 h 824108"/>
              <a:gd name="connsiteX20" fmla="*/ 0 w 4761852"/>
              <a:gd name="connsiteY20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61852" h="824108" fill="none" extrusionOk="0">
                <a:moveTo>
                  <a:pt x="0" y="0"/>
                </a:moveTo>
                <a:cubicBezTo>
                  <a:pt x="195343" y="-54964"/>
                  <a:pt x="414176" y="8958"/>
                  <a:pt x="690469" y="0"/>
                </a:cubicBezTo>
                <a:cubicBezTo>
                  <a:pt x="966762" y="-8958"/>
                  <a:pt x="1096222" y="833"/>
                  <a:pt x="1285700" y="0"/>
                </a:cubicBezTo>
                <a:cubicBezTo>
                  <a:pt x="1475178" y="-833"/>
                  <a:pt x="1619610" y="19702"/>
                  <a:pt x="1833313" y="0"/>
                </a:cubicBezTo>
                <a:cubicBezTo>
                  <a:pt x="2047016" y="-19702"/>
                  <a:pt x="2181325" y="19923"/>
                  <a:pt x="2380926" y="0"/>
                </a:cubicBezTo>
                <a:cubicBezTo>
                  <a:pt x="2580527" y="-19923"/>
                  <a:pt x="2852485" y="35670"/>
                  <a:pt x="3023776" y="0"/>
                </a:cubicBezTo>
                <a:cubicBezTo>
                  <a:pt x="3195067" y="-35670"/>
                  <a:pt x="3400661" y="38694"/>
                  <a:pt x="3523770" y="0"/>
                </a:cubicBezTo>
                <a:cubicBezTo>
                  <a:pt x="3646879" y="-38694"/>
                  <a:pt x="3784670" y="27558"/>
                  <a:pt x="3976146" y="0"/>
                </a:cubicBezTo>
                <a:cubicBezTo>
                  <a:pt x="4167622" y="-27558"/>
                  <a:pt x="4586948" y="37887"/>
                  <a:pt x="4761852" y="0"/>
                </a:cubicBezTo>
                <a:cubicBezTo>
                  <a:pt x="4771826" y="130028"/>
                  <a:pt x="4756554" y="285185"/>
                  <a:pt x="4761852" y="403813"/>
                </a:cubicBezTo>
                <a:cubicBezTo>
                  <a:pt x="4767150" y="522441"/>
                  <a:pt x="4740789" y="621373"/>
                  <a:pt x="4761852" y="824108"/>
                </a:cubicBezTo>
                <a:cubicBezTo>
                  <a:pt x="4566918" y="879562"/>
                  <a:pt x="4332024" y="823671"/>
                  <a:pt x="4166621" y="824108"/>
                </a:cubicBezTo>
                <a:cubicBezTo>
                  <a:pt x="4001218" y="824545"/>
                  <a:pt x="3812067" y="814977"/>
                  <a:pt x="3666626" y="824108"/>
                </a:cubicBezTo>
                <a:cubicBezTo>
                  <a:pt x="3521185" y="833239"/>
                  <a:pt x="3324595" y="756941"/>
                  <a:pt x="3023776" y="824108"/>
                </a:cubicBezTo>
                <a:cubicBezTo>
                  <a:pt x="2722957" y="891275"/>
                  <a:pt x="2551824" y="810803"/>
                  <a:pt x="2333307" y="824108"/>
                </a:cubicBezTo>
                <a:cubicBezTo>
                  <a:pt x="2114790" y="837413"/>
                  <a:pt x="2037684" y="765461"/>
                  <a:pt x="1785695" y="824108"/>
                </a:cubicBezTo>
                <a:cubicBezTo>
                  <a:pt x="1533706" y="882755"/>
                  <a:pt x="1492044" y="777417"/>
                  <a:pt x="1238082" y="824108"/>
                </a:cubicBezTo>
                <a:cubicBezTo>
                  <a:pt x="984120" y="870799"/>
                  <a:pt x="946040" y="823571"/>
                  <a:pt x="785706" y="824108"/>
                </a:cubicBezTo>
                <a:cubicBezTo>
                  <a:pt x="625372" y="824645"/>
                  <a:pt x="221907" y="777099"/>
                  <a:pt x="0" y="824108"/>
                </a:cubicBezTo>
                <a:cubicBezTo>
                  <a:pt x="-3858" y="738957"/>
                  <a:pt x="31990" y="520313"/>
                  <a:pt x="0" y="436777"/>
                </a:cubicBezTo>
                <a:cubicBezTo>
                  <a:pt x="-31990" y="353241"/>
                  <a:pt x="23943" y="149718"/>
                  <a:pt x="0" y="0"/>
                </a:cubicBezTo>
                <a:close/>
              </a:path>
              <a:path w="4761852" h="824108" stroke="0" extrusionOk="0">
                <a:moveTo>
                  <a:pt x="0" y="0"/>
                </a:moveTo>
                <a:cubicBezTo>
                  <a:pt x="205333" y="-5456"/>
                  <a:pt x="352570" y="16029"/>
                  <a:pt x="547613" y="0"/>
                </a:cubicBezTo>
                <a:cubicBezTo>
                  <a:pt x="742656" y="-16029"/>
                  <a:pt x="869449" y="71023"/>
                  <a:pt x="1190463" y="0"/>
                </a:cubicBezTo>
                <a:cubicBezTo>
                  <a:pt x="1511477" y="-71023"/>
                  <a:pt x="1453998" y="20612"/>
                  <a:pt x="1690457" y="0"/>
                </a:cubicBezTo>
                <a:cubicBezTo>
                  <a:pt x="1926916" y="-20612"/>
                  <a:pt x="1939738" y="24702"/>
                  <a:pt x="2142833" y="0"/>
                </a:cubicBezTo>
                <a:cubicBezTo>
                  <a:pt x="2345928" y="-24702"/>
                  <a:pt x="2619887" y="60318"/>
                  <a:pt x="2785683" y="0"/>
                </a:cubicBezTo>
                <a:cubicBezTo>
                  <a:pt x="2951479" y="-60318"/>
                  <a:pt x="3101296" y="39127"/>
                  <a:pt x="3380915" y="0"/>
                </a:cubicBezTo>
                <a:cubicBezTo>
                  <a:pt x="3660534" y="-39127"/>
                  <a:pt x="3610495" y="26594"/>
                  <a:pt x="3833291" y="0"/>
                </a:cubicBezTo>
                <a:cubicBezTo>
                  <a:pt x="4056087" y="-26594"/>
                  <a:pt x="4473734" y="107960"/>
                  <a:pt x="4761852" y="0"/>
                </a:cubicBezTo>
                <a:cubicBezTo>
                  <a:pt x="4802921" y="132354"/>
                  <a:pt x="4720752" y="322506"/>
                  <a:pt x="4761852" y="420295"/>
                </a:cubicBezTo>
                <a:cubicBezTo>
                  <a:pt x="4802952" y="518084"/>
                  <a:pt x="4732623" y="710071"/>
                  <a:pt x="4761852" y="824108"/>
                </a:cubicBezTo>
                <a:cubicBezTo>
                  <a:pt x="4588378" y="877787"/>
                  <a:pt x="4366824" y="823814"/>
                  <a:pt x="4261858" y="824108"/>
                </a:cubicBezTo>
                <a:cubicBezTo>
                  <a:pt x="4156892" y="824402"/>
                  <a:pt x="3932677" y="782052"/>
                  <a:pt x="3619008" y="824108"/>
                </a:cubicBezTo>
                <a:cubicBezTo>
                  <a:pt x="3305339" y="866164"/>
                  <a:pt x="3333033" y="792808"/>
                  <a:pt x="3071395" y="824108"/>
                </a:cubicBezTo>
                <a:cubicBezTo>
                  <a:pt x="2809757" y="855408"/>
                  <a:pt x="2721334" y="771997"/>
                  <a:pt x="2523782" y="824108"/>
                </a:cubicBezTo>
                <a:cubicBezTo>
                  <a:pt x="2326230" y="876219"/>
                  <a:pt x="2159083" y="815852"/>
                  <a:pt x="2023787" y="824108"/>
                </a:cubicBezTo>
                <a:cubicBezTo>
                  <a:pt x="1888492" y="832364"/>
                  <a:pt x="1716682" y="771564"/>
                  <a:pt x="1571411" y="824108"/>
                </a:cubicBezTo>
                <a:cubicBezTo>
                  <a:pt x="1426140" y="876652"/>
                  <a:pt x="1194467" y="780643"/>
                  <a:pt x="928561" y="824108"/>
                </a:cubicBezTo>
                <a:cubicBezTo>
                  <a:pt x="662655" y="867573"/>
                  <a:pt x="374193" y="729626"/>
                  <a:pt x="0" y="824108"/>
                </a:cubicBezTo>
                <a:cubicBezTo>
                  <a:pt x="-48776" y="624988"/>
                  <a:pt x="25745" y="523170"/>
                  <a:pt x="0" y="412054"/>
                </a:cubicBezTo>
                <a:cubicBezTo>
                  <a:pt x="-25745" y="300938"/>
                  <a:pt x="27984" y="200480"/>
                  <a:pt x="0" y="0"/>
                </a:cubicBez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Resource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AFAD8-1F92-41A5-887D-4C9CAE61B7CC}"/>
              </a:ext>
            </a:extLst>
          </p:cNvPr>
          <p:cNvSpPr/>
          <p:nvPr/>
        </p:nvSpPr>
        <p:spPr>
          <a:xfrm>
            <a:off x="418157" y="4335938"/>
            <a:ext cx="2245530" cy="824108"/>
          </a:xfrm>
          <a:custGeom>
            <a:avLst/>
            <a:gdLst>
              <a:gd name="connsiteX0" fmla="*/ 0 w 2245530"/>
              <a:gd name="connsiteY0" fmla="*/ 0 h 824108"/>
              <a:gd name="connsiteX1" fmla="*/ 516472 w 2245530"/>
              <a:gd name="connsiteY1" fmla="*/ 0 h 824108"/>
              <a:gd name="connsiteX2" fmla="*/ 1055399 w 2245530"/>
              <a:gd name="connsiteY2" fmla="*/ 0 h 824108"/>
              <a:gd name="connsiteX3" fmla="*/ 1594326 w 2245530"/>
              <a:gd name="connsiteY3" fmla="*/ 0 h 824108"/>
              <a:gd name="connsiteX4" fmla="*/ 2245530 w 2245530"/>
              <a:gd name="connsiteY4" fmla="*/ 0 h 824108"/>
              <a:gd name="connsiteX5" fmla="*/ 2245530 w 2245530"/>
              <a:gd name="connsiteY5" fmla="*/ 412054 h 824108"/>
              <a:gd name="connsiteX6" fmla="*/ 2245530 w 2245530"/>
              <a:gd name="connsiteY6" fmla="*/ 824108 h 824108"/>
              <a:gd name="connsiteX7" fmla="*/ 1706603 w 2245530"/>
              <a:gd name="connsiteY7" fmla="*/ 824108 h 824108"/>
              <a:gd name="connsiteX8" fmla="*/ 1212586 w 2245530"/>
              <a:gd name="connsiteY8" fmla="*/ 824108 h 824108"/>
              <a:gd name="connsiteX9" fmla="*/ 696114 w 2245530"/>
              <a:gd name="connsiteY9" fmla="*/ 824108 h 824108"/>
              <a:gd name="connsiteX10" fmla="*/ 0 w 2245530"/>
              <a:gd name="connsiteY10" fmla="*/ 824108 h 824108"/>
              <a:gd name="connsiteX11" fmla="*/ 0 w 2245530"/>
              <a:gd name="connsiteY11" fmla="*/ 428536 h 824108"/>
              <a:gd name="connsiteX12" fmla="*/ 0 w 2245530"/>
              <a:gd name="connsiteY12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5530" h="824108" fill="none" extrusionOk="0">
                <a:moveTo>
                  <a:pt x="0" y="0"/>
                </a:moveTo>
                <a:cubicBezTo>
                  <a:pt x="138711" y="-21754"/>
                  <a:pt x="282462" y="48865"/>
                  <a:pt x="516472" y="0"/>
                </a:cubicBezTo>
                <a:cubicBezTo>
                  <a:pt x="750482" y="-48865"/>
                  <a:pt x="842220" y="28554"/>
                  <a:pt x="1055399" y="0"/>
                </a:cubicBezTo>
                <a:cubicBezTo>
                  <a:pt x="1268578" y="-28554"/>
                  <a:pt x="1395747" y="12969"/>
                  <a:pt x="1594326" y="0"/>
                </a:cubicBezTo>
                <a:cubicBezTo>
                  <a:pt x="1792905" y="-12969"/>
                  <a:pt x="2061444" y="77592"/>
                  <a:pt x="2245530" y="0"/>
                </a:cubicBezTo>
                <a:cubicBezTo>
                  <a:pt x="2266710" y="147528"/>
                  <a:pt x="2244859" y="322736"/>
                  <a:pt x="2245530" y="412054"/>
                </a:cubicBezTo>
                <a:cubicBezTo>
                  <a:pt x="2246201" y="501372"/>
                  <a:pt x="2218460" y="694567"/>
                  <a:pt x="2245530" y="824108"/>
                </a:cubicBezTo>
                <a:cubicBezTo>
                  <a:pt x="2112532" y="828155"/>
                  <a:pt x="1815293" y="770330"/>
                  <a:pt x="1706603" y="824108"/>
                </a:cubicBezTo>
                <a:cubicBezTo>
                  <a:pt x="1597913" y="877886"/>
                  <a:pt x="1351860" y="809363"/>
                  <a:pt x="1212586" y="824108"/>
                </a:cubicBezTo>
                <a:cubicBezTo>
                  <a:pt x="1073312" y="838853"/>
                  <a:pt x="877370" y="784574"/>
                  <a:pt x="696114" y="824108"/>
                </a:cubicBezTo>
                <a:cubicBezTo>
                  <a:pt x="514858" y="863642"/>
                  <a:pt x="160694" y="771903"/>
                  <a:pt x="0" y="824108"/>
                </a:cubicBezTo>
                <a:cubicBezTo>
                  <a:pt x="-121" y="643602"/>
                  <a:pt x="9301" y="600993"/>
                  <a:pt x="0" y="428536"/>
                </a:cubicBezTo>
                <a:cubicBezTo>
                  <a:pt x="-9301" y="256079"/>
                  <a:pt x="14010" y="193844"/>
                  <a:pt x="0" y="0"/>
                </a:cubicBezTo>
                <a:close/>
              </a:path>
              <a:path w="2245530" h="824108" stroke="0" extrusionOk="0">
                <a:moveTo>
                  <a:pt x="0" y="0"/>
                </a:moveTo>
                <a:cubicBezTo>
                  <a:pt x="113379" y="-13905"/>
                  <a:pt x="394418" y="11654"/>
                  <a:pt x="538927" y="0"/>
                </a:cubicBezTo>
                <a:cubicBezTo>
                  <a:pt x="683436" y="-11654"/>
                  <a:pt x="919494" y="69140"/>
                  <a:pt x="1122765" y="0"/>
                </a:cubicBezTo>
                <a:cubicBezTo>
                  <a:pt x="1326036" y="-69140"/>
                  <a:pt x="1391565" y="28067"/>
                  <a:pt x="1639237" y="0"/>
                </a:cubicBezTo>
                <a:cubicBezTo>
                  <a:pt x="1886909" y="-28067"/>
                  <a:pt x="2104658" y="13703"/>
                  <a:pt x="2245530" y="0"/>
                </a:cubicBezTo>
                <a:cubicBezTo>
                  <a:pt x="2251797" y="108855"/>
                  <a:pt x="2228797" y="304186"/>
                  <a:pt x="2245530" y="420295"/>
                </a:cubicBezTo>
                <a:cubicBezTo>
                  <a:pt x="2262263" y="536405"/>
                  <a:pt x="2220523" y="727490"/>
                  <a:pt x="2245530" y="824108"/>
                </a:cubicBezTo>
                <a:cubicBezTo>
                  <a:pt x="2000972" y="881668"/>
                  <a:pt x="1845926" y="765893"/>
                  <a:pt x="1684148" y="824108"/>
                </a:cubicBezTo>
                <a:cubicBezTo>
                  <a:pt x="1522370" y="882323"/>
                  <a:pt x="1294632" y="806534"/>
                  <a:pt x="1190131" y="824108"/>
                </a:cubicBezTo>
                <a:cubicBezTo>
                  <a:pt x="1085630" y="841682"/>
                  <a:pt x="757749" y="762898"/>
                  <a:pt x="606293" y="824108"/>
                </a:cubicBezTo>
                <a:cubicBezTo>
                  <a:pt x="454837" y="885318"/>
                  <a:pt x="239416" y="777566"/>
                  <a:pt x="0" y="824108"/>
                </a:cubicBezTo>
                <a:cubicBezTo>
                  <a:pt x="-37551" y="654089"/>
                  <a:pt x="8385" y="488133"/>
                  <a:pt x="0" y="403813"/>
                </a:cubicBezTo>
                <a:cubicBezTo>
                  <a:pt x="-8385" y="319493"/>
                  <a:pt x="21727" y="198734"/>
                  <a:pt x="0" y="0"/>
                </a:cubicBez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C85254-6C38-48DC-B86E-A339614ADDD2}"/>
              </a:ext>
            </a:extLst>
          </p:cNvPr>
          <p:cNvSpPr/>
          <p:nvPr/>
        </p:nvSpPr>
        <p:spPr>
          <a:xfrm>
            <a:off x="2867505" y="4305285"/>
            <a:ext cx="2245530" cy="824108"/>
          </a:xfrm>
          <a:custGeom>
            <a:avLst/>
            <a:gdLst>
              <a:gd name="connsiteX0" fmla="*/ 0 w 2245530"/>
              <a:gd name="connsiteY0" fmla="*/ 0 h 824108"/>
              <a:gd name="connsiteX1" fmla="*/ 516472 w 2245530"/>
              <a:gd name="connsiteY1" fmla="*/ 0 h 824108"/>
              <a:gd name="connsiteX2" fmla="*/ 1055399 w 2245530"/>
              <a:gd name="connsiteY2" fmla="*/ 0 h 824108"/>
              <a:gd name="connsiteX3" fmla="*/ 1594326 w 2245530"/>
              <a:gd name="connsiteY3" fmla="*/ 0 h 824108"/>
              <a:gd name="connsiteX4" fmla="*/ 2245530 w 2245530"/>
              <a:gd name="connsiteY4" fmla="*/ 0 h 824108"/>
              <a:gd name="connsiteX5" fmla="*/ 2245530 w 2245530"/>
              <a:gd name="connsiteY5" fmla="*/ 412054 h 824108"/>
              <a:gd name="connsiteX6" fmla="*/ 2245530 w 2245530"/>
              <a:gd name="connsiteY6" fmla="*/ 824108 h 824108"/>
              <a:gd name="connsiteX7" fmla="*/ 1706603 w 2245530"/>
              <a:gd name="connsiteY7" fmla="*/ 824108 h 824108"/>
              <a:gd name="connsiteX8" fmla="*/ 1212586 w 2245530"/>
              <a:gd name="connsiteY8" fmla="*/ 824108 h 824108"/>
              <a:gd name="connsiteX9" fmla="*/ 696114 w 2245530"/>
              <a:gd name="connsiteY9" fmla="*/ 824108 h 824108"/>
              <a:gd name="connsiteX10" fmla="*/ 0 w 2245530"/>
              <a:gd name="connsiteY10" fmla="*/ 824108 h 824108"/>
              <a:gd name="connsiteX11" fmla="*/ 0 w 2245530"/>
              <a:gd name="connsiteY11" fmla="*/ 428536 h 824108"/>
              <a:gd name="connsiteX12" fmla="*/ 0 w 2245530"/>
              <a:gd name="connsiteY12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5530" h="824108" fill="none" extrusionOk="0">
                <a:moveTo>
                  <a:pt x="0" y="0"/>
                </a:moveTo>
                <a:cubicBezTo>
                  <a:pt x="138711" y="-21754"/>
                  <a:pt x="282462" y="48865"/>
                  <a:pt x="516472" y="0"/>
                </a:cubicBezTo>
                <a:cubicBezTo>
                  <a:pt x="750482" y="-48865"/>
                  <a:pt x="842220" y="28554"/>
                  <a:pt x="1055399" y="0"/>
                </a:cubicBezTo>
                <a:cubicBezTo>
                  <a:pt x="1268578" y="-28554"/>
                  <a:pt x="1395747" y="12969"/>
                  <a:pt x="1594326" y="0"/>
                </a:cubicBezTo>
                <a:cubicBezTo>
                  <a:pt x="1792905" y="-12969"/>
                  <a:pt x="2061444" y="77592"/>
                  <a:pt x="2245530" y="0"/>
                </a:cubicBezTo>
                <a:cubicBezTo>
                  <a:pt x="2266710" y="147528"/>
                  <a:pt x="2244859" y="322736"/>
                  <a:pt x="2245530" y="412054"/>
                </a:cubicBezTo>
                <a:cubicBezTo>
                  <a:pt x="2246201" y="501372"/>
                  <a:pt x="2218460" y="694567"/>
                  <a:pt x="2245530" y="824108"/>
                </a:cubicBezTo>
                <a:cubicBezTo>
                  <a:pt x="2112532" y="828155"/>
                  <a:pt x="1815293" y="770330"/>
                  <a:pt x="1706603" y="824108"/>
                </a:cubicBezTo>
                <a:cubicBezTo>
                  <a:pt x="1597913" y="877886"/>
                  <a:pt x="1351860" y="809363"/>
                  <a:pt x="1212586" y="824108"/>
                </a:cubicBezTo>
                <a:cubicBezTo>
                  <a:pt x="1073312" y="838853"/>
                  <a:pt x="877370" y="784574"/>
                  <a:pt x="696114" y="824108"/>
                </a:cubicBezTo>
                <a:cubicBezTo>
                  <a:pt x="514858" y="863642"/>
                  <a:pt x="160694" y="771903"/>
                  <a:pt x="0" y="824108"/>
                </a:cubicBezTo>
                <a:cubicBezTo>
                  <a:pt x="-121" y="643602"/>
                  <a:pt x="9301" y="600993"/>
                  <a:pt x="0" y="428536"/>
                </a:cubicBezTo>
                <a:cubicBezTo>
                  <a:pt x="-9301" y="256079"/>
                  <a:pt x="14010" y="193844"/>
                  <a:pt x="0" y="0"/>
                </a:cubicBezTo>
                <a:close/>
              </a:path>
              <a:path w="2245530" h="824108" stroke="0" extrusionOk="0">
                <a:moveTo>
                  <a:pt x="0" y="0"/>
                </a:moveTo>
                <a:cubicBezTo>
                  <a:pt x="113379" y="-13905"/>
                  <a:pt x="394418" y="11654"/>
                  <a:pt x="538927" y="0"/>
                </a:cubicBezTo>
                <a:cubicBezTo>
                  <a:pt x="683436" y="-11654"/>
                  <a:pt x="919494" y="69140"/>
                  <a:pt x="1122765" y="0"/>
                </a:cubicBezTo>
                <a:cubicBezTo>
                  <a:pt x="1326036" y="-69140"/>
                  <a:pt x="1391565" y="28067"/>
                  <a:pt x="1639237" y="0"/>
                </a:cubicBezTo>
                <a:cubicBezTo>
                  <a:pt x="1886909" y="-28067"/>
                  <a:pt x="2104658" y="13703"/>
                  <a:pt x="2245530" y="0"/>
                </a:cubicBezTo>
                <a:cubicBezTo>
                  <a:pt x="2251797" y="108855"/>
                  <a:pt x="2228797" y="304186"/>
                  <a:pt x="2245530" y="420295"/>
                </a:cubicBezTo>
                <a:cubicBezTo>
                  <a:pt x="2262263" y="536405"/>
                  <a:pt x="2220523" y="727490"/>
                  <a:pt x="2245530" y="824108"/>
                </a:cubicBezTo>
                <a:cubicBezTo>
                  <a:pt x="2000972" y="881668"/>
                  <a:pt x="1845926" y="765893"/>
                  <a:pt x="1684148" y="824108"/>
                </a:cubicBezTo>
                <a:cubicBezTo>
                  <a:pt x="1522370" y="882323"/>
                  <a:pt x="1294632" y="806534"/>
                  <a:pt x="1190131" y="824108"/>
                </a:cubicBezTo>
                <a:cubicBezTo>
                  <a:pt x="1085630" y="841682"/>
                  <a:pt x="757749" y="762898"/>
                  <a:pt x="606293" y="824108"/>
                </a:cubicBezTo>
                <a:cubicBezTo>
                  <a:pt x="454837" y="885318"/>
                  <a:pt x="239416" y="777566"/>
                  <a:pt x="0" y="824108"/>
                </a:cubicBezTo>
                <a:cubicBezTo>
                  <a:pt x="-37551" y="654089"/>
                  <a:pt x="8385" y="488133"/>
                  <a:pt x="0" y="403813"/>
                </a:cubicBezTo>
                <a:cubicBezTo>
                  <a:pt x="-8385" y="319493"/>
                  <a:pt x="21727" y="198734"/>
                  <a:pt x="0" y="0"/>
                </a:cubicBez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39132-1AF7-411A-99FD-45147CE4446E}"/>
              </a:ext>
            </a:extLst>
          </p:cNvPr>
          <p:cNvSpPr/>
          <p:nvPr/>
        </p:nvSpPr>
        <p:spPr>
          <a:xfrm>
            <a:off x="418157" y="5361307"/>
            <a:ext cx="2245530" cy="824108"/>
          </a:xfrm>
          <a:custGeom>
            <a:avLst/>
            <a:gdLst>
              <a:gd name="connsiteX0" fmla="*/ 0 w 2245530"/>
              <a:gd name="connsiteY0" fmla="*/ 0 h 824108"/>
              <a:gd name="connsiteX1" fmla="*/ 516472 w 2245530"/>
              <a:gd name="connsiteY1" fmla="*/ 0 h 824108"/>
              <a:gd name="connsiteX2" fmla="*/ 1055399 w 2245530"/>
              <a:gd name="connsiteY2" fmla="*/ 0 h 824108"/>
              <a:gd name="connsiteX3" fmla="*/ 1594326 w 2245530"/>
              <a:gd name="connsiteY3" fmla="*/ 0 h 824108"/>
              <a:gd name="connsiteX4" fmla="*/ 2245530 w 2245530"/>
              <a:gd name="connsiteY4" fmla="*/ 0 h 824108"/>
              <a:gd name="connsiteX5" fmla="*/ 2245530 w 2245530"/>
              <a:gd name="connsiteY5" fmla="*/ 412054 h 824108"/>
              <a:gd name="connsiteX6" fmla="*/ 2245530 w 2245530"/>
              <a:gd name="connsiteY6" fmla="*/ 824108 h 824108"/>
              <a:gd name="connsiteX7" fmla="*/ 1706603 w 2245530"/>
              <a:gd name="connsiteY7" fmla="*/ 824108 h 824108"/>
              <a:gd name="connsiteX8" fmla="*/ 1212586 w 2245530"/>
              <a:gd name="connsiteY8" fmla="*/ 824108 h 824108"/>
              <a:gd name="connsiteX9" fmla="*/ 696114 w 2245530"/>
              <a:gd name="connsiteY9" fmla="*/ 824108 h 824108"/>
              <a:gd name="connsiteX10" fmla="*/ 0 w 2245530"/>
              <a:gd name="connsiteY10" fmla="*/ 824108 h 824108"/>
              <a:gd name="connsiteX11" fmla="*/ 0 w 2245530"/>
              <a:gd name="connsiteY11" fmla="*/ 428536 h 824108"/>
              <a:gd name="connsiteX12" fmla="*/ 0 w 2245530"/>
              <a:gd name="connsiteY12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5530" h="824108" fill="none" extrusionOk="0">
                <a:moveTo>
                  <a:pt x="0" y="0"/>
                </a:moveTo>
                <a:cubicBezTo>
                  <a:pt x="138711" y="-21754"/>
                  <a:pt x="282462" y="48865"/>
                  <a:pt x="516472" y="0"/>
                </a:cubicBezTo>
                <a:cubicBezTo>
                  <a:pt x="750482" y="-48865"/>
                  <a:pt x="842220" y="28554"/>
                  <a:pt x="1055399" y="0"/>
                </a:cubicBezTo>
                <a:cubicBezTo>
                  <a:pt x="1268578" y="-28554"/>
                  <a:pt x="1395747" y="12969"/>
                  <a:pt x="1594326" y="0"/>
                </a:cubicBezTo>
                <a:cubicBezTo>
                  <a:pt x="1792905" y="-12969"/>
                  <a:pt x="2061444" y="77592"/>
                  <a:pt x="2245530" y="0"/>
                </a:cubicBezTo>
                <a:cubicBezTo>
                  <a:pt x="2266710" y="147528"/>
                  <a:pt x="2244859" y="322736"/>
                  <a:pt x="2245530" y="412054"/>
                </a:cubicBezTo>
                <a:cubicBezTo>
                  <a:pt x="2246201" y="501372"/>
                  <a:pt x="2218460" y="694567"/>
                  <a:pt x="2245530" y="824108"/>
                </a:cubicBezTo>
                <a:cubicBezTo>
                  <a:pt x="2112532" y="828155"/>
                  <a:pt x="1815293" y="770330"/>
                  <a:pt x="1706603" y="824108"/>
                </a:cubicBezTo>
                <a:cubicBezTo>
                  <a:pt x="1597913" y="877886"/>
                  <a:pt x="1351860" y="809363"/>
                  <a:pt x="1212586" y="824108"/>
                </a:cubicBezTo>
                <a:cubicBezTo>
                  <a:pt x="1073312" y="838853"/>
                  <a:pt x="877370" y="784574"/>
                  <a:pt x="696114" y="824108"/>
                </a:cubicBezTo>
                <a:cubicBezTo>
                  <a:pt x="514858" y="863642"/>
                  <a:pt x="160694" y="771903"/>
                  <a:pt x="0" y="824108"/>
                </a:cubicBezTo>
                <a:cubicBezTo>
                  <a:pt x="-121" y="643602"/>
                  <a:pt x="9301" y="600993"/>
                  <a:pt x="0" y="428536"/>
                </a:cubicBezTo>
                <a:cubicBezTo>
                  <a:pt x="-9301" y="256079"/>
                  <a:pt x="14010" y="193844"/>
                  <a:pt x="0" y="0"/>
                </a:cubicBezTo>
                <a:close/>
              </a:path>
              <a:path w="2245530" h="824108" stroke="0" extrusionOk="0">
                <a:moveTo>
                  <a:pt x="0" y="0"/>
                </a:moveTo>
                <a:cubicBezTo>
                  <a:pt x="113379" y="-13905"/>
                  <a:pt x="394418" y="11654"/>
                  <a:pt x="538927" y="0"/>
                </a:cubicBezTo>
                <a:cubicBezTo>
                  <a:pt x="683436" y="-11654"/>
                  <a:pt x="919494" y="69140"/>
                  <a:pt x="1122765" y="0"/>
                </a:cubicBezTo>
                <a:cubicBezTo>
                  <a:pt x="1326036" y="-69140"/>
                  <a:pt x="1391565" y="28067"/>
                  <a:pt x="1639237" y="0"/>
                </a:cubicBezTo>
                <a:cubicBezTo>
                  <a:pt x="1886909" y="-28067"/>
                  <a:pt x="2104658" y="13703"/>
                  <a:pt x="2245530" y="0"/>
                </a:cubicBezTo>
                <a:cubicBezTo>
                  <a:pt x="2251797" y="108855"/>
                  <a:pt x="2228797" y="304186"/>
                  <a:pt x="2245530" y="420295"/>
                </a:cubicBezTo>
                <a:cubicBezTo>
                  <a:pt x="2262263" y="536405"/>
                  <a:pt x="2220523" y="727490"/>
                  <a:pt x="2245530" y="824108"/>
                </a:cubicBezTo>
                <a:cubicBezTo>
                  <a:pt x="2000972" y="881668"/>
                  <a:pt x="1845926" y="765893"/>
                  <a:pt x="1684148" y="824108"/>
                </a:cubicBezTo>
                <a:cubicBezTo>
                  <a:pt x="1522370" y="882323"/>
                  <a:pt x="1294632" y="806534"/>
                  <a:pt x="1190131" y="824108"/>
                </a:cubicBezTo>
                <a:cubicBezTo>
                  <a:pt x="1085630" y="841682"/>
                  <a:pt x="757749" y="762898"/>
                  <a:pt x="606293" y="824108"/>
                </a:cubicBezTo>
                <a:cubicBezTo>
                  <a:pt x="454837" y="885318"/>
                  <a:pt x="239416" y="777566"/>
                  <a:pt x="0" y="824108"/>
                </a:cubicBezTo>
                <a:cubicBezTo>
                  <a:pt x="-37551" y="654089"/>
                  <a:pt x="8385" y="488133"/>
                  <a:pt x="0" y="403813"/>
                </a:cubicBezTo>
                <a:cubicBezTo>
                  <a:pt x="-8385" y="319493"/>
                  <a:pt x="21727" y="198734"/>
                  <a:pt x="0" y="0"/>
                </a:cubicBez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9F266-B997-4CFF-B8A2-FE3FEC840430}"/>
              </a:ext>
            </a:extLst>
          </p:cNvPr>
          <p:cNvSpPr/>
          <p:nvPr/>
        </p:nvSpPr>
        <p:spPr>
          <a:xfrm>
            <a:off x="2883062" y="5394811"/>
            <a:ext cx="2245530" cy="824108"/>
          </a:xfrm>
          <a:custGeom>
            <a:avLst/>
            <a:gdLst>
              <a:gd name="connsiteX0" fmla="*/ 0 w 2245530"/>
              <a:gd name="connsiteY0" fmla="*/ 0 h 824108"/>
              <a:gd name="connsiteX1" fmla="*/ 516472 w 2245530"/>
              <a:gd name="connsiteY1" fmla="*/ 0 h 824108"/>
              <a:gd name="connsiteX2" fmla="*/ 1055399 w 2245530"/>
              <a:gd name="connsiteY2" fmla="*/ 0 h 824108"/>
              <a:gd name="connsiteX3" fmla="*/ 1594326 w 2245530"/>
              <a:gd name="connsiteY3" fmla="*/ 0 h 824108"/>
              <a:gd name="connsiteX4" fmla="*/ 2245530 w 2245530"/>
              <a:gd name="connsiteY4" fmla="*/ 0 h 824108"/>
              <a:gd name="connsiteX5" fmla="*/ 2245530 w 2245530"/>
              <a:gd name="connsiteY5" fmla="*/ 412054 h 824108"/>
              <a:gd name="connsiteX6" fmla="*/ 2245530 w 2245530"/>
              <a:gd name="connsiteY6" fmla="*/ 824108 h 824108"/>
              <a:gd name="connsiteX7" fmla="*/ 1706603 w 2245530"/>
              <a:gd name="connsiteY7" fmla="*/ 824108 h 824108"/>
              <a:gd name="connsiteX8" fmla="*/ 1212586 w 2245530"/>
              <a:gd name="connsiteY8" fmla="*/ 824108 h 824108"/>
              <a:gd name="connsiteX9" fmla="*/ 696114 w 2245530"/>
              <a:gd name="connsiteY9" fmla="*/ 824108 h 824108"/>
              <a:gd name="connsiteX10" fmla="*/ 0 w 2245530"/>
              <a:gd name="connsiteY10" fmla="*/ 824108 h 824108"/>
              <a:gd name="connsiteX11" fmla="*/ 0 w 2245530"/>
              <a:gd name="connsiteY11" fmla="*/ 428536 h 824108"/>
              <a:gd name="connsiteX12" fmla="*/ 0 w 2245530"/>
              <a:gd name="connsiteY12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5530" h="824108" fill="none" extrusionOk="0">
                <a:moveTo>
                  <a:pt x="0" y="0"/>
                </a:moveTo>
                <a:cubicBezTo>
                  <a:pt x="138711" y="-21754"/>
                  <a:pt x="282462" y="48865"/>
                  <a:pt x="516472" y="0"/>
                </a:cubicBezTo>
                <a:cubicBezTo>
                  <a:pt x="750482" y="-48865"/>
                  <a:pt x="842220" y="28554"/>
                  <a:pt x="1055399" y="0"/>
                </a:cubicBezTo>
                <a:cubicBezTo>
                  <a:pt x="1268578" y="-28554"/>
                  <a:pt x="1395747" y="12969"/>
                  <a:pt x="1594326" y="0"/>
                </a:cubicBezTo>
                <a:cubicBezTo>
                  <a:pt x="1792905" y="-12969"/>
                  <a:pt x="2061444" y="77592"/>
                  <a:pt x="2245530" y="0"/>
                </a:cubicBezTo>
                <a:cubicBezTo>
                  <a:pt x="2266710" y="147528"/>
                  <a:pt x="2244859" y="322736"/>
                  <a:pt x="2245530" y="412054"/>
                </a:cubicBezTo>
                <a:cubicBezTo>
                  <a:pt x="2246201" y="501372"/>
                  <a:pt x="2218460" y="694567"/>
                  <a:pt x="2245530" y="824108"/>
                </a:cubicBezTo>
                <a:cubicBezTo>
                  <a:pt x="2112532" y="828155"/>
                  <a:pt x="1815293" y="770330"/>
                  <a:pt x="1706603" y="824108"/>
                </a:cubicBezTo>
                <a:cubicBezTo>
                  <a:pt x="1597913" y="877886"/>
                  <a:pt x="1351860" y="809363"/>
                  <a:pt x="1212586" y="824108"/>
                </a:cubicBezTo>
                <a:cubicBezTo>
                  <a:pt x="1073312" y="838853"/>
                  <a:pt x="877370" y="784574"/>
                  <a:pt x="696114" y="824108"/>
                </a:cubicBezTo>
                <a:cubicBezTo>
                  <a:pt x="514858" y="863642"/>
                  <a:pt x="160694" y="771903"/>
                  <a:pt x="0" y="824108"/>
                </a:cubicBezTo>
                <a:cubicBezTo>
                  <a:pt x="-121" y="643602"/>
                  <a:pt x="9301" y="600993"/>
                  <a:pt x="0" y="428536"/>
                </a:cubicBezTo>
                <a:cubicBezTo>
                  <a:pt x="-9301" y="256079"/>
                  <a:pt x="14010" y="193844"/>
                  <a:pt x="0" y="0"/>
                </a:cubicBezTo>
                <a:close/>
              </a:path>
              <a:path w="2245530" h="824108" stroke="0" extrusionOk="0">
                <a:moveTo>
                  <a:pt x="0" y="0"/>
                </a:moveTo>
                <a:cubicBezTo>
                  <a:pt x="113379" y="-13905"/>
                  <a:pt x="394418" y="11654"/>
                  <a:pt x="538927" y="0"/>
                </a:cubicBezTo>
                <a:cubicBezTo>
                  <a:pt x="683436" y="-11654"/>
                  <a:pt x="919494" y="69140"/>
                  <a:pt x="1122765" y="0"/>
                </a:cubicBezTo>
                <a:cubicBezTo>
                  <a:pt x="1326036" y="-69140"/>
                  <a:pt x="1391565" y="28067"/>
                  <a:pt x="1639237" y="0"/>
                </a:cubicBezTo>
                <a:cubicBezTo>
                  <a:pt x="1886909" y="-28067"/>
                  <a:pt x="2104658" y="13703"/>
                  <a:pt x="2245530" y="0"/>
                </a:cubicBezTo>
                <a:cubicBezTo>
                  <a:pt x="2251797" y="108855"/>
                  <a:pt x="2228797" y="304186"/>
                  <a:pt x="2245530" y="420295"/>
                </a:cubicBezTo>
                <a:cubicBezTo>
                  <a:pt x="2262263" y="536405"/>
                  <a:pt x="2220523" y="727490"/>
                  <a:pt x="2245530" y="824108"/>
                </a:cubicBezTo>
                <a:cubicBezTo>
                  <a:pt x="2000972" y="881668"/>
                  <a:pt x="1845926" y="765893"/>
                  <a:pt x="1684148" y="824108"/>
                </a:cubicBezTo>
                <a:cubicBezTo>
                  <a:pt x="1522370" y="882323"/>
                  <a:pt x="1294632" y="806534"/>
                  <a:pt x="1190131" y="824108"/>
                </a:cubicBezTo>
                <a:cubicBezTo>
                  <a:pt x="1085630" y="841682"/>
                  <a:pt x="757749" y="762898"/>
                  <a:pt x="606293" y="824108"/>
                </a:cubicBezTo>
                <a:cubicBezTo>
                  <a:pt x="454837" y="885318"/>
                  <a:pt x="239416" y="777566"/>
                  <a:pt x="0" y="824108"/>
                </a:cubicBezTo>
                <a:cubicBezTo>
                  <a:pt x="-37551" y="654089"/>
                  <a:pt x="8385" y="488133"/>
                  <a:pt x="0" y="403813"/>
                </a:cubicBezTo>
                <a:cubicBezTo>
                  <a:pt x="-8385" y="319493"/>
                  <a:pt x="21727" y="198734"/>
                  <a:pt x="0" y="0"/>
                </a:cubicBez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752207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 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AC0071-4AAA-402C-9B0A-D3B1351D9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20872" y="4886504"/>
            <a:ext cx="11064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8156731-0DF9-4A8C-A82B-1B47E7CFA24A}"/>
              </a:ext>
            </a:extLst>
          </p:cNvPr>
          <p:cNvSpPr/>
          <p:nvPr/>
        </p:nvSpPr>
        <p:spPr>
          <a:xfrm>
            <a:off x="6372833" y="4294447"/>
            <a:ext cx="428668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 schedule based on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constraints and Capacity</a:t>
            </a:r>
          </a:p>
        </p:txBody>
      </p:sp>
    </p:spTree>
    <p:extLst>
      <p:ext uri="{BB962C8B-B14F-4D97-AF65-F5344CB8AC3E}">
        <p14:creationId xmlns:p14="http://schemas.microsoft.com/office/powerpoint/2010/main" val="27719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Schedulers in Hadoop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61C62-2302-4EE9-9D7B-90022C79496C}"/>
              </a:ext>
            </a:extLst>
          </p:cNvPr>
          <p:cNvSpPr/>
          <p:nvPr/>
        </p:nvSpPr>
        <p:spPr>
          <a:xfrm>
            <a:off x="49718" y="2136338"/>
            <a:ext cx="86225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 Schedular( Apache)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Capacity Schedular(Horton)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Fair Schedular(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CloudEra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15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FIFO Schedular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Schedulars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8EA2F-0824-4A3D-9366-346742D8DFB0}"/>
              </a:ext>
            </a:extLst>
          </p:cNvPr>
          <p:cNvSpPr/>
          <p:nvPr/>
        </p:nvSpPr>
        <p:spPr>
          <a:xfrm>
            <a:off x="221997" y="1619503"/>
            <a:ext cx="84523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In First Out Schedular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 are allocated in first in first out basis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 made first are served first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362916D-7009-483B-B686-4E7ED117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94902"/>
              </p:ext>
            </p:extLst>
          </p:nvPr>
        </p:nvGraphicFramePr>
        <p:xfrm>
          <a:off x="916608" y="3280135"/>
          <a:ext cx="10358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48">
                  <a:extLst>
                    <a:ext uri="{9D8B030D-6E8A-4147-A177-3AD203B41FA5}">
                      <a16:colId xmlns:a16="http://schemas.microsoft.com/office/drawing/2014/main" val="3337920077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1670908933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3369628964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2451259816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3697744465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891511777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3857121010"/>
                    </a:ext>
                  </a:extLst>
                </a:gridCol>
                <a:gridCol w="1294848">
                  <a:extLst>
                    <a:ext uri="{9D8B030D-6E8A-4147-A177-3AD203B41FA5}">
                      <a16:colId xmlns:a16="http://schemas.microsoft.com/office/drawing/2014/main" val="336558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6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1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0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1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3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1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FIFO Schedular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Schedulars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12888-CD26-4BE5-9D92-ADE545445950}"/>
              </a:ext>
            </a:extLst>
          </p:cNvPr>
          <p:cNvSpPr/>
          <p:nvPr/>
        </p:nvSpPr>
        <p:spPr>
          <a:xfrm>
            <a:off x="9562645" y="5820428"/>
            <a:ext cx="906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01B01-32D7-4FAD-B9FA-6A81088686A4}"/>
              </a:ext>
            </a:extLst>
          </p:cNvPr>
          <p:cNvSpPr/>
          <p:nvPr/>
        </p:nvSpPr>
        <p:spPr>
          <a:xfrm>
            <a:off x="0" y="1641256"/>
            <a:ext cx="20805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Capacity Utilization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1B0F2-C461-4D30-AABA-C9DBD84CB4DD}"/>
              </a:ext>
            </a:extLst>
          </p:cNvPr>
          <p:cNvCxnSpPr/>
          <p:nvPr/>
        </p:nvCxnSpPr>
        <p:spPr>
          <a:xfrm>
            <a:off x="2928730" y="5367130"/>
            <a:ext cx="7421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9F180-F30B-44DA-A336-A3DB1334E177}"/>
              </a:ext>
            </a:extLst>
          </p:cNvPr>
          <p:cNvCxnSpPr/>
          <p:nvPr/>
        </p:nvCxnSpPr>
        <p:spPr>
          <a:xfrm flipV="1">
            <a:off x="2915478" y="1497496"/>
            <a:ext cx="0" cy="3856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1A4F21-BA13-47F4-AB7D-C9790A806989}"/>
              </a:ext>
            </a:extLst>
          </p:cNvPr>
          <p:cNvCxnSpPr/>
          <p:nvPr/>
        </p:nvCxnSpPr>
        <p:spPr>
          <a:xfrm>
            <a:off x="2915478" y="2252870"/>
            <a:ext cx="734170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C7EA95-1A68-470B-80EB-5CDACB1F735C}"/>
              </a:ext>
            </a:extLst>
          </p:cNvPr>
          <p:cNvSpPr txBox="1"/>
          <p:nvPr/>
        </p:nvSpPr>
        <p:spPr>
          <a:xfrm>
            <a:off x="6639338" y="1641256"/>
            <a:ext cx="38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Capacity of the Schedular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9315B-5832-4F31-BF56-744AD1773AF2}"/>
              </a:ext>
            </a:extLst>
          </p:cNvPr>
          <p:cNvSpPr/>
          <p:nvPr/>
        </p:nvSpPr>
        <p:spPr>
          <a:xfrm>
            <a:off x="3727938" y="2252870"/>
            <a:ext cx="1645899" cy="31010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C6A3B-E994-411C-8BB6-E4924CE9BEA8}"/>
              </a:ext>
            </a:extLst>
          </p:cNvPr>
          <p:cNvSpPr/>
          <p:nvPr/>
        </p:nvSpPr>
        <p:spPr>
          <a:xfrm>
            <a:off x="5373838" y="2252869"/>
            <a:ext cx="722162" cy="310100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540D2-8F6C-4A59-9F79-0B6318FA82D2}"/>
              </a:ext>
            </a:extLst>
          </p:cNvPr>
          <p:cNvCxnSpPr/>
          <p:nvPr/>
        </p:nvCxnSpPr>
        <p:spPr>
          <a:xfrm flipV="1">
            <a:off x="3727938" y="5367130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57B9B0-71B1-4F5B-8E1D-2DD5830CDF3D}"/>
              </a:ext>
            </a:extLst>
          </p:cNvPr>
          <p:cNvCxnSpPr/>
          <p:nvPr/>
        </p:nvCxnSpPr>
        <p:spPr>
          <a:xfrm flipV="1">
            <a:off x="4550888" y="5367130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94F701-D93F-4AC5-817C-DB6239F430E3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4550888" y="2252870"/>
            <a:ext cx="0" cy="3101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5077EE-32BD-478A-8509-B2E2000E7BB2}"/>
              </a:ext>
            </a:extLst>
          </p:cNvPr>
          <p:cNvSpPr txBox="1"/>
          <p:nvPr/>
        </p:nvSpPr>
        <p:spPr>
          <a:xfrm>
            <a:off x="7371471" y="2827606"/>
            <a:ext cx="440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Waiting time is too long</a:t>
            </a:r>
          </a:p>
        </p:txBody>
      </p:sp>
    </p:spTree>
    <p:extLst>
      <p:ext uri="{BB962C8B-B14F-4D97-AF65-F5344CB8AC3E}">
        <p14:creationId xmlns:p14="http://schemas.microsoft.com/office/powerpoint/2010/main" val="20726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Capacity Schedular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A03A-940E-4D8A-971E-5CF6F152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Capacity is </a:t>
            </a:r>
            <a:r>
              <a:rPr lang="en-IN" dirty="0">
                <a:solidFill>
                  <a:srgbClr val="FF0000"/>
                </a:solidFill>
              </a:rPr>
              <a:t>distributed to different queues</a:t>
            </a:r>
            <a:r>
              <a:rPr lang="en-IN" dirty="0"/>
              <a:t>.</a:t>
            </a:r>
          </a:p>
          <a:p>
            <a:r>
              <a:rPr lang="en-IN" dirty="0"/>
              <a:t>Each </a:t>
            </a:r>
            <a:r>
              <a:rPr lang="en-IN" dirty="0">
                <a:solidFill>
                  <a:srgbClr val="FF0000"/>
                </a:solidFill>
              </a:rPr>
              <a:t>queue is allocated a share of cluster</a:t>
            </a:r>
            <a:r>
              <a:rPr lang="en-IN" dirty="0"/>
              <a:t>.</a:t>
            </a:r>
          </a:p>
          <a:p>
            <a:r>
              <a:rPr lang="en-IN" dirty="0"/>
              <a:t>Jobs are submitted to a </a:t>
            </a:r>
            <a:r>
              <a:rPr lang="en-IN" dirty="0">
                <a:solidFill>
                  <a:srgbClr val="FF0000"/>
                </a:solidFill>
              </a:rPr>
              <a:t>specific queue</a:t>
            </a:r>
            <a:r>
              <a:rPr lang="en-IN" dirty="0"/>
              <a:t>.</a:t>
            </a:r>
          </a:p>
          <a:p>
            <a:r>
              <a:rPr lang="en-IN" dirty="0"/>
              <a:t>Within a queue the jobs are executed in </a:t>
            </a:r>
            <a:r>
              <a:rPr lang="en-IN" dirty="0">
                <a:solidFill>
                  <a:srgbClr val="FF0000"/>
                </a:solidFill>
              </a:rPr>
              <a:t>FIFO order.</a:t>
            </a:r>
          </a:p>
          <a:p>
            <a:r>
              <a:rPr lang="en-IN" dirty="0"/>
              <a:t>Suppose if we have 4 queues, 4 jobs running at any point of time.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Capacity Schedular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YARN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Schedulars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12888-CD26-4BE5-9D92-ADE545445950}"/>
              </a:ext>
            </a:extLst>
          </p:cNvPr>
          <p:cNvSpPr/>
          <p:nvPr/>
        </p:nvSpPr>
        <p:spPr>
          <a:xfrm>
            <a:off x="9562645" y="5820428"/>
            <a:ext cx="906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01B01-32D7-4FAD-B9FA-6A81088686A4}"/>
              </a:ext>
            </a:extLst>
          </p:cNvPr>
          <p:cNvSpPr/>
          <p:nvPr/>
        </p:nvSpPr>
        <p:spPr>
          <a:xfrm>
            <a:off x="0" y="1641256"/>
            <a:ext cx="20805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Capacity Utilization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81B0F2-C461-4D30-AABA-C9DBD84CB4DD}"/>
              </a:ext>
            </a:extLst>
          </p:cNvPr>
          <p:cNvCxnSpPr/>
          <p:nvPr/>
        </p:nvCxnSpPr>
        <p:spPr>
          <a:xfrm>
            <a:off x="2928730" y="5367130"/>
            <a:ext cx="7421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9F180-F30B-44DA-A336-A3DB1334E177}"/>
              </a:ext>
            </a:extLst>
          </p:cNvPr>
          <p:cNvCxnSpPr/>
          <p:nvPr/>
        </p:nvCxnSpPr>
        <p:spPr>
          <a:xfrm flipV="1">
            <a:off x="2915478" y="1497496"/>
            <a:ext cx="0" cy="3856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1A4F21-BA13-47F4-AB7D-C9790A806989}"/>
              </a:ext>
            </a:extLst>
          </p:cNvPr>
          <p:cNvCxnSpPr/>
          <p:nvPr/>
        </p:nvCxnSpPr>
        <p:spPr>
          <a:xfrm>
            <a:off x="2915478" y="2252870"/>
            <a:ext cx="7341705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C7EA95-1A68-470B-80EB-5CDACB1F735C}"/>
              </a:ext>
            </a:extLst>
          </p:cNvPr>
          <p:cNvSpPr txBox="1"/>
          <p:nvPr/>
        </p:nvSpPr>
        <p:spPr>
          <a:xfrm>
            <a:off x="6639338" y="1641256"/>
            <a:ext cx="38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Capacity of the Schedular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540D2-8F6C-4A59-9F79-0B6318FA82D2}"/>
              </a:ext>
            </a:extLst>
          </p:cNvPr>
          <p:cNvCxnSpPr/>
          <p:nvPr/>
        </p:nvCxnSpPr>
        <p:spPr>
          <a:xfrm flipV="1">
            <a:off x="3727938" y="5367130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D7C772-7F7B-4574-B95E-4015EEB0A0BC}"/>
              </a:ext>
            </a:extLst>
          </p:cNvPr>
          <p:cNvCxnSpPr/>
          <p:nvPr/>
        </p:nvCxnSpPr>
        <p:spPr>
          <a:xfrm>
            <a:off x="2968485" y="3066451"/>
            <a:ext cx="7341705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56ED64-6108-4FB6-BA17-45314F2104D2}"/>
              </a:ext>
            </a:extLst>
          </p:cNvPr>
          <p:cNvSpPr txBox="1"/>
          <p:nvPr/>
        </p:nvSpPr>
        <p:spPr>
          <a:xfrm>
            <a:off x="9312812" y="3840480"/>
            <a:ext cx="154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Queue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DA377-AB65-4DCD-B298-E194C86C792A}"/>
              </a:ext>
            </a:extLst>
          </p:cNvPr>
          <p:cNvSpPr txBox="1"/>
          <p:nvPr/>
        </p:nvSpPr>
        <p:spPr>
          <a:xfrm>
            <a:off x="9241931" y="2386662"/>
            <a:ext cx="154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Queue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E8B62-0453-4453-8583-F3292747C48A}"/>
              </a:ext>
            </a:extLst>
          </p:cNvPr>
          <p:cNvSpPr/>
          <p:nvPr/>
        </p:nvSpPr>
        <p:spPr>
          <a:xfrm>
            <a:off x="3727938" y="3079703"/>
            <a:ext cx="1223890" cy="22874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5549B-6202-4837-9127-5AD3CBE92AE1}"/>
              </a:ext>
            </a:extLst>
          </p:cNvPr>
          <p:cNvSpPr/>
          <p:nvPr/>
        </p:nvSpPr>
        <p:spPr>
          <a:xfrm>
            <a:off x="4373809" y="2239617"/>
            <a:ext cx="578015" cy="81358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28DD6-2CC2-4C5F-B46A-77AF8D262CFD}"/>
              </a:ext>
            </a:extLst>
          </p:cNvPr>
          <p:cNvCxnSpPr/>
          <p:nvPr/>
        </p:nvCxnSpPr>
        <p:spPr>
          <a:xfrm flipV="1">
            <a:off x="4499316" y="5332169"/>
            <a:ext cx="0" cy="9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9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682</Words>
  <Application>Microsoft Office PowerPoint</Application>
  <PresentationFormat>Widescreen</PresentationFormat>
  <Paragraphs>193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42</cp:revision>
  <dcterms:created xsi:type="dcterms:W3CDTF">2020-08-26T05:40:23Z</dcterms:created>
  <dcterms:modified xsi:type="dcterms:W3CDTF">2020-08-28T03:14:23Z</dcterms:modified>
</cp:coreProperties>
</file>