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3" r:id="rId2"/>
    <p:sldId id="502" r:id="rId3"/>
    <p:sldId id="500" r:id="rId4"/>
    <p:sldId id="501" r:id="rId5"/>
    <p:sldId id="514" r:id="rId6"/>
    <p:sldId id="506" r:id="rId7"/>
    <p:sldId id="507" r:id="rId8"/>
    <p:sldId id="508" r:id="rId9"/>
    <p:sldId id="515" r:id="rId10"/>
    <p:sldId id="503" r:id="rId11"/>
    <p:sldId id="512" r:id="rId12"/>
    <p:sldId id="509" r:id="rId13"/>
    <p:sldId id="516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639A8-D147-456A-B626-B9F25B4903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45343-7EFD-4C5D-9245-21BB02A8832F}">
      <dgm:prSet/>
      <dgm:spPr/>
      <dgm:t>
        <a:bodyPr/>
        <a:lstStyle/>
        <a:p>
          <a:pPr rtl="0"/>
          <a:r>
            <a:rPr lang="en-US"/>
            <a:t>Due to runtime exceptions</a:t>
          </a:r>
        </a:p>
      </dgm:t>
    </dgm:pt>
    <dgm:pt modelId="{4FDCF9F9-12FC-4D8D-96DC-EBC117645F67}" type="parTrans" cxnId="{E3BD43A7-1D9A-4108-9008-EA0E60BC4623}">
      <dgm:prSet/>
      <dgm:spPr/>
      <dgm:t>
        <a:bodyPr/>
        <a:lstStyle/>
        <a:p>
          <a:endParaRPr lang="en-US"/>
        </a:p>
      </dgm:t>
    </dgm:pt>
    <dgm:pt modelId="{288B993A-8471-4645-A21E-9B1A3DAD43DB}" type="sibTrans" cxnId="{E3BD43A7-1D9A-4108-9008-EA0E60BC4623}">
      <dgm:prSet/>
      <dgm:spPr/>
      <dgm:t>
        <a:bodyPr/>
        <a:lstStyle/>
        <a:p>
          <a:endParaRPr lang="en-US"/>
        </a:p>
      </dgm:t>
    </dgm:pt>
    <dgm:pt modelId="{25D614F5-48BD-4295-B37A-4B567143C7AA}">
      <dgm:prSet/>
      <dgm:spPr/>
      <dgm:t>
        <a:bodyPr/>
        <a:lstStyle/>
        <a:p>
          <a:pPr rtl="0"/>
          <a:r>
            <a:rPr lang="en-US" dirty="0"/>
            <a:t>JVM reports error back to parent application master</a:t>
          </a:r>
        </a:p>
      </dgm:t>
    </dgm:pt>
    <dgm:pt modelId="{939B585F-0262-4B1F-999F-3522AF41C977}" type="parTrans" cxnId="{B7E1C128-4C0D-47D0-A0F1-C6A001F5FB8F}">
      <dgm:prSet/>
      <dgm:spPr/>
      <dgm:t>
        <a:bodyPr/>
        <a:lstStyle/>
        <a:p>
          <a:endParaRPr lang="en-US"/>
        </a:p>
      </dgm:t>
    </dgm:pt>
    <dgm:pt modelId="{39E016D5-B713-49CC-B42E-517550A00D82}" type="sibTrans" cxnId="{B7E1C128-4C0D-47D0-A0F1-C6A001F5FB8F}">
      <dgm:prSet/>
      <dgm:spPr/>
      <dgm:t>
        <a:bodyPr/>
        <a:lstStyle/>
        <a:p>
          <a:endParaRPr lang="en-US"/>
        </a:p>
      </dgm:t>
    </dgm:pt>
    <dgm:pt modelId="{2C34145F-A706-4F9A-98CB-0141DA771F8B}">
      <dgm:prSet/>
      <dgm:spPr/>
      <dgm:t>
        <a:bodyPr/>
        <a:lstStyle/>
        <a:p>
          <a:pPr rtl="0"/>
          <a:r>
            <a:rPr lang="en-US"/>
            <a:t>Hanging tasks</a:t>
          </a:r>
        </a:p>
      </dgm:t>
    </dgm:pt>
    <dgm:pt modelId="{C49753CF-F292-4ABA-AC7D-AFA4C38D5A57}" type="parTrans" cxnId="{7F7E7F65-BA26-4287-B0FC-BD5430447737}">
      <dgm:prSet/>
      <dgm:spPr/>
      <dgm:t>
        <a:bodyPr/>
        <a:lstStyle/>
        <a:p>
          <a:endParaRPr lang="en-US"/>
        </a:p>
      </dgm:t>
    </dgm:pt>
    <dgm:pt modelId="{14789600-2B30-4254-8A33-1D9B8D92C293}" type="sibTrans" cxnId="{7F7E7F65-BA26-4287-B0FC-BD5430447737}">
      <dgm:prSet/>
      <dgm:spPr/>
      <dgm:t>
        <a:bodyPr/>
        <a:lstStyle/>
        <a:p>
          <a:endParaRPr lang="en-US"/>
        </a:p>
      </dgm:t>
    </dgm:pt>
    <dgm:pt modelId="{BD871A46-E6C5-4FBC-A967-969D06A51902}">
      <dgm:prSet/>
      <dgm:spPr/>
      <dgm:t>
        <a:bodyPr/>
        <a:lstStyle/>
        <a:p>
          <a:pPr rtl="0"/>
          <a:r>
            <a:rPr lang="en-US"/>
            <a:t>Progress updates not happening for 10 mins</a:t>
          </a:r>
        </a:p>
      </dgm:t>
    </dgm:pt>
    <dgm:pt modelId="{1363B263-F370-4067-A2D1-09BB57A00204}" type="parTrans" cxnId="{15D0BE5B-7840-44A3-9B75-06F79F92470E}">
      <dgm:prSet/>
      <dgm:spPr/>
      <dgm:t>
        <a:bodyPr/>
        <a:lstStyle/>
        <a:p>
          <a:endParaRPr lang="en-US"/>
        </a:p>
      </dgm:t>
    </dgm:pt>
    <dgm:pt modelId="{606150EC-7F56-4AC7-921F-A4F9E0F2A13C}" type="sibTrans" cxnId="{15D0BE5B-7840-44A3-9B75-06F79F92470E}">
      <dgm:prSet/>
      <dgm:spPr/>
      <dgm:t>
        <a:bodyPr/>
        <a:lstStyle/>
        <a:p>
          <a:endParaRPr lang="en-US"/>
        </a:p>
      </dgm:t>
    </dgm:pt>
    <dgm:pt modelId="{2E7C99F2-3DC0-439F-A71E-B20FF653968C}">
      <dgm:prSet/>
      <dgm:spPr/>
      <dgm:t>
        <a:bodyPr/>
        <a:lstStyle/>
        <a:p>
          <a:pPr rtl="0"/>
          <a:r>
            <a:rPr lang="en-US" dirty="0"/>
            <a:t>Timeout value can be set.</a:t>
          </a:r>
        </a:p>
      </dgm:t>
    </dgm:pt>
    <dgm:pt modelId="{3035B4AB-6312-48B2-9433-512CCB2C6CCD}" type="parTrans" cxnId="{A4D4B525-DC4F-4212-B502-5B476C9357A0}">
      <dgm:prSet/>
      <dgm:spPr/>
      <dgm:t>
        <a:bodyPr/>
        <a:lstStyle/>
        <a:p>
          <a:endParaRPr lang="en-US"/>
        </a:p>
      </dgm:t>
    </dgm:pt>
    <dgm:pt modelId="{10407A66-22F7-44BB-BDE6-D59EE0D3A82C}" type="sibTrans" cxnId="{A4D4B525-DC4F-4212-B502-5B476C9357A0}">
      <dgm:prSet/>
      <dgm:spPr/>
      <dgm:t>
        <a:bodyPr/>
        <a:lstStyle/>
        <a:p>
          <a:endParaRPr lang="en-US"/>
        </a:p>
      </dgm:t>
    </dgm:pt>
    <dgm:pt modelId="{123F3501-AC49-4699-A2F9-880066A588DB}">
      <dgm:prSet/>
      <dgm:spPr/>
      <dgm:t>
        <a:bodyPr/>
        <a:lstStyle/>
        <a:p>
          <a:pPr rtl="0"/>
          <a:r>
            <a:rPr lang="en-US"/>
            <a:t>Killed tasks</a:t>
          </a:r>
        </a:p>
      </dgm:t>
    </dgm:pt>
    <dgm:pt modelId="{3A57E3D6-A067-4BD7-A928-36BDC041978F}" type="parTrans" cxnId="{FEB6E6D0-DB55-4CC9-A369-87CD4F6A7EAB}">
      <dgm:prSet/>
      <dgm:spPr/>
      <dgm:t>
        <a:bodyPr/>
        <a:lstStyle/>
        <a:p>
          <a:endParaRPr lang="en-US"/>
        </a:p>
      </dgm:t>
    </dgm:pt>
    <dgm:pt modelId="{0F38C457-A7AA-4D43-A209-558A14F398CC}" type="sibTrans" cxnId="{FEB6E6D0-DB55-4CC9-A369-87CD4F6A7EAB}">
      <dgm:prSet/>
      <dgm:spPr/>
      <dgm:t>
        <a:bodyPr/>
        <a:lstStyle/>
        <a:p>
          <a:endParaRPr lang="en-US"/>
        </a:p>
      </dgm:t>
    </dgm:pt>
    <dgm:pt modelId="{243585CF-2FA4-4BA7-968A-3668DDDF594D}">
      <dgm:prSet/>
      <dgm:spPr/>
      <dgm:t>
        <a:bodyPr/>
        <a:lstStyle/>
        <a:p>
          <a:pPr rtl="0"/>
          <a:r>
            <a:rPr lang="en-US" dirty="0"/>
            <a:t>Speculative duplicates can be killed</a:t>
          </a:r>
        </a:p>
      </dgm:t>
    </dgm:pt>
    <dgm:pt modelId="{303B79BB-A42D-4789-995E-63E69FFF3F8D}" type="parTrans" cxnId="{6BDB9996-FDBC-451F-9FF2-9FB5186C0AE7}">
      <dgm:prSet/>
      <dgm:spPr/>
      <dgm:t>
        <a:bodyPr/>
        <a:lstStyle/>
        <a:p>
          <a:endParaRPr lang="en-US"/>
        </a:p>
      </dgm:t>
    </dgm:pt>
    <dgm:pt modelId="{28F1AEAE-D875-421B-A993-BC586ED69F61}" type="sibTrans" cxnId="{6BDB9996-FDBC-451F-9FF2-9FB5186C0AE7}">
      <dgm:prSet/>
      <dgm:spPr/>
      <dgm:t>
        <a:bodyPr/>
        <a:lstStyle/>
        <a:p>
          <a:endParaRPr lang="en-US"/>
        </a:p>
      </dgm:t>
    </dgm:pt>
    <dgm:pt modelId="{C825F55A-B10B-4B05-8DD4-A91DFDE77C5D}">
      <dgm:prSet/>
      <dgm:spPr/>
      <dgm:t>
        <a:bodyPr/>
        <a:lstStyle/>
        <a:p>
          <a:pPr rtl="0"/>
          <a:r>
            <a:rPr lang="en-US" dirty="0"/>
            <a:t>Recovery</a:t>
          </a:r>
        </a:p>
      </dgm:t>
    </dgm:pt>
    <dgm:pt modelId="{8929CCC2-FB26-44E3-88CD-D59BBBFEF936}" type="parTrans" cxnId="{049D6758-22DD-4106-81F7-ACE641485BA9}">
      <dgm:prSet/>
      <dgm:spPr/>
    </dgm:pt>
    <dgm:pt modelId="{59E1DFD8-AC14-4AE2-9BFD-A56DEF18A0D0}" type="sibTrans" cxnId="{049D6758-22DD-4106-81F7-ACE641485BA9}">
      <dgm:prSet/>
      <dgm:spPr/>
    </dgm:pt>
    <dgm:pt modelId="{081FEC20-8190-4FD4-9628-B81199AC8CAB}">
      <dgm:prSet/>
      <dgm:spPr/>
      <dgm:t>
        <a:bodyPr/>
        <a:lstStyle/>
        <a:p>
          <a:pPr rtl="0"/>
          <a:r>
            <a:rPr lang="en-US" dirty="0"/>
            <a:t>AM tries restarting task on a different node</a:t>
          </a:r>
        </a:p>
      </dgm:t>
    </dgm:pt>
    <dgm:pt modelId="{DDD8EB1B-972E-4846-9412-99973916C41E}" type="parTrans" cxnId="{29128E8E-24BC-4EE1-870E-0CB82BA907F5}">
      <dgm:prSet/>
      <dgm:spPr/>
    </dgm:pt>
    <dgm:pt modelId="{BFBD4C67-EAE2-43CD-9D53-1D2737E71C13}" type="sibTrans" cxnId="{29128E8E-24BC-4EE1-870E-0CB82BA907F5}">
      <dgm:prSet/>
      <dgm:spPr/>
    </dgm:pt>
    <dgm:pt modelId="{8D8F4333-2A6C-40DA-B82F-0F3C6E0F2AA5}" type="pres">
      <dgm:prSet presAssocID="{E95639A8-D147-456A-B626-B9F25B490318}" presName="Name0" presStyleCnt="0">
        <dgm:presLayoutVars>
          <dgm:dir/>
          <dgm:animLvl val="lvl"/>
          <dgm:resizeHandles val="exact"/>
        </dgm:presLayoutVars>
      </dgm:prSet>
      <dgm:spPr/>
    </dgm:pt>
    <dgm:pt modelId="{D154DBFE-69F9-4BF4-B9B4-6CCA06CA0377}" type="pres">
      <dgm:prSet presAssocID="{2D045343-7EFD-4C5D-9245-21BB02A8832F}" presName="linNode" presStyleCnt="0"/>
      <dgm:spPr/>
    </dgm:pt>
    <dgm:pt modelId="{F12E72A1-EC4E-46F7-AECA-7CD2BB9EB161}" type="pres">
      <dgm:prSet presAssocID="{2D045343-7EFD-4C5D-9245-21BB02A8832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B91F151-C345-4B2A-9767-329256FB4F3B}" type="pres">
      <dgm:prSet presAssocID="{2D045343-7EFD-4C5D-9245-21BB02A8832F}" presName="descendantText" presStyleLbl="alignAccFollowNode1" presStyleIdx="0" presStyleCnt="4">
        <dgm:presLayoutVars>
          <dgm:bulletEnabled val="1"/>
        </dgm:presLayoutVars>
      </dgm:prSet>
      <dgm:spPr/>
    </dgm:pt>
    <dgm:pt modelId="{ED7FFC07-F80F-4083-9CE5-B77F5628E607}" type="pres">
      <dgm:prSet presAssocID="{288B993A-8471-4645-A21E-9B1A3DAD43DB}" presName="sp" presStyleCnt="0"/>
      <dgm:spPr/>
    </dgm:pt>
    <dgm:pt modelId="{5C1FE2D4-863D-439F-B393-1A9CDBDD54EB}" type="pres">
      <dgm:prSet presAssocID="{2C34145F-A706-4F9A-98CB-0141DA771F8B}" presName="linNode" presStyleCnt="0"/>
      <dgm:spPr/>
    </dgm:pt>
    <dgm:pt modelId="{DBA32AEC-309F-403F-9DDD-0BE51C24878C}" type="pres">
      <dgm:prSet presAssocID="{2C34145F-A706-4F9A-98CB-0141DA771F8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5EE4DFF-E414-4E36-9502-33558E15309A}" type="pres">
      <dgm:prSet presAssocID="{2C34145F-A706-4F9A-98CB-0141DA771F8B}" presName="descendantText" presStyleLbl="alignAccFollowNode1" presStyleIdx="1" presStyleCnt="4">
        <dgm:presLayoutVars>
          <dgm:bulletEnabled val="1"/>
        </dgm:presLayoutVars>
      </dgm:prSet>
      <dgm:spPr/>
    </dgm:pt>
    <dgm:pt modelId="{A7E94E00-7A21-4DFB-8196-DE9C7C919F43}" type="pres">
      <dgm:prSet presAssocID="{14789600-2B30-4254-8A33-1D9B8D92C293}" presName="sp" presStyleCnt="0"/>
      <dgm:spPr/>
    </dgm:pt>
    <dgm:pt modelId="{69DAF7BA-6AD7-4773-91BB-30A664E63C4C}" type="pres">
      <dgm:prSet presAssocID="{123F3501-AC49-4699-A2F9-880066A588DB}" presName="linNode" presStyleCnt="0"/>
      <dgm:spPr/>
    </dgm:pt>
    <dgm:pt modelId="{E4D91124-F761-4CFF-927F-8CF831EB945C}" type="pres">
      <dgm:prSet presAssocID="{123F3501-AC49-4699-A2F9-880066A588D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AF58EA4-C176-48D3-B023-C967965C3D77}" type="pres">
      <dgm:prSet presAssocID="{123F3501-AC49-4699-A2F9-880066A588DB}" presName="descendantText" presStyleLbl="alignAccFollowNode1" presStyleIdx="2" presStyleCnt="4">
        <dgm:presLayoutVars>
          <dgm:bulletEnabled val="1"/>
        </dgm:presLayoutVars>
      </dgm:prSet>
      <dgm:spPr/>
    </dgm:pt>
    <dgm:pt modelId="{A848CDBF-5C55-4444-BA97-FB57017A8EB3}" type="pres">
      <dgm:prSet presAssocID="{0F38C457-A7AA-4D43-A209-558A14F398CC}" presName="sp" presStyleCnt="0"/>
      <dgm:spPr/>
    </dgm:pt>
    <dgm:pt modelId="{AADEBEA5-D321-4403-BD32-A0AA11166496}" type="pres">
      <dgm:prSet presAssocID="{C825F55A-B10B-4B05-8DD4-A91DFDE77C5D}" presName="linNode" presStyleCnt="0"/>
      <dgm:spPr/>
    </dgm:pt>
    <dgm:pt modelId="{818464B2-68AE-458F-BB54-CEC6F777CC8A}" type="pres">
      <dgm:prSet presAssocID="{C825F55A-B10B-4B05-8DD4-A91DFDE77C5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3E87265-48B3-42F9-9662-29E85B0594FC}" type="pres">
      <dgm:prSet presAssocID="{C825F55A-B10B-4B05-8DD4-A91DFDE77C5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A091221-E027-4181-8515-D9BD36580A9D}" type="presOf" srcId="{E95639A8-D147-456A-B626-B9F25B490318}" destId="{8D8F4333-2A6C-40DA-B82F-0F3C6E0F2AA5}" srcOrd="0" destOrd="0" presId="urn:microsoft.com/office/officeart/2005/8/layout/vList5"/>
    <dgm:cxn modelId="{A4D4B525-DC4F-4212-B502-5B476C9357A0}" srcId="{2C34145F-A706-4F9A-98CB-0141DA771F8B}" destId="{2E7C99F2-3DC0-439F-A71E-B20FF653968C}" srcOrd="1" destOrd="0" parTransId="{3035B4AB-6312-48B2-9433-512CCB2C6CCD}" sibTransId="{10407A66-22F7-44BB-BDE6-D59EE0D3A82C}"/>
    <dgm:cxn modelId="{B7E1C128-4C0D-47D0-A0F1-C6A001F5FB8F}" srcId="{2D045343-7EFD-4C5D-9245-21BB02A8832F}" destId="{25D614F5-48BD-4295-B37A-4B567143C7AA}" srcOrd="0" destOrd="0" parTransId="{939B585F-0262-4B1F-999F-3522AF41C977}" sibTransId="{39E016D5-B713-49CC-B42E-517550A00D82}"/>
    <dgm:cxn modelId="{15D0BE5B-7840-44A3-9B75-06F79F92470E}" srcId="{2C34145F-A706-4F9A-98CB-0141DA771F8B}" destId="{BD871A46-E6C5-4FBC-A967-969D06A51902}" srcOrd="0" destOrd="0" parTransId="{1363B263-F370-4067-A2D1-09BB57A00204}" sibTransId="{606150EC-7F56-4AC7-921F-A4F9E0F2A13C}"/>
    <dgm:cxn modelId="{ABB64662-27EE-4BAD-B20E-C47F96318D3D}" type="presOf" srcId="{25D614F5-48BD-4295-B37A-4B567143C7AA}" destId="{0B91F151-C345-4B2A-9767-329256FB4F3B}" srcOrd="0" destOrd="0" presId="urn:microsoft.com/office/officeart/2005/8/layout/vList5"/>
    <dgm:cxn modelId="{7F7E7F65-BA26-4287-B0FC-BD5430447737}" srcId="{E95639A8-D147-456A-B626-B9F25B490318}" destId="{2C34145F-A706-4F9A-98CB-0141DA771F8B}" srcOrd="1" destOrd="0" parTransId="{C49753CF-F292-4ABA-AC7D-AFA4C38D5A57}" sibTransId="{14789600-2B30-4254-8A33-1D9B8D92C293}"/>
    <dgm:cxn modelId="{ED6CF677-07F8-4E61-A42A-141C58A14E6A}" type="presOf" srcId="{2C34145F-A706-4F9A-98CB-0141DA771F8B}" destId="{DBA32AEC-309F-403F-9DDD-0BE51C24878C}" srcOrd="0" destOrd="0" presId="urn:microsoft.com/office/officeart/2005/8/layout/vList5"/>
    <dgm:cxn modelId="{049D6758-22DD-4106-81F7-ACE641485BA9}" srcId="{E95639A8-D147-456A-B626-B9F25B490318}" destId="{C825F55A-B10B-4B05-8DD4-A91DFDE77C5D}" srcOrd="3" destOrd="0" parTransId="{8929CCC2-FB26-44E3-88CD-D59BBBFEF936}" sibTransId="{59E1DFD8-AC14-4AE2-9BFD-A56DEF18A0D0}"/>
    <dgm:cxn modelId="{DD19AE8B-6A71-4855-804A-2909AC996724}" type="presOf" srcId="{BD871A46-E6C5-4FBC-A967-969D06A51902}" destId="{75EE4DFF-E414-4E36-9502-33558E15309A}" srcOrd="0" destOrd="0" presId="urn:microsoft.com/office/officeart/2005/8/layout/vList5"/>
    <dgm:cxn modelId="{29128E8E-24BC-4EE1-870E-0CB82BA907F5}" srcId="{C825F55A-B10B-4B05-8DD4-A91DFDE77C5D}" destId="{081FEC20-8190-4FD4-9628-B81199AC8CAB}" srcOrd="0" destOrd="0" parTransId="{DDD8EB1B-972E-4846-9412-99973916C41E}" sibTransId="{BFBD4C67-EAE2-43CD-9D53-1D2737E71C13}"/>
    <dgm:cxn modelId="{6BDB9996-FDBC-451F-9FF2-9FB5186C0AE7}" srcId="{123F3501-AC49-4699-A2F9-880066A588DB}" destId="{243585CF-2FA4-4BA7-968A-3668DDDF594D}" srcOrd="0" destOrd="0" parTransId="{303B79BB-A42D-4789-995E-63E69FFF3F8D}" sibTransId="{28F1AEAE-D875-421B-A993-BC586ED69F61}"/>
    <dgm:cxn modelId="{599B3FA5-9BFD-4AD1-BBF9-B85FF99341D7}" type="presOf" srcId="{123F3501-AC49-4699-A2F9-880066A588DB}" destId="{E4D91124-F761-4CFF-927F-8CF831EB945C}" srcOrd="0" destOrd="0" presId="urn:microsoft.com/office/officeart/2005/8/layout/vList5"/>
    <dgm:cxn modelId="{E3BD43A7-1D9A-4108-9008-EA0E60BC4623}" srcId="{E95639A8-D147-456A-B626-B9F25B490318}" destId="{2D045343-7EFD-4C5D-9245-21BB02A8832F}" srcOrd="0" destOrd="0" parTransId="{4FDCF9F9-12FC-4D8D-96DC-EBC117645F67}" sibTransId="{288B993A-8471-4645-A21E-9B1A3DAD43DB}"/>
    <dgm:cxn modelId="{F0A29DAE-79A5-4441-B80D-82A57BB11DCF}" type="presOf" srcId="{081FEC20-8190-4FD4-9628-B81199AC8CAB}" destId="{D3E87265-48B3-42F9-9662-29E85B0594FC}" srcOrd="0" destOrd="0" presId="urn:microsoft.com/office/officeart/2005/8/layout/vList5"/>
    <dgm:cxn modelId="{6093ECBF-2E63-4D92-8CE0-16D183DF0A7D}" type="presOf" srcId="{2E7C99F2-3DC0-439F-A71E-B20FF653968C}" destId="{75EE4DFF-E414-4E36-9502-33558E15309A}" srcOrd="0" destOrd="1" presId="urn:microsoft.com/office/officeart/2005/8/layout/vList5"/>
    <dgm:cxn modelId="{5A17F4CD-FFEC-4801-BEA0-58DEEB73CA1F}" type="presOf" srcId="{2D045343-7EFD-4C5D-9245-21BB02A8832F}" destId="{F12E72A1-EC4E-46F7-AECA-7CD2BB9EB161}" srcOrd="0" destOrd="0" presId="urn:microsoft.com/office/officeart/2005/8/layout/vList5"/>
    <dgm:cxn modelId="{FEB6E6D0-DB55-4CC9-A369-87CD4F6A7EAB}" srcId="{E95639A8-D147-456A-B626-B9F25B490318}" destId="{123F3501-AC49-4699-A2F9-880066A588DB}" srcOrd="2" destOrd="0" parTransId="{3A57E3D6-A067-4BD7-A928-36BDC041978F}" sibTransId="{0F38C457-A7AA-4D43-A209-558A14F398CC}"/>
    <dgm:cxn modelId="{AFBD6FE7-1755-4E03-B34E-DC0BC9706280}" type="presOf" srcId="{C825F55A-B10B-4B05-8DD4-A91DFDE77C5D}" destId="{818464B2-68AE-458F-BB54-CEC6F777CC8A}" srcOrd="0" destOrd="0" presId="urn:microsoft.com/office/officeart/2005/8/layout/vList5"/>
    <dgm:cxn modelId="{C8A88FFD-4EB6-4695-AD3B-F505470DA448}" type="presOf" srcId="{243585CF-2FA4-4BA7-968A-3668DDDF594D}" destId="{CAF58EA4-C176-48D3-B023-C967965C3D77}" srcOrd="0" destOrd="0" presId="urn:microsoft.com/office/officeart/2005/8/layout/vList5"/>
    <dgm:cxn modelId="{81B5155C-E923-47D5-9E6D-AD550C7A1E55}" type="presParOf" srcId="{8D8F4333-2A6C-40DA-B82F-0F3C6E0F2AA5}" destId="{D154DBFE-69F9-4BF4-B9B4-6CCA06CA0377}" srcOrd="0" destOrd="0" presId="urn:microsoft.com/office/officeart/2005/8/layout/vList5"/>
    <dgm:cxn modelId="{9A968249-547F-489F-A676-721A1369447E}" type="presParOf" srcId="{D154DBFE-69F9-4BF4-B9B4-6CCA06CA0377}" destId="{F12E72A1-EC4E-46F7-AECA-7CD2BB9EB161}" srcOrd="0" destOrd="0" presId="urn:microsoft.com/office/officeart/2005/8/layout/vList5"/>
    <dgm:cxn modelId="{D8082995-E67E-4835-BB97-F5721A19B822}" type="presParOf" srcId="{D154DBFE-69F9-4BF4-B9B4-6CCA06CA0377}" destId="{0B91F151-C345-4B2A-9767-329256FB4F3B}" srcOrd="1" destOrd="0" presId="urn:microsoft.com/office/officeart/2005/8/layout/vList5"/>
    <dgm:cxn modelId="{DDDA8995-0544-4F1D-999E-49DB7AA1C491}" type="presParOf" srcId="{8D8F4333-2A6C-40DA-B82F-0F3C6E0F2AA5}" destId="{ED7FFC07-F80F-4083-9CE5-B77F5628E607}" srcOrd="1" destOrd="0" presId="urn:microsoft.com/office/officeart/2005/8/layout/vList5"/>
    <dgm:cxn modelId="{2A078EF3-51B2-47A9-974F-F84C3FFB450C}" type="presParOf" srcId="{8D8F4333-2A6C-40DA-B82F-0F3C6E0F2AA5}" destId="{5C1FE2D4-863D-439F-B393-1A9CDBDD54EB}" srcOrd="2" destOrd="0" presId="urn:microsoft.com/office/officeart/2005/8/layout/vList5"/>
    <dgm:cxn modelId="{0721889B-68DA-4D93-B444-B5242EE29581}" type="presParOf" srcId="{5C1FE2D4-863D-439F-B393-1A9CDBDD54EB}" destId="{DBA32AEC-309F-403F-9DDD-0BE51C24878C}" srcOrd="0" destOrd="0" presId="urn:microsoft.com/office/officeart/2005/8/layout/vList5"/>
    <dgm:cxn modelId="{CB0D8070-CD92-4614-9793-5596BC0AD65E}" type="presParOf" srcId="{5C1FE2D4-863D-439F-B393-1A9CDBDD54EB}" destId="{75EE4DFF-E414-4E36-9502-33558E15309A}" srcOrd="1" destOrd="0" presId="urn:microsoft.com/office/officeart/2005/8/layout/vList5"/>
    <dgm:cxn modelId="{D69547ED-12AA-49A9-8F7B-7B82FB8710C3}" type="presParOf" srcId="{8D8F4333-2A6C-40DA-B82F-0F3C6E0F2AA5}" destId="{A7E94E00-7A21-4DFB-8196-DE9C7C919F43}" srcOrd="3" destOrd="0" presId="urn:microsoft.com/office/officeart/2005/8/layout/vList5"/>
    <dgm:cxn modelId="{FA2A06E8-F360-4B33-B33B-0577A51DACD9}" type="presParOf" srcId="{8D8F4333-2A6C-40DA-B82F-0F3C6E0F2AA5}" destId="{69DAF7BA-6AD7-4773-91BB-30A664E63C4C}" srcOrd="4" destOrd="0" presId="urn:microsoft.com/office/officeart/2005/8/layout/vList5"/>
    <dgm:cxn modelId="{89DAACB6-553B-42F4-80DA-F8D93BF9BD56}" type="presParOf" srcId="{69DAF7BA-6AD7-4773-91BB-30A664E63C4C}" destId="{E4D91124-F761-4CFF-927F-8CF831EB945C}" srcOrd="0" destOrd="0" presId="urn:microsoft.com/office/officeart/2005/8/layout/vList5"/>
    <dgm:cxn modelId="{A96BD6A3-2B41-4DA2-BBC1-7DDC99137432}" type="presParOf" srcId="{69DAF7BA-6AD7-4773-91BB-30A664E63C4C}" destId="{CAF58EA4-C176-48D3-B023-C967965C3D77}" srcOrd="1" destOrd="0" presId="urn:microsoft.com/office/officeart/2005/8/layout/vList5"/>
    <dgm:cxn modelId="{880C057A-6491-4D56-A199-4B7D17600E22}" type="presParOf" srcId="{8D8F4333-2A6C-40DA-B82F-0F3C6E0F2AA5}" destId="{A848CDBF-5C55-4444-BA97-FB57017A8EB3}" srcOrd="5" destOrd="0" presId="urn:microsoft.com/office/officeart/2005/8/layout/vList5"/>
    <dgm:cxn modelId="{FE2A33AE-A641-49C7-9526-2229B8097E71}" type="presParOf" srcId="{8D8F4333-2A6C-40DA-B82F-0F3C6E0F2AA5}" destId="{AADEBEA5-D321-4403-BD32-A0AA11166496}" srcOrd="6" destOrd="0" presId="urn:microsoft.com/office/officeart/2005/8/layout/vList5"/>
    <dgm:cxn modelId="{F790D0EF-180E-4CCC-9087-C20A7DB8537E}" type="presParOf" srcId="{AADEBEA5-D321-4403-BD32-A0AA11166496}" destId="{818464B2-68AE-458F-BB54-CEC6F777CC8A}" srcOrd="0" destOrd="0" presId="urn:microsoft.com/office/officeart/2005/8/layout/vList5"/>
    <dgm:cxn modelId="{9769D3BE-4ACC-4F36-AB70-60DE95832376}" type="presParOf" srcId="{AADEBEA5-D321-4403-BD32-A0AA11166496}" destId="{D3E87265-48B3-42F9-9662-29E85B0594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96864-D4E8-4BDF-9436-1C160D8978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89DA6-741B-4882-A56C-1C1F453D945F}">
      <dgm:prSet/>
      <dgm:spPr/>
      <dgm:t>
        <a:bodyPr/>
        <a:lstStyle/>
        <a:p>
          <a:pPr rtl="0"/>
          <a:r>
            <a:rPr lang="en-US" dirty="0"/>
            <a:t>How to detect for failures?</a:t>
          </a:r>
        </a:p>
      </dgm:t>
    </dgm:pt>
    <dgm:pt modelId="{C5DAD6A5-6ABD-4201-8B8E-D731F55CB8AA}" type="parTrans" cxnId="{81A1A03A-E49F-4C1A-A364-EE37B0EC7250}">
      <dgm:prSet/>
      <dgm:spPr/>
      <dgm:t>
        <a:bodyPr/>
        <a:lstStyle/>
        <a:p>
          <a:endParaRPr lang="en-US"/>
        </a:p>
      </dgm:t>
    </dgm:pt>
    <dgm:pt modelId="{CE5B163B-78F1-493E-82B1-CC693F4CB0D0}" type="sibTrans" cxnId="{81A1A03A-E49F-4C1A-A364-EE37B0EC7250}">
      <dgm:prSet/>
      <dgm:spPr/>
      <dgm:t>
        <a:bodyPr/>
        <a:lstStyle/>
        <a:p>
          <a:endParaRPr lang="en-US"/>
        </a:p>
      </dgm:t>
    </dgm:pt>
    <dgm:pt modelId="{D5672045-1B9F-430B-9496-1CB6DDC9C353}">
      <dgm:prSet/>
      <dgm:spPr/>
      <dgm:t>
        <a:bodyPr/>
        <a:lstStyle/>
        <a:p>
          <a:pPr rtl="0"/>
          <a:r>
            <a:rPr lang="en-US"/>
            <a:t>AM sends periodic heartbeats to Resource Manager</a:t>
          </a:r>
        </a:p>
      </dgm:t>
    </dgm:pt>
    <dgm:pt modelId="{4D97F716-752C-48E8-A6EB-872DD139C456}" type="parTrans" cxnId="{F430C7BC-9E47-4A45-A20D-1FBC576EC273}">
      <dgm:prSet/>
      <dgm:spPr/>
      <dgm:t>
        <a:bodyPr/>
        <a:lstStyle/>
        <a:p>
          <a:endParaRPr lang="en-US"/>
        </a:p>
      </dgm:t>
    </dgm:pt>
    <dgm:pt modelId="{5E7E660B-F06F-4EBD-9D21-77AB2240472F}" type="sibTrans" cxnId="{F430C7BC-9E47-4A45-A20D-1FBC576EC273}">
      <dgm:prSet/>
      <dgm:spPr/>
      <dgm:t>
        <a:bodyPr/>
        <a:lstStyle/>
        <a:p>
          <a:endParaRPr lang="en-US"/>
        </a:p>
      </dgm:t>
    </dgm:pt>
    <dgm:pt modelId="{27555AEF-5A70-4CCD-AFE0-3C5C7EB19C0D}">
      <dgm:prSet/>
      <dgm:spPr/>
      <dgm:t>
        <a:bodyPr/>
        <a:lstStyle/>
        <a:p>
          <a:pPr rtl="0"/>
          <a:r>
            <a:rPr lang="en-US" dirty="0"/>
            <a:t>Restart</a:t>
          </a:r>
        </a:p>
      </dgm:t>
    </dgm:pt>
    <dgm:pt modelId="{C6B9F07E-7C29-4CDD-BCA9-B31D33E0A9DC}" type="parTrans" cxnId="{C241317A-1B15-41DD-9E52-9337765FBF40}">
      <dgm:prSet/>
      <dgm:spPr/>
      <dgm:t>
        <a:bodyPr/>
        <a:lstStyle/>
        <a:p>
          <a:endParaRPr lang="en-US"/>
        </a:p>
      </dgm:t>
    </dgm:pt>
    <dgm:pt modelId="{7E2203ED-EA4F-43A8-8950-2812293706F0}" type="sibTrans" cxnId="{C241317A-1B15-41DD-9E52-9337765FBF40}">
      <dgm:prSet/>
      <dgm:spPr/>
      <dgm:t>
        <a:bodyPr/>
        <a:lstStyle/>
        <a:p>
          <a:endParaRPr lang="en-US"/>
        </a:p>
      </dgm:t>
    </dgm:pt>
    <dgm:pt modelId="{20F0D947-70D9-4CA6-9658-BBE9C5BBE9F4}">
      <dgm:prSet/>
      <dgm:spPr/>
      <dgm:t>
        <a:bodyPr/>
        <a:lstStyle/>
        <a:p>
          <a:pPr rtl="0"/>
          <a:r>
            <a:rPr lang="en-US" dirty="0"/>
            <a:t>Max-attempts to restart application</a:t>
          </a:r>
        </a:p>
      </dgm:t>
    </dgm:pt>
    <dgm:pt modelId="{CE2280CC-E83D-4ED7-BE21-4E380D59FF1B}" type="parTrans" cxnId="{CA90F759-1D46-4E0D-98E8-300817EB7A28}">
      <dgm:prSet/>
      <dgm:spPr/>
      <dgm:t>
        <a:bodyPr/>
        <a:lstStyle/>
        <a:p>
          <a:endParaRPr lang="en-US"/>
        </a:p>
      </dgm:t>
    </dgm:pt>
    <dgm:pt modelId="{F6F20439-366A-4E67-8175-F4D7423EC586}" type="sibTrans" cxnId="{CA90F759-1D46-4E0D-98E8-300817EB7A28}">
      <dgm:prSet/>
      <dgm:spPr/>
      <dgm:t>
        <a:bodyPr/>
        <a:lstStyle/>
        <a:p>
          <a:endParaRPr lang="en-US"/>
        </a:p>
      </dgm:t>
    </dgm:pt>
    <dgm:pt modelId="{5ADAE908-E33A-4C4C-B66B-57B30274A171}">
      <dgm:prSet/>
      <dgm:spPr/>
      <dgm:t>
        <a:bodyPr/>
        <a:lstStyle/>
        <a:p>
          <a:pPr rtl="0"/>
          <a:r>
            <a:rPr lang="en-US" dirty="0"/>
            <a:t>Default = 2</a:t>
          </a:r>
        </a:p>
      </dgm:t>
    </dgm:pt>
    <dgm:pt modelId="{961454AE-5AD9-40A8-87BF-BE0EB3FE0B9C}" type="parTrans" cxnId="{69C75D0F-A487-487F-B33D-EC6C3B47741B}">
      <dgm:prSet/>
      <dgm:spPr/>
      <dgm:t>
        <a:bodyPr/>
        <a:lstStyle/>
        <a:p>
          <a:endParaRPr lang="en-US"/>
        </a:p>
      </dgm:t>
    </dgm:pt>
    <dgm:pt modelId="{765301BD-F1D4-4EA1-992F-F4DCAA4A72A7}" type="sibTrans" cxnId="{69C75D0F-A487-487F-B33D-EC6C3B47741B}">
      <dgm:prSet/>
      <dgm:spPr/>
      <dgm:t>
        <a:bodyPr/>
        <a:lstStyle/>
        <a:p>
          <a:endParaRPr lang="en-US"/>
        </a:p>
      </dgm:t>
    </dgm:pt>
    <dgm:pt modelId="{CB276E31-578A-4B2E-A93A-1745D4DC01B9}">
      <dgm:prSet/>
      <dgm:spPr/>
      <dgm:t>
        <a:bodyPr/>
        <a:lstStyle/>
        <a:p>
          <a:pPr rtl="0"/>
          <a:r>
            <a:rPr lang="en-US" dirty="0"/>
            <a:t>When can failure occur?</a:t>
          </a:r>
        </a:p>
      </dgm:t>
    </dgm:pt>
    <dgm:pt modelId="{AFA4F45D-457C-49B9-B4EE-8FCF571AFF0D}" type="parTrans" cxnId="{2B7D5E6F-E0E6-409C-9B62-B985B5CB48BA}">
      <dgm:prSet/>
      <dgm:spPr/>
      <dgm:t>
        <a:bodyPr/>
        <a:lstStyle/>
        <a:p>
          <a:endParaRPr lang="en-IN"/>
        </a:p>
      </dgm:t>
    </dgm:pt>
    <dgm:pt modelId="{E196B997-B7A9-49A3-BB05-5AB9E9F3C25F}" type="sibTrans" cxnId="{2B7D5E6F-E0E6-409C-9B62-B985B5CB48BA}">
      <dgm:prSet/>
      <dgm:spPr/>
      <dgm:t>
        <a:bodyPr/>
        <a:lstStyle/>
        <a:p>
          <a:endParaRPr lang="en-IN"/>
        </a:p>
      </dgm:t>
    </dgm:pt>
    <dgm:pt modelId="{6F4CCB39-CB7E-4182-91C6-5BFE24692367}">
      <dgm:prSet/>
      <dgm:spPr/>
      <dgm:t>
        <a:bodyPr/>
        <a:lstStyle/>
        <a:p>
          <a:pPr rtl="0"/>
          <a:r>
            <a:rPr lang="en-US" dirty="0"/>
            <a:t>Due to hardware or network failures</a:t>
          </a:r>
        </a:p>
      </dgm:t>
    </dgm:pt>
    <dgm:pt modelId="{50235259-9CAE-483D-BFD1-8BC2C3840DE5}" type="parTrans" cxnId="{F9D4901B-767D-4D5A-971B-135E38A5446E}">
      <dgm:prSet/>
      <dgm:spPr/>
      <dgm:t>
        <a:bodyPr/>
        <a:lstStyle/>
        <a:p>
          <a:endParaRPr lang="en-US"/>
        </a:p>
      </dgm:t>
    </dgm:pt>
    <dgm:pt modelId="{A5636D54-C9AB-4388-A17B-E58CBA2D9135}" type="sibTrans" cxnId="{F9D4901B-767D-4D5A-971B-135E38A5446E}">
      <dgm:prSet/>
      <dgm:spPr/>
      <dgm:t>
        <a:bodyPr/>
        <a:lstStyle/>
        <a:p>
          <a:endParaRPr lang="en-US"/>
        </a:p>
      </dgm:t>
    </dgm:pt>
    <dgm:pt modelId="{FAFF5D0E-0611-4815-B47C-53BBF9AF78DC}" type="pres">
      <dgm:prSet presAssocID="{C5696864-D4E8-4BDF-9436-1C160D8978C1}" presName="Name0" presStyleCnt="0">
        <dgm:presLayoutVars>
          <dgm:dir/>
          <dgm:animLvl val="lvl"/>
          <dgm:resizeHandles val="exact"/>
        </dgm:presLayoutVars>
      </dgm:prSet>
      <dgm:spPr/>
    </dgm:pt>
    <dgm:pt modelId="{585AF063-35EC-4E6F-B065-C44DFF63DF1C}" type="pres">
      <dgm:prSet presAssocID="{CB276E31-578A-4B2E-A93A-1745D4DC01B9}" presName="linNode" presStyleCnt="0"/>
      <dgm:spPr/>
    </dgm:pt>
    <dgm:pt modelId="{F88637FE-02A2-4A32-9393-1F9543CD6077}" type="pres">
      <dgm:prSet presAssocID="{CB276E31-578A-4B2E-A93A-1745D4DC01B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74D0268-95DD-4720-A0B0-389FA5F1112E}" type="pres">
      <dgm:prSet presAssocID="{CB276E31-578A-4B2E-A93A-1745D4DC01B9}" presName="descendantText" presStyleLbl="alignAccFollowNode1" presStyleIdx="0" presStyleCnt="3">
        <dgm:presLayoutVars>
          <dgm:bulletEnabled val="1"/>
        </dgm:presLayoutVars>
      </dgm:prSet>
      <dgm:spPr/>
    </dgm:pt>
    <dgm:pt modelId="{1C4CAE89-70BC-429E-8E03-196CEE194D3A}" type="pres">
      <dgm:prSet presAssocID="{E196B997-B7A9-49A3-BB05-5AB9E9F3C25F}" presName="sp" presStyleCnt="0"/>
      <dgm:spPr/>
    </dgm:pt>
    <dgm:pt modelId="{86DCC028-2F6A-49E6-9E65-1D3254560C0E}" type="pres">
      <dgm:prSet presAssocID="{88889DA6-741B-4882-A56C-1C1F453D945F}" presName="linNode" presStyleCnt="0"/>
      <dgm:spPr/>
    </dgm:pt>
    <dgm:pt modelId="{C7E72B67-1E8E-42F1-87EE-E916AA445F61}" type="pres">
      <dgm:prSet presAssocID="{88889DA6-741B-4882-A56C-1C1F453D945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4100FED-36F9-436F-8001-35FE403BAE83}" type="pres">
      <dgm:prSet presAssocID="{88889DA6-741B-4882-A56C-1C1F453D945F}" presName="descendantText" presStyleLbl="alignAccFollowNode1" presStyleIdx="1" presStyleCnt="3">
        <dgm:presLayoutVars>
          <dgm:bulletEnabled val="1"/>
        </dgm:presLayoutVars>
      </dgm:prSet>
      <dgm:spPr/>
    </dgm:pt>
    <dgm:pt modelId="{12DF90FC-8C18-438A-BA55-7FE9D80ED601}" type="pres">
      <dgm:prSet presAssocID="{CE5B163B-78F1-493E-82B1-CC693F4CB0D0}" presName="sp" presStyleCnt="0"/>
      <dgm:spPr/>
    </dgm:pt>
    <dgm:pt modelId="{0B32DC6F-D0EF-4C96-A6CA-D5C88E0646CF}" type="pres">
      <dgm:prSet presAssocID="{27555AEF-5A70-4CCD-AFE0-3C5C7EB19C0D}" presName="linNode" presStyleCnt="0"/>
      <dgm:spPr/>
    </dgm:pt>
    <dgm:pt modelId="{BB69CF59-E8CA-49D8-9709-8691AD5244A2}" type="pres">
      <dgm:prSet presAssocID="{27555AEF-5A70-4CCD-AFE0-3C5C7EB19C0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8CBDE4D-CF19-4004-A2EA-4868C7FCAB49}" type="pres">
      <dgm:prSet presAssocID="{27555AEF-5A70-4CCD-AFE0-3C5C7EB19C0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9C75D0F-A487-487F-B33D-EC6C3B47741B}" srcId="{20F0D947-70D9-4CA6-9658-BBE9C5BBE9F4}" destId="{5ADAE908-E33A-4C4C-B66B-57B30274A171}" srcOrd="0" destOrd="0" parTransId="{961454AE-5AD9-40A8-87BF-BE0EB3FE0B9C}" sibTransId="{765301BD-F1D4-4EA1-992F-F4DCAA4A72A7}"/>
    <dgm:cxn modelId="{F9D4901B-767D-4D5A-971B-135E38A5446E}" srcId="{CB276E31-578A-4B2E-A93A-1745D4DC01B9}" destId="{6F4CCB39-CB7E-4182-91C6-5BFE24692367}" srcOrd="0" destOrd="0" parTransId="{50235259-9CAE-483D-BFD1-8BC2C3840DE5}" sibTransId="{A5636D54-C9AB-4388-A17B-E58CBA2D9135}"/>
    <dgm:cxn modelId="{6DF9A82A-8A1E-4910-96F9-A069E10E55AD}" type="presOf" srcId="{CB276E31-578A-4B2E-A93A-1745D4DC01B9}" destId="{F88637FE-02A2-4A32-9393-1F9543CD6077}" srcOrd="0" destOrd="0" presId="urn:microsoft.com/office/officeart/2005/8/layout/vList5"/>
    <dgm:cxn modelId="{689E132F-4398-491B-B5FA-5034AB77B43C}" type="presOf" srcId="{6F4CCB39-CB7E-4182-91C6-5BFE24692367}" destId="{174D0268-95DD-4720-A0B0-389FA5F1112E}" srcOrd="0" destOrd="0" presId="urn:microsoft.com/office/officeart/2005/8/layout/vList5"/>
    <dgm:cxn modelId="{81A1A03A-E49F-4C1A-A364-EE37B0EC7250}" srcId="{C5696864-D4E8-4BDF-9436-1C160D8978C1}" destId="{88889DA6-741B-4882-A56C-1C1F453D945F}" srcOrd="1" destOrd="0" parTransId="{C5DAD6A5-6ABD-4201-8B8E-D731F55CB8AA}" sibTransId="{CE5B163B-78F1-493E-82B1-CC693F4CB0D0}"/>
    <dgm:cxn modelId="{8758F764-E828-4D38-93FB-D63DC7F463CE}" type="presOf" srcId="{5ADAE908-E33A-4C4C-B66B-57B30274A171}" destId="{A8CBDE4D-CF19-4004-A2EA-4868C7FCAB49}" srcOrd="0" destOrd="1" presId="urn:microsoft.com/office/officeart/2005/8/layout/vList5"/>
    <dgm:cxn modelId="{2B7D5E6F-E0E6-409C-9B62-B985B5CB48BA}" srcId="{C5696864-D4E8-4BDF-9436-1C160D8978C1}" destId="{CB276E31-578A-4B2E-A93A-1745D4DC01B9}" srcOrd="0" destOrd="0" parTransId="{AFA4F45D-457C-49B9-B4EE-8FCF571AFF0D}" sibTransId="{E196B997-B7A9-49A3-BB05-5AB9E9F3C25F}"/>
    <dgm:cxn modelId="{3A058C50-34BE-43D3-A5C8-812204281ABB}" type="presOf" srcId="{20F0D947-70D9-4CA6-9658-BBE9C5BBE9F4}" destId="{A8CBDE4D-CF19-4004-A2EA-4868C7FCAB49}" srcOrd="0" destOrd="0" presId="urn:microsoft.com/office/officeart/2005/8/layout/vList5"/>
    <dgm:cxn modelId="{CA90F759-1D46-4E0D-98E8-300817EB7A28}" srcId="{27555AEF-5A70-4CCD-AFE0-3C5C7EB19C0D}" destId="{20F0D947-70D9-4CA6-9658-BBE9C5BBE9F4}" srcOrd="0" destOrd="0" parTransId="{CE2280CC-E83D-4ED7-BE21-4E380D59FF1B}" sibTransId="{F6F20439-366A-4E67-8175-F4D7423EC586}"/>
    <dgm:cxn modelId="{C241317A-1B15-41DD-9E52-9337765FBF40}" srcId="{C5696864-D4E8-4BDF-9436-1C160D8978C1}" destId="{27555AEF-5A70-4CCD-AFE0-3C5C7EB19C0D}" srcOrd="2" destOrd="0" parTransId="{C6B9F07E-7C29-4CDD-BCA9-B31D33E0A9DC}" sibTransId="{7E2203ED-EA4F-43A8-8950-2812293706F0}"/>
    <dgm:cxn modelId="{6C14F19E-B6B3-4213-8A60-FDE63171BFBC}" type="presOf" srcId="{27555AEF-5A70-4CCD-AFE0-3C5C7EB19C0D}" destId="{BB69CF59-E8CA-49D8-9709-8691AD5244A2}" srcOrd="0" destOrd="0" presId="urn:microsoft.com/office/officeart/2005/8/layout/vList5"/>
    <dgm:cxn modelId="{8C205CA2-C992-40C2-B7D9-CB2E1F3159F6}" type="presOf" srcId="{D5672045-1B9F-430B-9496-1CB6DDC9C353}" destId="{F4100FED-36F9-436F-8001-35FE403BAE83}" srcOrd="0" destOrd="0" presId="urn:microsoft.com/office/officeart/2005/8/layout/vList5"/>
    <dgm:cxn modelId="{F430C7BC-9E47-4A45-A20D-1FBC576EC273}" srcId="{88889DA6-741B-4882-A56C-1C1F453D945F}" destId="{D5672045-1B9F-430B-9496-1CB6DDC9C353}" srcOrd="0" destOrd="0" parTransId="{4D97F716-752C-48E8-A6EB-872DD139C456}" sibTransId="{5E7E660B-F06F-4EBD-9D21-77AB2240472F}"/>
    <dgm:cxn modelId="{6FE846E7-B812-413A-B640-2F55DC4BB060}" type="presOf" srcId="{C5696864-D4E8-4BDF-9436-1C160D8978C1}" destId="{FAFF5D0E-0611-4815-B47C-53BBF9AF78DC}" srcOrd="0" destOrd="0" presId="urn:microsoft.com/office/officeart/2005/8/layout/vList5"/>
    <dgm:cxn modelId="{E8A4DCFD-B67C-4F71-B081-F51D10F39183}" type="presOf" srcId="{88889DA6-741B-4882-A56C-1C1F453D945F}" destId="{C7E72B67-1E8E-42F1-87EE-E916AA445F61}" srcOrd="0" destOrd="0" presId="urn:microsoft.com/office/officeart/2005/8/layout/vList5"/>
    <dgm:cxn modelId="{C6785149-75FB-46F6-B33B-CC04F2C104DB}" type="presParOf" srcId="{FAFF5D0E-0611-4815-B47C-53BBF9AF78DC}" destId="{585AF063-35EC-4E6F-B065-C44DFF63DF1C}" srcOrd="0" destOrd="0" presId="urn:microsoft.com/office/officeart/2005/8/layout/vList5"/>
    <dgm:cxn modelId="{B5A317ED-CDE6-4581-A302-D9D682B9F749}" type="presParOf" srcId="{585AF063-35EC-4E6F-B065-C44DFF63DF1C}" destId="{F88637FE-02A2-4A32-9393-1F9543CD6077}" srcOrd="0" destOrd="0" presId="urn:microsoft.com/office/officeart/2005/8/layout/vList5"/>
    <dgm:cxn modelId="{8F84808F-42EB-4AF8-8683-2D036A10E3E9}" type="presParOf" srcId="{585AF063-35EC-4E6F-B065-C44DFF63DF1C}" destId="{174D0268-95DD-4720-A0B0-389FA5F1112E}" srcOrd="1" destOrd="0" presId="urn:microsoft.com/office/officeart/2005/8/layout/vList5"/>
    <dgm:cxn modelId="{43E6BA9A-5C4A-48DE-8083-7B75BA9216FD}" type="presParOf" srcId="{FAFF5D0E-0611-4815-B47C-53BBF9AF78DC}" destId="{1C4CAE89-70BC-429E-8E03-196CEE194D3A}" srcOrd="1" destOrd="0" presId="urn:microsoft.com/office/officeart/2005/8/layout/vList5"/>
    <dgm:cxn modelId="{FF38D79E-8F8C-4653-8B45-7DB29BE94042}" type="presParOf" srcId="{FAFF5D0E-0611-4815-B47C-53BBF9AF78DC}" destId="{86DCC028-2F6A-49E6-9E65-1D3254560C0E}" srcOrd="2" destOrd="0" presId="urn:microsoft.com/office/officeart/2005/8/layout/vList5"/>
    <dgm:cxn modelId="{539C2161-6C77-4B7B-966C-FBAA564E85B3}" type="presParOf" srcId="{86DCC028-2F6A-49E6-9E65-1D3254560C0E}" destId="{C7E72B67-1E8E-42F1-87EE-E916AA445F61}" srcOrd="0" destOrd="0" presId="urn:microsoft.com/office/officeart/2005/8/layout/vList5"/>
    <dgm:cxn modelId="{765B7BDE-0C0B-4A32-85A9-20F759B05645}" type="presParOf" srcId="{86DCC028-2F6A-49E6-9E65-1D3254560C0E}" destId="{F4100FED-36F9-436F-8001-35FE403BAE83}" srcOrd="1" destOrd="0" presId="urn:microsoft.com/office/officeart/2005/8/layout/vList5"/>
    <dgm:cxn modelId="{C2A5ACE2-74D0-4E5E-965A-DA3B6392D872}" type="presParOf" srcId="{FAFF5D0E-0611-4815-B47C-53BBF9AF78DC}" destId="{12DF90FC-8C18-438A-BA55-7FE9D80ED601}" srcOrd="3" destOrd="0" presId="urn:microsoft.com/office/officeart/2005/8/layout/vList5"/>
    <dgm:cxn modelId="{38517D4A-0C4A-4DC5-B1CF-BDC0AB125A4E}" type="presParOf" srcId="{FAFF5D0E-0611-4815-B47C-53BBF9AF78DC}" destId="{0B32DC6F-D0EF-4C96-A6CA-D5C88E0646CF}" srcOrd="4" destOrd="0" presId="urn:microsoft.com/office/officeart/2005/8/layout/vList5"/>
    <dgm:cxn modelId="{EF0EB4B8-6556-41B1-9ABA-B660E5102C41}" type="presParOf" srcId="{0B32DC6F-D0EF-4C96-A6CA-D5C88E0646CF}" destId="{BB69CF59-E8CA-49D8-9709-8691AD5244A2}" srcOrd="0" destOrd="0" presId="urn:microsoft.com/office/officeart/2005/8/layout/vList5"/>
    <dgm:cxn modelId="{F7F4D17E-CC40-4245-B991-C0D57EC3DA7E}" type="presParOf" srcId="{0B32DC6F-D0EF-4C96-A6CA-D5C88E0646CF}" destId="{A8CBDE4D-CF19-4004-A2EA-4868C7FCAB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2D13CB-279C-442E-B168-4AE40EA5A1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E68E-92A4-4C67-A34B-66B008ADEEA4}">
      <dgm:prSet/>
      <dgm:spPr/>
      <dgm:t>
        <a:bodyPr/>
        <a:lstStyle/>
        <a:p>
          <a:pPr rtl="0"/>
          <a:r>
            <a:rPr lang="en-US" dirty="0"/>
            <a:t>When can failure occur?</a:t>
          </a:r>
        </a:p>
      </dgm:t>
    </dgm:pt>
    <dgm:pt modelId="{0725C5AE-B128-4797-B275-1F63468182C4}" type="parTrans" cxnId="{E2F90F5F-F257-4B4A-9C29-6662F35AE481}">
      <dgm:prSet/>
      <dgm:spPr/>
      <dgm:t>
        <a:bodyPr/>
        <a:lstStyle/>
        <a:p>
          <a:endParaRPr lang="en-US"/>
        </a:p>
      </dgm:t>
    </dgm:pt>
    <dgm:pt modelId="{504AFFE7-FB57-42A4-BAC9-AA47575EB41C}" type="sibTrans" cxnId="{E2F90F5F-F257-4B4A-9C29-6662F35AE481}">
      <dgm:prSet/>
      <dgm:spPr/>
      <dgm:t>
        <a:bodyPr/>
        <a:lstStyle/>
        <a:p>
          <a:endParaRPr lang="en-US"/>
        </a:p>
      </dgm:t>
    </dgm:pt>
    <dgm:pt modelId="{65B2D6BF-25EC-439C-B0E1-B5D32DC1C23F}">
      <dgm:prSet/>
      <dgm:spPr/>
      <dgm:t>
        <a:bodyPr/>
        <a:lstStyle/>
        <a:p>
          <a:pPr rtl="0"/>
          <a:r>
            <a:rPr lang="en-US" dirty="0"/>
            <a:t>When a heartbeat is not received by RM for 10mins</a:t>
          </a:r>
        </a:p>
      </dgm:t>
    </dgm:pt>
    <dgm:pt modelId="{3CC2C024-DF5E-46DE-BEAC-1990AB3F9CFF}" type="parTrans" cxnId="{F7EC7A48-C991-4A30-978A-AAEC0DEB7239}">
      <dgm:prSet/>
      <dgm:spPr/>
      <dgm:t>
        <a:bodyPr/>
        <a:lstStyle/>
        <a:p>
          <a:endParaRPr lang="en-US"/>
        </a:p>
      </dgm:t>
    </dgm:pt>
    <dgm:pt modelId="{0875369C-2389-49B1-82E4-2667F399B2FB}" type="sibTrans" cxnId="{F7EC7A48-C991-4A30-978A-AAEC0DEB7239}">
      <dgm:prSet/>
      <dgm:spPr/>
      <dgm:t>
        <a:bodyPr/>
        <a:lstStyle/>
        <a:p>
          <a:endParaRPr lang="en-US"/>
        </a:p>
      </dgm:t>
    </dgm:pt>
    <dgm:pt modelId="{BC773EBF-2518-4A77-A491-5E72650680A5}">
      <dgm:prSet/>
      <dgm:spPr/>
      <dgm:t>
        <a:bodyPr/>
        <a:lstStyle/>
        <a:p>
          <a:pPr rtl="0"/>
          <a:r>
            <a:rPr lang="en-US" dirty="0"/>
            <a:t>Restart</a:t>
          </a:r>
        </a:p>
      </dgm:t>
    </dgm:pt>
    <dgm:pt modelId="{A51E0679-79ED-4B2F-A397-C4654071B046}" type="parTrans" cxnId="{93AABC6C-741A-42CD-9B27-E5AFBFC46FA8}">
      <dgm:prSet/>
      <dgm:spPr/>
      <dgm:t>
        <a:bodyPr/>
        <a:lstStyle/>
        <a:p>
          <a:endParaRPr lang="en-US"/>
        </a:p>
      </dgm:t>
    </dgm:pt>
    <dgm:pt modelId="{6218A470-408D-42F3-88DE-20F99FB31C20}" type="sibTrans" cxnId="{93AABC6C-741A-42CD-9B27-E5AFBFC46FA8}">
      <dgm:prSet/>
      <dgm:spPr/>
      <dgm:t>
        <a:bodyPr/>
        <a:lstStyle/>
        <a:p>
          <a:endParaRPr lang="en-US"/>
        </a:p>
      </dgm:t>
    </dgm:pt>
    <dgm:pt modelId="{516B8057-018F-4DD1-8B4B-36A06181A210}">
      <dgm:prSet/>
      <dgm:spPr/>
      <dgm:t>
        <a:bodyPr/>
        <a:lstStyle/>
        <a:p>
          <a:pPr rtl="0"/>
          <a:r>
            <a:rPr lang="en-US" dirty="0"/>
            <a:t>Tasks of incomplete jobs will be rerun – maybe on different node</a:t>
          </a:r>
        </a:p>
      </dgm:t>
    </dgm:pt>
    <dgm:pt modelId="{3F45E7B1-8191-494C-90ED-41B16F4D6993}" type="parTrans" cxnId="{56240BE3-FECC-498B-A157-366C9B424D78}">
      <dgm:prSet/>
      <dgm:spPr/>
      <dgm:t>
        <a:bodyPr/>
        <a:lstStyle/>
        <a:p>
          <a:endParaRPr lang="en-US"/>
        </a:p>
      </dgm:t>
    </dgm:pt>
    <dgm:pt modelId="{DAE9C157-D94F-4649-9B84-8089705963B3}" type="sibTrans" cxnId="{56240BE3-FECC-498B-A157-366C9B424D78}">
      <dgm:prSet/>
      <dgm:spPr/>
      <dgm:t>
        <a:bodyPr/>
        <a:lstStyle/>
        <a:p>
          <a:endParaRPr lang="en-US"/>
        </a:p>
      </dgm:t>
    </dgm:pt>
    <dgm:pt modelId="{19118546-43DF-4432-B726-A150908CD58D}">
      <dgm:prSet/>
      <dgm:spPr/>
      <dgm:t>
        <a:bodyPr/>
        <a:lstStyle/>
        <a:p>
          <a:pPr rtl="0"/>
          <a:r>
            <a:rPr lang="en-US" dirty="0"/>
            <a:t>Hardware, crashing, slow network</a:t>
          </a:r>
        </a:p>
      </dgm:t>
    </dgm:pt>
    <dgm:pt modelId="{7EEFE547-EEC8-4F7D-87E3-7F04CB0B7644}" type="parTrans" cxnId="{7C60F56C-A53B-40CE-BAE9-FCC7ADA8D31A}">
      <dgm:prSet/>
      <dgm:spPr/>
      <dgm:t>
        <a:bodyPr/>
        <a:lstStyle/>
        <a:p>
          <a:endParaRPr lang="en-US"/>
        </a:p>
      </dgm:t>
    </dgm:pt>
    <dgm:pt modelId="{796905AA-D208-4700-840A-11B1410E5ABB}" type="sibTrans" cxnId="{7C60F56C-A53B-40CE-BAE9-FCC7ADA8D31A}">
      <dgm:prSet/>
      <dgm:spPr/>
      <dgm:t>
        <a:bodyPr/>
        <a:lstStyle/>
        <a:p>
          <a:endParaRPr lang="en-US"/>
        </a:p>
      </dgm:t>
    </dgm:pt>
    <dgm:pt modelId="{6A14CBA8-5FB7-4776-A6E9-C9E69D77368F}">
      <dgm:prSet/>
      <dgm:spPr/>
      <dgm:t>
        <a:bodyPr/>
        <a:lstStyle/>
        <a:p>
          <a:r>
            <a:rPr lang="en-US"/>
            <a:t>How </a:t>
          </a:r>
          <a:r>
            <a:rPr lang="en-US" dirty="0"/>
            <a:t>to detect for failures?</a:t>
          </a:r>
          <a:endParaRPr lang="en-US"/>
        </a:p>
      </dgm:t>
    </dgm:pt>
    <dgm:pt modelId="{91260BCF-A5A2-449D-A534-F21EA55F1EB7}" type="parTrans" cxnId="{F096DE95-6EFD-4736-AB8C-662055ACDF76}">
      <dgm:prSet/>
      <dgm:spPr/>
      <dgm:t>
        <a:bodyPr/>
        <a:lstStyle/>
        <a:p>
          <a:endParaRPr lang="en-IN"/>
        </a:p>
      </dgm:t>
    </dgm:pt>
    <dgm:pt modelId="{777A78CA-C20F-4B4A-AE27-A81F03E5A01A}" type="sibTrans" cxnId="{F096DE95-6EFD-4736-AB8C-662055ACDF76}">
      <dgm:prSet/>
      <dgm:spPr/>
      <dgm:t>
        <a:bodyPr/>
        <a:lstStyle/>
        <a:p>
          <a:endParaRPr lang="en-IN"/>
        </a:p>
      </dgm:t>
    </dgm:pt>
    <dgm:pt modelId="{FD6522A7-61E2-43F9-9C78-D97E25E0560A}" type="pres">
      <dgm:prSet presAssocID="{BB2D13CB-279C-442E-B168-4AE40EA5A1A5}" presName="Name0" presStyleCnt="0">
        <dgm:presLayoutVars>
          <dgm:dir/>
          <dgm:animLvl val="lvl"/>
          <dgm:resizeHandles val="exact"/>
        </dgm:presLayoutVars>
      </dgm:prSet>
      <dgm:spPr/>
    </dgm:pt>
    <dgm:pt modelId="{4EEF4C45-75E8-4B92-86DF-DCFDDEC45F80}" type="pres">
      <dgm:prSet presAssocID="{1398E68E-92A4-4C67-A34B-66B008ADEEA4}" presName="linNode" presStyleCnt="0"/>
      <dgm:spPr/>
    </dgm:pt>
    <dgm:pt modelId="{12D86686-F96D-43E8-945D-88D12D728C08}" type="pres">
      <dgm:prSet presAssocID="{1398E68E-92A4-4C67-A34B-66B008ADEEA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18584EC-28A3-469B-8068-A9FB5498C3D4}" type="pres">
      <dgm:prSet presAssocID="{1398E68E-92A4-4C67-A34B-66B008ADEEA4}" presName="descendantText" presStyleLbl="alignAccFollowNode1" presStyleIdx="0" presStyleCnt="3">
        <dgm:presLayoutVars>
          <dgm:bulletEnabled val="1"/>
        </dgm:presLayoutVars>
      </dgm:prSet>
      <dgm:spPr/>
    </dgm:pt>
    <dgm:pt modelId="{6E5EC78F-453A-4702-9B6F-7D05B5C854AA}" type="pres">
      <dgm:prSet presAssocID="{504AFFE7-FB57-42A4-BAC9-AA47575EB41C}" presName="sp" presStyleCnt="0"/>
      <dgm:spPr/>
    </dgm:pt>
    <dgm:pt modelId="{2FD7F9E9-AC8B-403E-851C-65770BD565EF}" type="pres">
      <dgm:prSet presAssocID="{6A14CBA8-5FB7-4776-A6E9-C9E69D77368F}" presName="linNode" presStyleCnt="0"/>
      <dgm:spPr/>
    </dgm:pt>
    <dgm:pt modelId="{B512E789-F0ED-46DA-B59F-7042B93D49A9}" type="pres">
      <dgm:prSet presAssocID="{6A14CBA8-5FB7-4776-A6E9-C9E69D77368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565E949-D30E-465F-82B5-1069E48CCA7E}" type="pres">
      <dgm:prSet presAssocID="{6A14CBA8-5FB7-4776-A6E9-C9E69D77368F}" presName="descendantText" presStyleLbl="alignAccFollowNode1" presStyleIdx="1" presStyleCnt="3">
        <dgm:presLayoutVars>
          <dgm:bulletEnabled val="1"/>
        </dgm:presLayoutVars>
      </dgm:prSet>
      <dgm:spPr/>
    </dgm:pt>
    <dgm:pt modelId="{F418BC16-DC36-46B2-B660-BCDEC4A70AFB}" type="pres">
      <dgm:prSet presAssocID="{777A78CA-C20F-4B4A-AE27-A81F03E5A01A}" presName="sp" presStyleCnt="0"/>
      <dgm:spPr/>
    </dgm:pt>
    <dgm:pt modelId="{B4A87C9A-C299-4588-94DF-3D135C3B43B5}" type="pres">
      <dgm:prSet presAssocID="{BC773EBF-2518-4A77-A491-5E72650680A5}" presName="linNode" presStyleCnt="0"/>
      <dgm:spPr/>
    </dgm:pt>
    <dgm:pt modelId="{6FC9CFBC-1AA1-4AA5-8502-52FB6DE893CD}" type="pres">
      <dgm:prSet presAssocID="{BC773EBF-2518-4A77-A491-5E72650680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07DADD3-23B7-442F-A11D-8667E971B034}" type="pres">
      <dgm:prSet presAssocID="{BC773EBF-2518-4A77-A491-5E72650680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BA3015-6CE6-4439-BF33-FC4B2F2C7DC1}" type="presOf" srcId="{BB2D13CB-279C-442E-B168-4AE40EA5A1A5}" destId="{FD6522A7-61E2-43F9-9C78-D97E25E0560A}" srcOrd="0" destOrd="0" presId="urn:microsoft.com/office/officeart/2005/8/layout/vList5"/>
    <dgm:cxn modelId="{B4B9A328-CA63-490F-95C2-E5D424660B1A}" type="presOf" srcId="{65B2D6BF-25EC-439C-B0E1-B5D32DC1C23F}" destId="{8565E949-D30E-465F-82B5-1069E48CCA7E}" srcOrd="0" destOrd="0" presId="urn:microsoft.com/office/officeart/2005/8/layout/vList5"/>
    <dgm:cxn modelId="{5DE83D34-E5C2-495E-879C-C0025A854929}" type="presOf" srcId="{516B8057-018F-4DD1-8B4B-36A06181A210}" destId="{C07DADD3-23B7-442F-A11D-8667E971B034}" srcOrd="0" destOrd="0" presId="urn:microsoft.com/office/officeart/2005/8/layout/vList5"/>
    <dgm:cxn modelId="{E2F90F5F-F257-4B4A-9C29-6662F35AE481}" srcId="{BB2D13CB-279C-442E-B168-4AE40EA5A1A5}" destId="{1398E68E-92A4-4C67-A34B-66B008ADEEA4}" srcOrd="0" destOrd="0" parTransId="{0725C5AE-B128-4797-B275-1F63468182C4}" sibTransId="{504AFFE7-FB57-42A4-BAC9-AA47575EB41C}"/>
    <dgm:cxn modelId="{F7EC7A48-C991-4A30-978A-AAEC0DEB7239}" srcId="{6A14CBA8-5FB7-4776-A6E9-C9E69D77368F}" destId="{65B2D6BF-25EC-439C-B0E1-B5D32DC1C23F}" srcOrd="0" destOrd="0" parTransId="{3CC2C024-DF5E-46DE-BEAC-1990AB3F9CFF}" sibTransId="{0875369C-2389-49B1-82E4-2667F399B2FB}"/>
    <dgm:cxn modelId="{93AABC6C-741A-42CD-9B27-E5AFBFC46FA8}" srcId="{BB2D13CB-279C-442E-B168-4AE40EA5A1A5}" destId="{BC773EBF-2518-4A77-A491-5E72650680A5}" srcOrd="2" destOrd="0" parTransId="{A51E0679-79ED-4B2F-A397-C4654071B046}" sibTransId="{6218A470-408D-42F3-88DE-20F99FB31C20}"/>
    <dgm:cxn modelId="{7C60F56C-A53B-40CE-BAE9-FCC7ADA8D31A}" srcId="{1398E68E-92A4-4C67-A34B-66B008ADEEA4}" destId="{19118546-43DF-4432-B726-A150908CD58D}" srcOrd="0" destOrd="0" parTransId="{7EEFE547-EEC8-4F7D-87E3-7F04CB0B7644}" sibTransId="{796905AA-D208-4700-840A-11B1410E5ABB}"/>
    <dgm:cxn modelId="{1DDCBD7C-D786-41CD-88EF-BA8CDAE795D5}" type="presOf" srcId="{BC773EBF-2518-4A77-A491-5E72650680A5}" destId="{6FC9CFBC-1AA1-4AA5-8502-52FB6DE893CD}" srcOrd="0" destOrd="0" presId="urn:microsoft.com/office/officeart/2005/8/layout/vList5"/>
    <dgm:cxn modelId="{5F1E558D-0726-4B33-8487-74D1F033913C}" type="presOf" srcId="{1398E68E-92A4-4C67-A34B-66B008ADEEA4}" destId="{12D86686-F96D-43E8-945D-88D12D728C08}" srcOrd="0" destOrd="0" presId="urn:microsoft.com/office/officeart/2005/8/layout/vList5"/>
    <dgm:cxn modelId="{F096DE95-6EFD-4736-AB8C-662055ACDF76}" srcId="{BB2D13CB-279C-442E-B168-4AE40EA5A1A5}" destId="{6A14CBA8-5FB7-4776-A6E9-C9E69D77368F}" srcOrd="1" destOrd="0" parTransId="{91260BCF-A5A2-449D-A534-F21EA55F1EB7}" sibTransId="{777A78CA-C20F-4B4A-AE27-A81F03E5A01A}"/>
    <dgm:cxn modelId="{3D317FA6-DA2C-443D-8B25-EEA10CBF3934}" type="presOf" srcId="{6A14CBA8-5FB7-4776-A6E9-C9E69D77368F}" destId="{B512E789-F0ED-46DA-B59F-7042B93D49A9}" srcOrd="0" destOrd="0" presId="urn:microsoft.com/office/officeart/2005/8/layout/vList5"/>
    <dgm:cxn modelId="{623FF8B1-CC33-4FD5-836F-AFE339B204B2}" type="presOf" srcId="{19118546-43DF-4432-B726-A150908CD58D}" destId="{118584EC-28A3-469B-8068-A9FB5498C3D4}" srcOrd="0" destOrd="0" presId="urn:microsoft.com/office/officeart/2005/8/layout/vList5"/>
    <dgm:cxn modelId="{56240BE3-FECC-498B-A157-366C9B424D78}" srcId="{BC773EBF-2518-4A77-A491-5E72650680A5}" destId="{516B8057-018F-4DD1-8B4B-36A06181A210}" srcOrd="0" destOrd="0" parTransId="{3F45E7B1-8191-494C-90ED-41B16F4D6993}" sibTransId="{DAE9C157-D94F-4649-9B84-8089705963B3}"/>
    <dgm:cxn modelId="{55E85A8C-B395-4060-99A7-C6AE98F43819}" type="presParOf" srcId="{FD6522A7-61E2-43F9-9C78-D97E25E0560A}" destId="{4EEF4C45-75E8-4B92-86DF-DCFDDEC45F80}" srcOrd="0" destOrd="0" presId="urn:microsoft.com/office/officeart/2005/8/layout/vList5"/>
    <dgm:cxn modelId="{890DA3EB-DBF7-47CF-9162-32B655AAA60A}" type="presParOf" srcId="{4EEF4C45-75E8-4B92-86DF-DCFDDEC45F80}" destId="{12D86686-F96D-43E8-945D-88D12D728C08}" srcOrd="0" destOrd="0" presId="urn:microsoft.com/office/officeart/2005/8/layout/vList5"/>
    <dgm:cxn modelId="{02498416-210C-4787-B508-4485F7119B85}" type="presParOf" srcId="{4EEF4C45-75E8-4B92-86DF-DCFDDEC45F80}" destId="{118584EC-28A3-469B-8068-A9FB5498C3D4}" srcOrd="1" destOrd="0" presId="urn:microsoft.com/office/officeart/2005/8/layout/vList5"/>
    <dgm:cxn modelId="{56FD9449-5154-452E-9D5A-D8CE7DF90A65}" type="presParOf" srcId="{FD6522A7-61E2-43F9-9C78-D97E25E0560A}" destId="{6E5EC78F-453A-4702-9B6F-7D05B5C854AA}" srcOrd="1" destOrd="0" presId="urn:microsoft.com/office/officeart/2005/8/layout/vList5"/>
    <dgm:cxn modelId="{04FD37CA-4A89-4BC1-86A1-C74C2E483EB3}" type="presParOf" srcId="{FD6522A7-61E2-43F9-9C78-D97E25E0560A}" destId="{2FD7F9E9-AC8B-403E-851C-65770BD565EF}" srcOrd="2" destOrd="0" presId="urn:microsoft.com/office/officeart/2005/8/layout/vList5"/>
    <dgm:cxn modelId="{40DFB74B-1A07-4018-A90E-CD1821905936}" type="presParOf" srcId="{2FD7F9E9-AC8B-403E-851C-65770BD565EF}" destId="{B512E789-F0ED-46DA-B59F-7042B93D49A9}" srcOrd="0" destOrd="0" presId="urn:microsoft.com/office/officeart/2005/8/layout/vList5"/>
    <dgm:cxn modelId="{2324024F-E6C4-451C-B589-431BE35C6DD9}" type="presParOf" srcId="{2FD7F9E9-AC8B-403E-851C-65770BD565EF}" destId="{8565E949-D30E-465F-82B5-1069E48CCA7E}" srcOrd="1" destOrd="0" presId="urn:microsoft.com/office/officeart/2005/8/layout/vList5"/>
    <dgm:cxn modelId="{D08ED5E4-9BE6-4157-AB62-31EC609EC9A3}" type="presParOf" srcId="{FD6522A7-61E2-43F9-9C78-D97E25E0560A}" destId="{F418BC16-DC36-46B2-B660-BCDEC4A70AFB}" srcOrd="3" destOrd="0" presId="urn:microsoft.com/office/officeart/2005/8/layout/vList5"/>
    <dgm:cxn modelId="{EF0B2A2F-C94D-47E5-8C85-95DAB5BCAC87}" type="presParOf" srcId="{FD6522A7-61E2-43F9-9C78-D97E25E0560A}" destId="{B4A87C9A-C299-4588-94DF-3D135C3B43B5}" srcOrd="4" destOrd="0" presId="urn:microsoft.com/office/officeart/2005/8/layout/vList5"/>
    <dgm:cxn modelId="{A216773D-53FF-43F2-A7C3-A0161F7FF5C7}" type="presParOf" srcId="{B4A87C9A-C299-4588-94DF-3D135C3B43B5}" destId="{6FC9CFBC-1AA1-4AA5-8502-52FB6DE893CD}" srcOrd="0" destOrd="0" presId="urn:microsoft.com/office/officeart/2005/8/layout/vList5"/>
    <dgm:cxn modelId="{D3D5F405-6689-4605-8524-CF7785A0850F}" type="presParOf" srcId="{B4A87C9A-C299-4588-94DF-3D135C3B43B5}" destId="{C07DADD3-23B7-442F-A11D-8667E971B0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D13CB-279C-442E-B168-4AE40EA5A1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E68E-92A4-4C67-A34B-66B008ADEEA4}">
      <dgm:prSet/>
      <dgm:spPr/>
      <dgm:t>
        <a:bodyPr/>
        <a:lstStyle/>
        <a:p>
          <a:pPr rtl="0"/>
          <a:r>
            <a:rPr lang="en-US" dirty="0"/>
            <a:t>How is failure handled?</a:t>
          </a:r>
        </a:p>
      </dgm:t>
    </dgm:pt>
    <dgm:pt modelId="{0725C5AE-B128-4797-B275-1F63468182C4}" type="parTrans" cxnId="{E2F90F5F-F257-4B4A-9C29-6662F35AE481}">
      <dgm:prSet/>
      <dgm:spPr/>
      <dgm:t>
        <a:bodyPr/>
        <a:lstStyle/>
        <a:p>
          <a:endParaRPr lang="en-US"/>
        </a:p>
      </dgm:t>
    </dgm:pt>
    <dgm:pt modelId="{504AFFE7-FB57-42A4-BAC9-AA47575EB41C}" type="sibTrans" cxnId="{E2F90F5F-F257-4B4A-9C29-6662F35AE481}">
      <dgm:prSet/>
      <dgm:spPr/>
      <dgm:t>
        <a:bodyPr/>
        <a:lstStyle/>
        <a:p>
          <a:endParaRPr lang="en-US"/>
        </a:p>
      </dgm:t>
    </dgm:pt>
    <dgm:pt modelId="{65B2D6BF-25EC-439C-B0E1-B5D32DC1C23F}">
      <dgm:prSet/>
      <dgm:spPr/>
      <dgm:t>
        <a:bodyPr/>
        <a:lstStyle/>
        <a:p>
          <a:pPr rtl="0"/>
          <a:r>
            <a:rPr lang="en-US" dirty="0"/>
            <a:t>Active Standby configuration</a:t>
          </a:r>
        </a:p>
      </dgm:t>
    </dgm:pt>
    <dgm:pt modelId="{3CC2C024-DF5E-46DE-BEAC-1990AB3F9CFF}" type="parTrans" cxnId="{F7EC7A48-C991-4A30-978A-AAEC0DEB7239}">
      <dgm:prSet/>
      <dgm:spPr/>
      <dgm:t>
        <a:bodyPr/>
        <a:lstStyle/>
        <a:p>
          <a:endParaRPr lang="en-US"/>
        </a:p>
      </dgm:t>
    </dgm:pt>
    <dgm:pt modelId="{0875369C-2389-49B1-82E4-2667F399B2FB}" type="sibTrans" cxnId="{F7EC7A48-C991-4A30-978A-AAEC0DEB7239}">
      <dgm:prSet/>
      <dgm:spPr/>
      <dgm:t>
        <a:bodyPr/>
        <a:lstStyle/>
        <a:p>
          <a:endParaRPr lang="en-US"/>
        </a:p>
      </dgm:t>
    </dgm:pt>
    <dgm:pt modelId="{D23B47F3-1D4A-4849-9094-01243EE5B2EA}">
      <dgm:prSet/>
      <dgm:spPr/>
      <dgm:t>
        <a:bodyPr/>
        <a:lstStyle/>
        <a:p>
          <a:pPr rtl="0"/>
          <a:r>
            <a:rPr lang="en-US" dirty="0"/>
            <a:t> Impact</a:t>
          </a:r>
        </a:p>
      </dgm:t>
    </dgm:pt>
    <dgm:pt modelId="{C541701E-1D40-4C03-9263-D54633B5EFD4}" type="parTrans" cxnId="{617279C1-F397-4933-A088-0BE4B9C0A6D1}">
      <dgm:prSet/>
      <dgm:spPr/>
      <dgm:t>
        <a:bodyPr/>
        <a:lstStyle/>
        <a:p>
          <a:endParaRPr lang="en-US"/>
        </a:p>
      </dgm:t>
    </dgm:pt>
    <dgm:pt modelId="{2E64930B-52E9-494A-80D8-4AC730221EBA}" type="sibTrans" cxnId="{617279C1-F397-4933-A088-0BE4B9C0A6D1}">
      <dgm:prSet/>
      <dgm:spPr/>
      <dgm:t>
        <a:bodyPr/>
        <a:lstStyle/>
        <a:p>
          <a:endParaRPr lang="en-US"/>
        </a:p>
      </dgm:t>
    </dgm:pt>
    <dgm:pt modelId="{4FC64469-E9CD-4889-9CB6-F40A560C7B6C}">
      <dgm:prSet/>
      <dgm:spPr/>
      <dgm:t>
        <a:bodyPr/>
        <a:lstStyle/>
        <a:p>
          <a:pPr rtl="0"/>
          <a:r>
            <a:rPr lang="en-US" dirty="0"/>
            <a:t>More serious as all tasks fail</a:t>
          </a:r>
        </a:p>
      </dgm:t>
    </dgm:pt>
    <dgm:pt modelId="{C881EDAE-1A5D-4CD7-B10E-F365785CE45B}" type="parTrans" cxnId="{FEABCAC7-9AB0-4EEF-8DFC-36EFCB38A467}">
      <dgm:prSet/>
      <dgm:spPr/>
      <dgm:t>
        <a:bodyPr/>
        <a:lstStyle/>
        <a:p>
          <a:endParaRPr lang="en-US"/>
        </a:p>
      </dgm:t>
    </dgm:pt>
    <dgm:pt modelId="{CC88A409-9FF7-430F-A92D-C32BDE6830C2}" type="sibTrans" cxnId="{FEABCAC7-9AB0-4EEF-8DFC-36EFCB38A467}">
      <dgm:prSet/>
      <dgm:spPr/>
      <dgm:t>
        <a:bodyPr/>
        <a:lstStyle/>
        <a:p>
          <a:endParaRPr lang="en-US"/>
        </a:p>
      </dgm:t>
    </dgm:pt>
    <dgm:pt modelId="{BC773EBF-2518-4A77-A491-5E72650680A5}">
      <dgm:prSet/>
      <dgm:spPr/>
      <dgm:t>
        <a:bodyPr/>
        <a:lstStyle/>
        <a:p>
          <a:pPr rtl="0"/>
          <a:r>
            <a:rPr lang="en-US"/>
            <a:t>Restart</a:t>
          </a:r>
        </a:p>
      </dgm:t>
    </dgm:pt>
    <dgm:pt modelId="{A51E0679-79ED-4B2F-A397-C4654071B046}" type="parTrans" cxnId="{93AABC6C-741A-42CD-9B27-E5AFBFC46FA8}">
      <dgm:prSet/>
      <dgm:spPr/>
      <dgm:t>
        <a:bodyPr/>
        <a:lstStyle/>
        <a:p>
          <a:endParaRPr lang="en-US"/>
        </a:p>
      </dgm:t>
    </dgm:pt>
    <dgm:pt modelId="{6218A470-408D-42F3-88DE-20F99FB31C20}" type="sibTrans" cxnId="{93AABC6C-741A-42CD-9B27-E5AFBFC46FA8}">
      <dgm:prSet/>
      <dgm:spPr/>
      <dgm:t>
        <a:bodyPr/>
        <a:lstStyle/>
        <a:p>
          <a:endParaRPr lang="en-US"/>
        </a:p>
      </dgm:t>
    </dgm:pt>
    <dgm:pt modelId="{516B8057-018F-4DD1-8B4B-36A06181A210}">
      <dgm:prSet/>
      <dgm:spPr/>
      <dgm:t>
        <a:bodyPr/>
        <a:lstStyle/>
        <a:p>
          <a:pPr rtl="0"/>
          <a:r>
            <a:rPr lang="en-US" dirty="0"/>
            <a:t>Handled by failover controller</a:t>
          </a:r>
        </a:p>
      </dgm:t>
    </dgm:pt>
    <dgm:pt modelId="{3F45E7B1-8191-494C-90ED-41B16F4D6993}" type="parTrans" cxnId="{56240BE3-FECC-498B-A157-366C9B424D78}">
      <dgm:prSet/>
      <dgm:spPr/>
      <dgm:t>
        <a:bodyPr/>
        <a:lstStyle/>
        <a:p>
          <a:endParaRPr lang="en-US"/>
        </a:p>
      </dgm:t>
    </dgm:pt>
    <dgm:pt modelId="{DAE9C157-D94F-4649-9B84-8089705963B3}" type="sibTrans" cxnId="{56240BE3-FECC-498B-A157-366C9B424D78}">
      <dgm:prSet/>
      <dgm:spPr/>
      <dgm:t>
        <a:bodyPr/>
        <a:lstStyle/>
        <a:p>
          <a:endParaRPr lang="en-US"/>
        </a:p>
      </dgm:t>
    </dgm:pt>
    <dgm:pt modelId="{6CEB4B45-7A3E-49A3-BC1F-06850F6DA7E1}">
      <dgm:prSet/>
      <dgm:spPr/>
      <dgm:t>
        <a:bodyPr/>
        <a:lstStyle/>
        <a:p>
          <a:pPr rtl="0"/>
          <a:endParaRPr lang="en-US" dirty="0"/>
        </a:p>
      </dgm:t>
    </dgm:pt>
    <dgm:pt modelId="{275803A9-5E14-4DD1-AA9C-3D1E0C761777}" type="parTrans" cxnId="{B28D956C-572A-4E1A-AAF2-BD14F1384ABB}">
      <dgm:prSet/>
      <dgm:spPr/>
      <dgm:t>
        <a:bodyPr/>
        <a:lstStyle/>
        <a:p>
          <a:endParaRPr lang="en-IN"/>
        </a:p>
      </dgm:t>
    </dgm:pt>
    <dgm:pt modelId="{06AD42AD-5A34-47EE-B537-6A04B69F587D}" type="sibTrans" cxnId="{B28D956C-572A-4E1A-AAF2-BD14F1384ABB}">
      <dgm:prSet/>
      <dgm:spPr/>
      <dgm:t>
        <a:bodyPr/>
        <a:lstStyle/>
        <a:p>
          <a:endParaRPr lang="en-IN"/>
        </a:p>
      </dgm:t>
    </dgm:pt>
    <dgm:pt modelId="{FD6522A7-61E2-43F9-9C78-D97E25E0560A}" type="pres">
      <dgm:prSet presAssocID="{BB2D13CB-279C-442E-B168-4AE40EA5A1A5}" presName="Name0" presStyleCnt="0">
        <dgm:presLayoutVars>
          <dgm:dir/>
          <dgm:animLvl val="lvl"/>
          <dgm:resizeHandles val="exact"/>
        </dgm:presLayoutVars>
      </dgm:prSet>
      <dgm:spPr/>
    </dgm:pt>
    <dgm:pt modelId="{4EEF4C45-75E8-4B92-86DF-DCFDDEC45F80}" type="pres">
      <dgm:prSet presAssocID="{1398E68E-92A4-4C67-A34B-66B008ADEEA4}" presName="linNode" presStyleCnt="0"/>
      <dgm:spPr/>
    </dgm:pt>
    <dgm:pt modelId="{12D86686-F96D-43E8-945D-88D12D728C08}" type="pres">
      <dgm:prSet presAssocID="{1398E68E-92A4-4C67-A34B-66B008ADEEA4}" presName="parentText" presStyleLbl="node1" presStyleIdx="0" presStyleCnt="3" custLinFactNeighborX="-2341" custLinFactNeighborY="-2306">
        <dgm:presLayoutVars>
          <dgm:chMax val="1"/>
          <dgm:bulletEnabled val="1"/>
        </dgm:presLayoutVars>
      </dgm:prSet>
      <dgm:spPr/>
    </dgm:pt>
    <dgm:pt modelId="{118584EC-28A3-469B-8068-A9FB5498C3D4}" type="pres">
      <dgm:prSet presAssocID="{1398E68E-92A4-4C67-A34B-66B008ADEEA4}" presName="descendantText" presStyleLbl="alignAccFollowNode1" presStyleIdx="0" presStyleCnt="3">
        <dgm:presLayoutVars>
          <dgm:bulletEnabled val="1"/>
        </dgm:presLayoutVars>
      </dgm:prSet>
      <dgm:spPr/>
    </dgm:pt>
    <dgm:pt modelId="{6E5EC78F-453A-4702-9B6F-7D05B5C854AA}" type="pres">
      <dgm:prSet presAssocID="{504AFFE7-FB57-42A4-BAC9-AA47575EB41C}" presName="sp" presStyleCnt="0"/>
      <dgm:spPr/>
    </dgm:pt>
    <dgm:pt modelId="{DDCCE93A-EA98-42B4-8BB1-F5E6A5DB3118}" type="pres">
      <dgm:prSet presAssocID="{D23B47F3-1D4A-4849-9094-01243EE5B2EA}" presName="linNode" presStyleCnt="0"/>
      <dgm:spPr/>
    </dgm:pt>
    <dgm:pt modelId="{28138012-6FFB-423C-BDAA-77BF625C998E}" type="pres">
      <dgm:prSet presAssocID="{D23B47F3-1D4A-4849-9094-01243EE5B2E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11181A3-BEF6-4AF0-A6A5-9786E219A417}" type="pres">
      <dgm:prSet presAssocID="{D23B47F3-1D4A-4849-9094-01243EE5B2EA}" presName="descendantText" presStyleLbl="alignAccFollowNode1" presStyleIdx="1" presStyleCnt="3">
        <dgm:presLayoutVars>
          <dgm:bulletEnabled val="1"/>
        </dgm:presLayoutVars>
      </dgm:prSet>
      <dgm:spPr/>
    </dgm:pt>
    <dgm:pt modelId="{1EE54616-E2DE-4F70-9F4F-56EEF0C9A8FC}" type="pres">
      <dgm:prSet presAssocID="{2E64930B-52E9-494A-80D8-4AC730221EBA}" presName="sp" presStyleCnt="0"/>
      <dgm:spPr/>
    </dgm:pt>
    <dgm:pt modelId="{B4A87C9A-C299-4588-94DF-3D135C3B43B5}" type="pres">
      <dgm:prSet presAssocID="{BC773EBF-2518-4A77-A491-5E72650680A5}" presName="linNode" presStyleCnt="0"/>
      <dgm:spPr/>
    </dgm:pt>
    <dgm:pt modelId="{6FC9CFBC-1AA1-4AA5-8502-52FB6DE893CD}" type="pres">
      <dgm:prSet presAssocID="{BC773EBF-2518-4A77-A491-5E72650680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07DADD3-23B7-442F-A11D-8667E971B034}" type="pres">
      <dgm:prSet presAssocID="{BC773EBF-2518-4A77-A491-5E72650680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071731B-E966-41BD-853C-25B6810234CF}" type="presOf" srcId="{1398E68E-92A4-4C67-A34B-66B008ADEEA4}" destId="{12D86686-F96D-43E8-945D-88D12D728C08}" srcOrd="0" destOrd="0" presId="urn:microsoft.com/office/officeart/2005/8/layout/vList5"/>
    <dgm:cxn modelId="{D18AAC3C-C3E5-4194-9B6B-5F2A3D586362}" type="presOf" srcId="{6CEB4B45-7A3E-49A3-BC1F-06850F6DA7E1}" destId="{118584EC-28A3-469B-8068-A9FB5498C3D4}" srcOrd="0" destOrd="1" presId="urn:microsoft.com/office/officeart/2005/8/layout/vList5"/>
    <dgm:cxn modelId="{E2F90F5F-F257-4B4A-9C29-6662F35AE481}" srcId="{BB2D13CB-279C-442E-B168-4AE40EA5A1A5}" destId="{1398E68E-92A4-4C67-A34B-66B008ADEEA4}" srcOrd="0" destOrd="0" parTransId="{0725C5AE-B128-4797-B275-1F63468182C4}" sibTransId="{504AFFE7-FB57-42A4-BAC9-AA47575EB41C}"/>
    <dgm:cxn modelId="{F7EC7A48-C991-4A30-978A-AAEC0DEB7239}" srcId="{1398E68E-92A4-4C67-A34B-66B008ADEEA4}" destId="{65B2D6BF-25EC-439C-B0E1-B5D32DC1C23F}" srcOrd="0" destOrd="0" parTransId="{3CC2C024-DF5E-46DE-BEAC-1990AB3F9CFF}" sibTransId="{0875369C-2389-49B1-82E4-2667F399B2FB}"/>
    <dgm:cxn modelId="{B28D956C-572A-4E1A-AAF2-BD14F1384ABB}" srcId="{1398E68E-92A4-4C67-A34B-66B008ADEEA4}" destId="{6CEB4B45-7A3E-49A3-BC1F-06850F6DA7E1}" srcOrd="1" destOrd="0" parTransId="{275803A9-5E14-4DD1-AA9C-3D1E0C761777}" sibTransId="{06AD42AD-5A34-47EE-B537-6A04B69F587D}"/>
    <dgm:cxn modelId="{93AABC6C-741A-42CD-9B27-E5AFBFC46FA8}" srcId="{BB2D13CB-279C-442E-B168-4AE40EA5A1A5}" destId="{BC773EBF-2518-4A77-A491-5E72650680A5}" srcOrd="2" destOrd="0" parTransId="{A51E0679-79ED-4B2F-A397-C4654071B046}" sibTransId="{6218A470-408D-42F3-88DE-20F99FB31C20}"/>
    <dgm:cxn modelId="{15FA1059-A3E9-4AE1-8A7C-7C86FA750670}" type="presOf" srcId="{BC773EBF-2518-4A77-A491-5E72650680A5}" destId="{6FC9CFBC-1AA1-4AA5-8502-52FB6DE893CD}" srcOrd="0" destOrd="0" presId="urn:microsoft.com/office/officeart/2005/8/layout/vList5"/>
    <dgm:cxn modelId="{9C941A59-0B98-42C5-96BB-06883858DE71}" type="presOf" srcId="{4FC64469-E9CD-4889-9CB6-F40A560C7B6C}" destId="{411181A3-BEF6-4AF0-A6A5-9786E219A417}" srcOrd="0" destOrd="0" presId="urn:microsoft.com/office/officeart/2005/8/layout/vList5"/>
    <dgm:cxn modelId="{4511D17D-AD5F-485E-84B6-8A54459763A5}" type="presOf" srcId="{516B8057-018F-4DD1-8B4B-36A06181A210}" destId="{C07DADD3-23B7-442F-A11D-8667E971B034}" srcOrd="0" destOrd="0" presId="urn:microsoft.com/office/officeart/2005/8/layout/vList5"/>
    <dgm:cxn modelId="{C64C9989-5B8C-479F-AC5C-7C90A6391DDB}" type="presOf" srcId="{BB2D13CB-279C-442E-B168-4AE40EA5A1A5}" destId="{FD6522A7-61E2-43F9-9C78-D97E25E0560A}" srcOrd="0" destOrd="0" presId="urn:microsoft.com/office/officeart/2005/8/layout/vList5"/>
    <dgm:cxn modelId="{EE1C3CB5-2100-4937-AA8B-FC9306A371F9}" type="presOf" srcId="{D23B47F3-1D4A-4849-9094-01243EE5B2EA}" destId="{28138012-6FFB-423C-BDAA-77BF625C998E}" srcOrd="0" destOrd="0" presId="urn:microsoft.com/office/officeart/2005/8/layout/vList5"/>
    <dgm:cxn modelId="{617279C1-F397-4933-A088-0BE4B9C0A6D1}" srcId="{BB2D13CB-279C-442E-B168-4AE40EA5A1A5}" destId="{D23B47F3-1D4A-4849-9094-01243EE5B2EA}" srcOrd="1" destOrd="0" parTransId="{C541701E-1D40-4C03-9263-D54633B5EFD4}" sibTransId="{2E64930B-52E9-494A-80D8-4AC730221EBA}"/>
    <dgm:cxn modelId="{FEABCAC7-9AB0-4EEF-8DFC-36EFCB38A467}" srcId="{D23B47F3-1D4A-4849-9094-01243EE5B2EA}" destId="{4FC64469-E9CD-4889-9CB6-F40A560C7B6C}" srcOrd="0" destOrd="0" parTransId="{C881EDAE-1A5D-4CD7-B10E-F365785CE45B}" sibTransId="{CC88A409-9FF7-430F-A92D-C32BDE6830C2}"/>
    <dgm:cxn modelId="{56240BE3-FECC-498B-A157-366C9B424D78}" srcId="{BC773EBF-2518-4A77-A491-5E72650680A5}" destId="{516B8057-018F-4DD1-8B4B-36A06181A210}" srcOrd="0" destOrd="0" parTransId="{3F45E7B1-8191-494C-90ED-41B16F4D6993}" sibTransId="{DAE9C157-D94F-4649-9B84-8089705963B3}"/>
    <dgm:cxn modelId="{BF561FEF-7CF9-43F9-8B35-0E8AB6CC2F2C}" type="presOf" srcId="{65B2D6BF-25EC-439C-B0E1-B5D32DC1C23F}" destId="{118584EC-28A3-469B-8068-A9FB5498C3D4}" srcOrd="0" destOrd="0" presId="urn:microsoft.com/office/officeart/2005/8/layout/vList5"/>
    <dgm:cxn modelId="{89FB1DD2-CBA5-4C56-8AA2-27D57D9ACC95}" type="presParOf" srcId="{FD6522A7-61E2-43F9-9C78-D97E25E0560A}" destId="{4EEF4C45-75E8-4B92-86DF-DCFDDEC45F80}" srcOrd="0" destOrd="0" presId="urn:microsoft.com/office/officeart/2005/8/layout/vList5"/>
    <dgm:cxn modelId="{449DAE7A-29BF-40E7-888C-C9DCF15B7AC4}" type="presParOf" srcId="{4EEF4C45-75E8-4B92-86DF-DCFDDEC45F80}" destId="{12D86686-F96D-43E8-945D-88D12D728C08}" srcOrd="0" destOrd="0" presId="urn:microsoft.com/office/officeart/2005/8/layout/vList5"/>
    <dgm:cxn modelId="{D8BA7E6C-1A9F-49C2-A339-ED31D59EB893}" type="presParOf" srcId="{4EEF4C45-75E8-4B92-86DF-DCFDDEC45F80}" destId="{118584EC-28A3-469B-8068-A9FB5498C3D4}" srcOrd="1" destOrd="0" presId="urn:microsoft.com/office/officeart/2005/8/layout/vList5"/>
    <dgm:cxn modelId="{B545F4DB-8E52-4025-BA36-EA7878841FD0}" type="presParOf" srcId="{FD6522A7-61E2-43F9-9C78-D97E25E0560A}" destId="{6E5EC78F-453A-4702-9B6F-7D05B5C854AA}" srcOrd="1" destOrd="0" presId="urn:microsoft.com/office/officeart/2005/8/layout/vList5"/>
    <dgm:cxn modelId="{B2686D0E-F81D-45F2-BE6A-BB23C8EE9D7A}" type="presParOf" srcId="{FD6522A7-61E2-43F9-9C78-D97E25E0560A}" destId="{DDCCE93A-EA98-42B4-8BB1-F5E6A5DB3118}" srcOrd="2" destOrd="0" presId="urn:microsoft.com/office/officeart/2005/8/layout/vList5"/>
    <dgm:cxn modelId="{A54C4643-E68F-4B61-BB75-A30844BEDAC8}" type="presParOf" srcId="{DDCCE93A-EA98-42B4-8BB1-F5E6A5DB3118}" destId="{28138012-6FFB-423C-BDAA-77BF625C998E}" srcOrd="0" destOrd="0" presId="urn:microsoft.com/office/officeart/2005/8/layout/vList5"/>
    <dgm:cxn modelId="{B6EEFF2F-D0B0-4B00-A3B5-00DB617DA149}" type="presParOf" srcId="{DDCCE93A-EA98-42B4-8BB1-F5E6A5DB3118}" destId="{411181A3-BEF6-4AF0-A6A5-9786E219A417}" srcOrd="1" destOrd="0" presId="urn:microsoft.com/office/officeart/2005/8/layout/vList5"/>
    <dgm:cxn modelId="{A2C23B82-665D-443E-806D-B8ACEA5ECA45}" type="presParOf" srcId="{FD6522A7-61E2-43F9-9C78-D97E25E0560A}" destId="{1EE54616-E2DE-4F70-9F4F-56EEF0C9A8FC}" srcOrd="3" destOrd="0" presId="urn:microsoft.com/office/officeart/2005/8/layout/vList5"/>
    <dgm:cxn modelId="{3C7941E5-734D-4AA9-B754-C4CBDE5A6ED1}" type="presParOf" srcId="{FD6522A7-61E2-43F9-9C78-D97E25E0560A}" destId="{B4A87C9A-C299-4588-94DF-3D135C3B43B5}" srcOrd="4" destOrd="0" presId="urn:microsoft.com/office/officeart/2005/8/layout/vList5"/>
    <dgm:cxn modelId="{FCABB6FF-B884-44A4-8A44-4E541DCAF3EA}" type="presParOf" srcId="{B4A87C9A-C299-4588-94DF-3D135C3B43B5}" destId="{6FC9CFBC-1AA1-4AA5-8502-52FB6DE893CD}" srcOrd="0" destOrd="0" presId="urn:microsoft.com/office/officeart/2005/8/layout/vList5"/>
    <dgm:cxn modelId="{7F914F4E-08A2-4194-9944-BE3862095F30}" type="presParOf" srcId="{B4A87C9A-C299-4588-94DF-3D135C3B43B5}" destId="{C07DADD3-23B7-442F-A11D-8667E971B0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3D20EC-5322-4FF6-A37B-23C1CF6471E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CFAC6E-9381-4AE0-973B-AE8C96644008}">
      <dgm:prSet phldrT="[Text]"/>
      <dgm:spPr/>
      <dgm:t>
        <a:bodyPr/>
        <a:lstStyle/>
        <a:p>
          <a:r>
            <a:rPr lang="en-IN" dirty="0"/>
            <a:t>Big Data</a:t>
          </a:r>
        </a:p>
      </dgm:t>
    </dgm:pt>
    <dgm:pt modelId="{C6DA1B13-0FF6-4DAD-9C25-2B192FACE0A0}" type="parTrans" cxnId="{E304F25E-7356-427B-AE4F-2B39300E9343}">
      <dgm:prSet/>
      <dgm:spPr/>
      <dgm:t>
        <a:bodyPr/>
        <a:lstStyle/>
        <a:p>
          <a:endParaRPr lang="en-IN"/>
        </a:p>
      </dgm:t>
    </dgm:pt>
    <dgm:pt modelId="{6BB33637-FFB1-49C4-BDEC-07EFB4D4CAD4}" type="sibTrans" cxnId="{E304F25E-7356-427B-AE4F-2B39300E9343}">
      <dgm:prSet/>
      <dgm:spPr/>
      <dgm:t>
        <a:bodyPr/>
        <a:lstStyle/>
        <a:p>
          <a:endParaRPr lang="en-IN"/>
        </a:p>
      </dgm:t>
    </dgm:pt>
    <dgm:pt modelId="{7C109A6D-8020-4726-9DEE-AE84FA95D5F3}">
      <dgm:prSet phldrT="[Text]"/>
      <dgm:spPr/>
      <dgm:t>
        <a:bodyPr/>
        <a:lstStyle/>
        <a:p>
          <a:r>
            <a:rPr lang="en-IN" dirty="0"/>
            <a:t>HDFS Structure</a:t>
          </a:r>
        </a:p>
      </dgm:t>
    </dgm:pt>
    <dgm:pt modelId="{ABABF7D6-9A2C-4637-8FC7-F8E5C87156BA}" type="parTrans" cxnId="{325C3004-B96E-424E-B54A-70311A5F151D}">
      <dgm:prSet/>
      <dgm:spPr/>
      <dgm:t>
        <a:bodyPr/>
        <a:lstStyle/>
        <a:p>
          <a:endParaRPr lang="en-IN"/>
        </a:p>
      </dgm:t>
    </dgm:pt>
    <dgm:pt modelId="{AC4E782D-3325-4EC5-A286-F93399C5B399}" type="sibTrans" cxnId="{325C3004-B96E-424E-B54A-70311A5F151D}">
      <dgm:prSet/>
      <dgm:spPr/>
      <dgm:t>
        <a:bodyPr/>
        <a:lstStyle/>
        <a:p>
          <a:endParaRPr lang="en-IN"/>
        </a:p>
      </dgm:t>
    </dgm:pt>
    <dgm:pt modelId="{E5266974-5140-4E24-971A-386ECB31D0A5}">
      <dgm:prSet phldrT="[Text]"/>
      <dgm:spPr/>
      <dgm:t>
        <a:bodyPr/>
        <a:lstStyle/>
        <a:p>
          <a:r>
            <a:rPr lang="en-IN" dirty="0"/>
            <a:t>Mapper and Reducer</a:t>
          </a:r>
        </a:p>
      </dgm:t>
    </dgm:pt>
    <dgm:pt modelId="{A6D9FF45-0D9C-418C-A82E-BB4D71DBE2D3}" type="parTrans" cxnId="{ECFE32AD-EC32-481C-B795-7A6C3371E737}">
      <dgm:prSet/>
      <dgm:spPr/>
      <dgm:t>
        <a:bodyPr/>
        <a:lstStyle/>
        <a:p>
          <a:endParaRPr lang="en-IN"/>
        </a:p>
      </dgm:t>
    </dgm:pt>
    <dgm:pt modelId="{0C23B920-BFBC-4219-B76D-BD1705CE0388}" type="sibTrans" cxnId="{ECFE32AD-EC32-481C-B795-7A6C3371E737}">
      <dgm:prSet/>
      <dgm:spPr/>
      <dgm:t>
        <a:bodyPr/>
        <a:lstStyle/>
        <a:p>
          <a:endParaRPr lang="en-IN"/>
        </a:p>
      </dgm:t>
    </dgm:pt>
    <dgm:pt modelId="{257C5765-76F9-4602-A29F-9D0A8C33A9CC}">
      <dgm:prSet phldrT="[Text]"/>
      <dgm:spPr/>
      <dgm:t>
        <a:bodyPr/>
        <a:lstStyle/>
        <a:p>
          <a:r>
            <a:rPr lang="en-IN" dirty="0"/>
            <a:t>Must to write Program</a:t>
          </a:r>
        </a:p>
      </dgm:t>
    </dgm:pt>
    <dgm:pt modelId="{239B044E-D820-4667-BF95-C12FCFE231C8}" type="parTrans" cxnId="{88399830-DA35-4E36-9CB1-E68944460A25}">
      <dgm:prSet/>
      <dgm:spPr/>
      <dgm:t>
        <a:bodyPr/>
        <a:lstStyle/>
        <a:p>
          <a:endParaRPr lang="en-IN"/>
        </a:p>
      </dgm:t>
    </dgm:pt>
    <dgm:pt modelId="{A2C7A1AA-3CE0-4C43-8CDB-05843C44E8D0}" type="sibTrans" cxnId="{88399830-DA35-4E36-9CB1-E68944460A25}">
      <dgm:prSet/>
      <dgm:spPr/>
      <dgm:t>
        <a:bodyPr/>
        <a:lstStyle/>
        <a:p>
          <a:endParaRPr lang="en-IN"/>
        </a:p>
      </dgm:t>
    </dgm:pt>
    <dgm:pt modelId="{EF140148-72AA-493A-B678-84B07CE5F370}">
      <dgm:prSet phldrT="[Text]"/>
      <dgm:spPr/>
      <dgm:t>
        <a:bodyPr/>
        <a:lstStyle/>
        <a:p>
          <a:r>
            <a:rPr lang="en-IN" dirty="0"/>
            <a:t>HDFS Commands</a:t>
          </a:r>
        </a:p>
      </dgm:t>
    </dgm:pt>
    <dgm:pt modelId="{3E123A57-0FB6-4819-8DB4-E0937841EAB9}" type="parTrans" cxnId="{6F792F9F-FA17-420C-8A7C-39F8C5649363}">
      <dgm:prSet/>
      <dgm:spPr/>
      <dgm:t>
        <a:bodyPr/>
        <a:lstStyle/>
        <a:p>
          <a:endParaRPr lang="en-IN"/>
        </a:p>
      </dgm:t>
    </dgm:pt>
    <dgm:pt modelId="{F771580E-1DBA-4628-B34F-2785C070CCED}" type="sibTrans" cxnId="{6F792F9F-FA17-420C-8A7C-39F8C5649363}">
      <dgm:prSet/>
      <dgm:spPr/>
      <dgm:t>
        <a:bodyPr/>
        <a:lstStyle/>
        <a:p>
          <a:endParaRPr lang="en-IN"/>
        </a:p>
      </dgm:t>
    </dgm:pt>
    <dgm:pt modelId="{E6F75D38-0474-4F5F-BCFC-1ECEC36654CB}">
      <dgm:prSet phldrT="[Text]"/>
      <dgm:spPr/>
      <dgm:t>
        <a:bodyPr/>
        <a:lstStyle/>
        <a:p>
          <a:r>
            <a:rPr lang="en-IN" dirty="0"/>
            <a:t>YARN</a:t>
          </a:r>
        </a:p>
      </dgm:t>
    </dgm:pt>
    <dgm:pt modelId="{B43803D8-B792-4837-B8A0-5D73CE4D1EF8}" type="parTrans" cxnId="{6F25E75D-D7B0-4A7D-902B-46DBD399B53C}">
      <dgm:prSet/>
      <dgm:spPr/>
      <dgm:t>
        <a:bodyPr/>
        <a:lstStyle/>
        <a:p>
          <a:endParaRPr lang="en-IN"/>
        </a:p>
      </dgm:t>
    </dgm:pt>
    <dgm:pt modelId="{76448047-C55B-4B90-A941-F7CA22ACBED1}" type="sibTrans" cxnId="{6F25E75D-D7B0-4A7D-902B-46DBD399B53C}">
      <dgm:prSet/>
      <dgm:spPr/>
      <dgm:t>
        <a:bodyPr/>
        <a:lstStyle/>
        <a:p>
          <a:endParaRPr lang="en-IN"/>
        </a:p>
      </dgm:t>
    </dgm:pt>
    <dgm:pt modelId="{2C347D6B-1DC0-4E90-BA0A-14F450D310BC}">
      <dgm:prSet phldrT="[Text]"/>
      <dgm:spPr/>
      <dgm:t>
        <a:bodyPr/>
        <a:lstStyle/>
        <a:p>
          <a:r>
            <a:rPr lang="en-IN" dirty="0"/>
            <a:t>HDFS</a:t>
          </a:r>
        </a:p>
      </dgm:t>
    </dgm:pt>
    <dgm:pt modelId="{5850B530-367B-40F0-BC8B-D74162D07F29}" type="parTrans" cxnId="{9AA47D92-F9E2-4508-8326-1400D6FE442E}">
      <dgm:prSet/>
      <dgm:spPr/>
      <dgm:t>
        <a:bodyPr/>
        <a:lstStyle/>
        <a:p>
          <a:endParaRPr lang="en-IN"/>
        </a:p>
      </dgm:t>
    </dgm:pt>
    <dgm:pt modelId="{34091BF8-1096-408F-8928-26A6E7B6D128}" type="sibTrans" cxnId="{9AA47D92-F9E2-4508-8326-1400D6FE442E}">
      <dgm:prSet/>
      <dgm:spPr/>
      <dgm:t>
        <a:bodyPr/>
        <a:lstStyle/>
        <a:p>
          <a:endParaRPr lang="en-IN"/>
        </a:p>
      </dgm:t>
    </dgm:pt>
    <dgm:pt modelId="{DAF1D48C-90D7-4C2F-9424-3699406511FC}">
      <dgm:prSet phldrT="[Text]"/>
      <dgm:spPr/>
      <dgm:t>
        <a:bodyPr/>
        <a:lstStyle/>
        <a:p>
          <a:r>
            <a:rPr lang="en-IN" dirty="0"/>
            <a:t>Map Reduce</a:t>
          </a:r>
        </a:p>
      </dgm:t>
    </dgm:pt>
    <dgm:pt modelId="{6C28586D-A2C3-45FE-A434-4B3EC226FC8E}" type="parTrans" cxnId="{759D78D7-D117-437A-B806-4426B89C768C}">
      <dgm:prSet/>
      <dgm:spPr/>
      <dgm:t>
        <a:bodyPr/>
        <a:lstStyle/>
        <a:p>
          <a:endParaRPr lang="en-IN"/>
        </a:p>
      </dgm:t>
    </dgm:pt>
    <dgm:pt modelId="{36FD2F7D-4CE0-4EF9-A901-C27EEC80F257}" type="sibTrans" cxnId="{759D78D7-D117-437A-B806-4426B89C768C}">
      <dgm:prSet/>
      <dgm:spPr/>
      <dgm:t>
        <a:bodyPr/>
        <a:lstStyle/>
        <a:p>
          <a:endParaRPr lang="en-IN"/>
        </a:p>
      </dgm:t>
    </dgm:pt>
    <dgm:pt modelId="{8C779030-10FA-4176-827D-5A8DA8EB68AE}">
      <dgm:prSet phldrT="[Text]"/>
      <dgm:spPr/>
      <dgm:t>
        <a:bodyPr/>
        <a:lstStyle/>
        <a:p>
          <a:r>
            <a:rPr lang="en-IN" dirty="0"/>
            <a:t>YARN</a:t>
          </a:r>
        </a:p>
      </dgm:t>
    </dgm:pt>
    <dgm:pt modelId="{A602F46C-663B-4DAC-B8B3-61D3B8FD54FE}" type="parTrans" cxnId="{C0FF1665-7D75-4D7B-AF8B-457F470ADDC0}">
      <dgm:prSet/>
      <dgm:spPr/>
      <dgm:t>
        <a:bodyPr/>
        <a:lstStyle/>
        <a:p>
          <a:endParaRPr lang="en-IN"/>
        </a:p>
      </dgm:t>
    </dgm:pt>
    <dgm:pt modelId="{F7D988ED-5920-403A-BAB5-0370C8FD248B}" type="sibTrans" cxnId="{C0FF1665-7D75-4D7B-AF8B-457F470ADDC0}">
      <dgm:prSet/>
      <dgm:spPr/>
      <dgm:t>
        <a:bodyPr/>
        <a:lstStyle/>
        <a:p>
          <a:endParaRPr lang="en-IN"/>
        </a:p>
      </dgm:t>
    </dgm:pt>
    <dgm:pt modelId="{2C5B4B6C-C74C-4268-A923-8BCBE3B8ACDC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09BA9596-8206-4800-B08B-76E6D50D33DA}" type="parTrans" cxnId="{5908C880-B3EA-423E-9227-7A0423EF466A}">
      <dgm:prSet/>
      <dgm:spPr/>
      <dgm:t>
        <a:bodyPr/>
        <a:lstStyle/>
        <a:p>
          <a:endParaRPr lang="en-IN"/>
        </a:p>
      </dgm:t>
    </dgm:pt>
    <dgm:pt modelId="{0D52E2E0-C706-4B9B-9B54-4EFFFC023EA6}" type="sibTrans" cxnId="{5908C880-B3EA-423E-9227-7A0423EF466A}">
      <dgm:prSet/>
      <dgm:spPr/>
      <dgm:t>
        <a:bodyPr/>
        <a:lstStyle/>
        <a:p>
          <a:endParaRPr lang="en-IN"/>
        </a:p>
      </dgm:t>
    </dgm:pt>
    <dgm:pt modelId="{D254E995-4602-48F2-8B99-CE695BA92415}" type="pres">
      <dgm:prSet presAssocID="{223D20EC-5322-4FF6-A37B-23C1CF6471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CF8233-51B9-4C50-9816-62F2134EEE75}" type="pres">
      <dgm:prSet presAssocID="{223D20EC-5322-4FF6-A37B-23C1CF6471EC}" presName="hierFlow" presStyleCnt="0"/>
      <dgm:spPr/>
    </dgm:pt>
    <dgm:pt modelId="{3741AFE4-5F86-46C1-B17F-9D35F58FB82A}" type="pres">
      <dgm:prSet presAssocID="{223D20EC-5322-4FF6-A37B-23C1CF6471EC}" presName="firstBuf" presStyleCnt="0"/>
      <dgm:spPr/>
    </dgm:pt>
    <dgm:pt modelId="{413225EE-A68B-455D-86B9-A17A68B4B3B5}" type="pres">
      <dgm:prSet presAssocID="{223D20EC-5322-4FF6-A37B-23C1CF6471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6F54FE-47DB-483E-AC65-E6333C8856C3}" type="pres">
      <dgm:prSet presAssocID="{A3CFAC6E-9381-4AE0-973B-AE8C96644008}" presName="Name14" presStyleCnt="0"/>
      <dgm:spPr/>
    </dgm:pt>
    <dgm:pt modelId="{98836987-1A4B-4614-B118-F212A55981C5}" type="pres">
      <dgm:prSet presAssocID="{A3CFAC6E-9381-4AE0-973B-AE8C96644008}" presName="level1Shape" presStyleLbl="node0" presStyleIdx="0" presStyleCnt="1" custScaleY="82670">
        <dgm:presLayoutVars>
          <dgm:chPref val="3"/>
        </dgm:presLayoutVars>
      </dgm:prSet>
      <dgm:spPr/>
    </dgm:pt>
    <dgm:pt modelId="{119D0711-D9E7-4EC2-9B9E-0ED0452736A0}" type="pres">
      <dgm:prSet presAssocID="{A3CFAC6E-9381-4AE0-973B-AE8C96644008}" presName="hierChild2" presStyleCnt="0"/>
      <dgm:spPr/>
    </dgm:pt>
    <dgm:pt modelId="{A66DFBB7-A59A-45A7-8005-E2742E035ED0}" type="pres">
      <dgm:prSet presAssocID="{ABABF7D6-9A2C-4637-8FC7-F8E5C87156BA}" presName="Name19" presStyleLbl="parChTrans1D2" presStyleIdx="0" presStyleCnt="2"/>
      <dgm:spPr/>
    </dgm:pt>
    <dgm:pt modelId="{535D6E29-829F-44D8-8C56-EA73A38FBEA1}" type="pres">
      <dgm:prSet presAssocID="{7C109A6D-8020-4726-9DEE-AE84FA95D5F3}" presName="Name21" presStyleCnt="0"/>
      <dgm:spPr/>
    </dgm:pt>
    <dgm:pt modelId="{E6397824-E86B-4C5C-A6F8-7BE4D6195391}" type="pres">
      <dgm:prSet presAssocID="{7C109A6D-8020-4726-9DEE-AE84FA95D5F3}" presName="level2Shape" presStyleLbl="node2" presStyleIdx="0" presStyleCnt="2"/>
      <dgm:spPr/>
    </dgm:pt>
    <dgm:pt modelId="{C8CC4571-658B-452F-8CDC-A5BC120B1C27}" type="pres">
      <dgm:prSet presAssocID="{7C109A6D-8020-4726-9DEE-AE84FA95D5F3}" presName="hierChild3" presStyleCnt="0"/>
      <dgm:spPr/>
    </dgm:pt>
    <dgm:pt modelId="{A5462712-3DB1-4FC5-83DA-E9AA9AE85708}" type="pres">
      <dgm:prSet presAssocID="{A6D9FF45-0D9C-418C-A82E-BB4D71DBE2D3}" presName="Name19" presStyleLbl="parChTrans1D3" presStyleIdx="0" presStyleCnt="3"/>
      <dgm:spPr/>
    </dgm:pt>
    <dgm:pt modelId="{7DD12E55-1757-4FA4-95FE-3AD2DD49FC34}" type="pres">
      <dgm:prSet presAssocID="{E5266974-5140-4E24-971A-386ECB31D0A5}" presName="Name21" presStyleCnt="0"/>
      <dgm:spPr/>
    </dgm:pt>
    <dgm:pt modelId="{87535924-1267-427B-827F-A4AC51B5B53F}" type="pres">
      <dgm:prSet presAssocID="{E5266974-5140-4E24-971A-386ECB31D0A5}" presName="level2Shape" presStyleLbl="node3" presStyleIdx="0" presStyleCnt="3"/>
      <dgm:spPr/>
    </dgm:pt>
    <dgm:pt modelId="{D1664627-8577-41FF-9204-E2570C81FA7E}" type="pres">
      <dgm:prSet presAssocID="{E5266974-5140-4E24-971A-386ECB31D0A5}" presName="hierChild3" presStyleCnt="0"/>
      <dgm:spPr/>
    </dgm:pt>
    <dgm:pt modelId="{FBB33D48-D050-47F3-8324-DFF630349BD4}" type="pres">
      <dgm:prSet presAssocID="{239B044E-D820-4667-BF95-C12FCFE231C8}" presName="Name19" presStyleLbl="parChTrans1D3" presStyleIdx="1" presStyleCnt="3"/>
      <dgm:spPr/>
    </dgm:pt>
    <dgm:pt modelId="{9DE57FF1-5D84-4D1E-ADD4-9EA3FD65D7AA}" type="pres">
      <dgm:prSet presAssocID="{257C5765-76F9-4602-A29F-9D0A8C33A9CC}" presName="Name21" presStyleCnt="0"/>
      <dgm:spPr/>
    </dgm:pt>
    <dgm:pt modelId="{CA8CBB35-4427-4AEF-AEB3-9193F40C57D9}" type="pres">
      <dgm:prSet presAssocID="{257C5765-76F9-4602-A29F-9D0A8C33A9CC}" presName="level2Shape" presStyleLbl="node3" presStyleIdx="1" presStyleCnt="3"/>
      <dgm:spPr/>
    </dgm:pt>
    <dgm:pt modelId="{426DA242-85FB-4206-93D1-FD550043348C}" type="pres">
      <dgm:prSet presAssocID="{257C5765-76F9-4602-A29F-9D0A8C33A9CC}" presName="hierChild3" presStyleCnt="0"/>
      <dgm:spPr/>
    </dgm:pt>
    <dgm:pt modelId="{BDE6AD89-45C2-476D-81BA-CA69FBB9F5EA}" type="pres">
      <dgm:prSet presAssocID="{3E123A57-0FB6-4819-8DB4-E0937841EAB9}" presName="Name19" presStyleLbl="parChTrans1D2" presStyleIdx="1" presStyleCnt="2"/>
      <dgm:spPr/>
    </dgm:pt>
    <dgm:pt modelId="{B237F87C-F4CF-4F40-B732-FC638B2D8DB8}" type="pres">
      <dgm:prSet presAssocID="{EF140148-72AA-493A-B678-84B07CE5F370}" presName="Name21" presStyleCnt="0"/>
      <dgm:spPr/>
    </dgm:pt>
    <dgm:pt modelId="{04B1304F-7CD5-4652-8FDC-5BA848704860}" type="pres">
      <dgm:prSet presAssocID="{EF140148-72AA-493A-B678-84B07CE5F370}" presName="level2Shape" presStyleLbl="node2" presStyleIdx="1" presStyleCnt="2"/>
      <dgm:spPr/>
    </dgm:pt>
    <dgm:pt modelId="{F08E8C47-2114-497C-8EA2-7C2FB3A2CD2C}" type="pres">
      <dgm:prSet presAssocID="{EF140148-72AA-493A-B678-84B07CE5F370}" presName="hierChild3" presStyleCnt="0"/>
      <dgm:spPr/>
    </dgm:pt>
    <dgm:pt modelId="{8503EF0E-7368-45DB-BA19-F19134A681D2}" type="pres">
      <dgm:prSet presAssocID="{B43803D8-B792-4837-B8A0-5D73CE4D1EF8}" presName="Name19" presStyleLbl="parChTrans1D3" presStyleIdx="2" presStyleCnt="3"/>
      <dgm:spPr/>
    </dgm:pt>
    <dgm:pt modelId="{C1B37BF4-A2D4-4B6E-8DEA-4C3F64235617}" type="pres">
      <dgm:prSet presAssocID="{E6F75D38-0474-4F5F-BCFC-1ECEC36654CB}" presName="Name21" presStyleCnt="0"/>
      <dgm:spPr/>
    </dgm:pt>
    <dgm:pt modelId="{AE098AA5-BF39-4828-903C-6C3C19B68E16}" type="pres">
      <dgm:prSet presAssocID="{E6F75D38-0474-4F5F-BCFC-1ECEC36654CB}" presName="level2Shape" presStyleLbl="node3" presStyleIdx="2" presStyleCnt="3"/>
      <dgm:spPr/>
    </dgm:pt>
    <dgm:pt modelId="{B1385C2C-5067-4D01-AEEC-7A93C27EDB3F}" type="pres">
      <dgm:prSet presAssocID="{E6F75D38-0474-4F5F-BCFC-1ECEC36654CB}" presName="hierChild3" presStyleCnt="0"/>
      <dgm:spPr/>
    </dgm:pt>
    <dgm:pt modelId="{BED6012B-B5C2-42CF-8E98-A523E548CE7B}" type="pres">
      <dgm:prSet presAssocID="{223D20EC-5322-4FF6-A37B-23C1CF6471EC}" presName="bgShapesFlow" presStyleCnt="0"/>
      <dgm:spPr/>
    </dgm:pt>
    <dgm:pt modelId="{DF3A65E4-7D40-40EC-8E25-2EB2BD09A262}" type="pres">
      <dgm:prSet presAssocID="{2C5B4B6C-C74C-4268-A923-8BCBE3B8ACDC}" presName="rectComp" presStyleCnt="0"/>
      <dgm:spPr/>
    </dgm:pt>
    <dgm:pt modelId="{F126A0F0-A1A0-4F4E-A214-BCC6DC3E67E5}" type="pres">
      <dgm:prSet presAssocID="{2C5B4B6C-C74C-4268-A923-8BCBE3B8ACDC}" presName="bgRect" presStyleLbl="bgShp" presStyleIdx="0" presStyleCnt="4"/>
      <dgm:spPr/>
    </dgm:pt>
    <dgm:pt modelId="{E0D9FE3B-17DB-41AB-96BA-F4161413B5B2}" type="pres">
      <dgm:prSet presAssocID="{2C5B4B6C-C74C-4268-A923-8BCBE3B8ACDC}" presName="bgRectTx" presStyleLbl="bgShp" presStyleIdx="0" presStyleCnt="4">
        <dgm:presLayoutVars>
          <dgm:bulletEnabled val="1"/>
        </dgm:presLayoutVars>
      </dgm:prSet>
      <dgm:spPr/>
    </dgm:pt>
    <dgm:pt modelId="{9549FAF7-53C6-4983-A798-96F2B350DEB2}" type="pres">
      <dgm:prSet presAssocID="{2C5B4B6C-C74C-4268-A923-8BCBE3B8ACDC}" presName="spComp" presStyleCnt="0"/>
      <dgm:spPr/>
    </dgm:pt>
    <dgm:pt modelId="{66569196-7B2A-4296-84D7-B4B9AD422E01}" type="pres">
      <dgm:prSet presAssocID="{2C5B4B6C-C74C-4268-A923-8BCBE3B8ACDC}" presName="vSp" presStyleCnt="0"/>
      <dgm:spPr/>
    </dgm:pt>
    <dgm:pt modelId="{41A58428-2B79-434C-8621-11F51E7F1387}" type="pres">
      <dgm:prSet presAssocID="{2C347D6B-1DC0-4E90-BA0A-14F450D310BC}" presName="rectComp" presStyleCnt="0"/>
      <dgm:spPr/>
    </dgm:pt>
    <dgm:pt modelId="{FDB90666-81BA-4102-A41A-1B6BDFA10592}" type="pres">
      <dgm:prSet presAssocID="{2C347D6B-1DC0-4E90-BA0A-14F450D310BC}" presName="bgRect" presStyleLbl="bgShp" presStyleIdx="1" presStyleCnt="4"/>
      <dgm:spPr/>
    </dgm:pt>
    <dgm:pt modelId="{CB7D4235-A62C-467B-88D1-AB09E298F2B6}" type="pres">
      <dgm:prSet presAssocID="{2C347D6B-1DC0-4E90-BA0A-14F450D310BC}" presName="bgRectTx" presStyleLbl="bgShp" presStyleIdx="1" presStyleCnt="4">
        <dgm:presLayoutVars>
          <dgm:bulletEnabled val="1"/>
        </dgm:presLayoutVars>
      </dgm:prSet>
      <dgm:spPr/>
    </dgm:pt>
    <dgm:pt modelId="{16D71BCF-ACAF-44D9-87E6-8248BB2B1EC8}" type="pres">
      <dgm:prSet presAssocID="{2C347D6B-1DC0-4E90-BA0A-14F450D310BC}" presName="spComp" presStyleCnt="0"/>
      <dgm:spPr/>
    </dgm:pt>
    <dgm:pt modelId="{C67C06BA-16E0-4C10-81FF-7052398E968B}" type="pres">
      <dgm:prSet presAssocID="{2C347D6B-1DC0-4E90-BA0A-14F450D310BC}" presName="vSp" presStyleCnt="0"/>
      <dgm:spPr/>
    </dgm:pt>
    <dgm:pt modelId="{E24288D0-0E8D-4CD3-B669-E27E7784BBB8}" type="pres">
      <dgm:prSet presAssocID="{DAF1D48C-90D7-4C2F-9424-3699406511FC}" presName="rectComp" presStyleCnt="0"/>
      <dgm:spPr/>
    </dgm:pt>
    <dgm:pt modelId="{D1A73FEF-AA85-45CC-B858-5E5E3D4CC3BC}" type="pres">
      <dgm:prSet presAssocID="{DAF1D48C-90D7-4C2F-9424-3699406511FC}" presName="bgRect" presStyleLbl="bgShp" presStyleIdx="2" presStyleCnt="4"/>
      <dgm:spPr/>
    </dgm:pt>
    <dgm:pt modelId="{00368DCC-3D5A-4825-9C80-CCBC4230A2E1}" type="pres">
      <dgm:prSet presAssocID="{DAF1D48C-90D7-4C2F-9424-3699406511FC}" presName="bgRectTx" presStyleLbl="bgShp" presStyleIdx="2" presStyleCnt="4">
        <dgm:presLayoutVars>
          <dgm:bulletEnabled val="1"/>
        </dgm:presLayoutVars>
      </dgm:prSet>
      <dgm:spPr/>
    </dgm:pt>
    <dgm:pt modelId="{6CA3CDC2-FA79-427F-86D2-7ECE7FF1A353}" type="pres">
      <dgm:prSet presAssocID="{DAF1D48C-90D7-4C2F-9424-3699406511FC}" presName="spComp" presStyleCnt="0"/>
      <dgm:spPr/>
    </dgm:pt>
    <dgm:pt modelId="{008ECC42-AEB0-4791-909F-BC98BE3455CF}" type="pres">
      <dgm:prSet presAssocID="{DAF1D48C-90D7-4C2F-9424-3699406511FC}" presName="vSp" presStyleCnt="0"/>
      <dgm:spPr/>
    </dgm:pt>
    <dgm:pt modelId="{AF1D457D-41BE-47E1-A6F7-1F09A42A203B}" type="pres">
      <dgm:prSet presAssocID="{8C779030-10FA-4176-827D-5A8DA8EB68AE}" presName="rectComp" presStyleCnt="0"/>
      <dgm:spPr/>
    </dgm:pt>
    <dgm:pt modelId="{B7C2AAFE-F088-4871-8E24-923261AE9F07}" type="pres">
      <dgm:prSet presAssocID="{8C779030-10FA-4176-827D-5A8DA8EB68AE}" presName="bgRect" presStyleLbl="bgShp" presStyleIdx="3" presStyleCnt="4"/>
      <dgm:spPr/>
    </dgm:pt>
    <dgm:pt modelId="{1CC36ABF-6F86-4A4A-8DB4-FD314C266DCB}" type="pres">
      <dgm:prSet presAssocID="{8C779030-10FA-4176-827D-5A8DA8EB68AE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325C3004-B96E-424E-B54A-70311A5F151D}" srcId="{A3CFAC6E-9381-4AE0-973B-AE8C96644008}" destId="{7C109A6D-8020-4726-9DEE-AE84FA95D5F3}" srcOrd="0" destOrd="0" parTransId="{ABABF7D6-9A2C-4637-8FC7-F8E5C87156BA}" sibTransId="{AC4E782D-3325-4EC5-A286-F93399C5B399}"/>
    <dgm:cxn modelId="{9042CC08-A1D8-41DD-92AF-DE361D8E723E}" type="presOf" srcId="{DAF1D48C-90D7-4C2F-9424-3699406511FC}" destId="{00368DCC-3D5A-4825-9C80-CCBC4230A2E1}" srcOrd="1" destOrd="0" presId="urn:microsoft.com/office/officeart/2005/8/layout/hierarchy6"/>
    <dgm:cxn modelId="{D605620C-1284-4DD8-97F0-4CF0545ED4CB}" type="presOf" srcId="{A6D9FF45-0D9C-418C-A82E-BB4D71DBE2D3}" destId="{A5462712-3DB1-4FC5-83DA-E9AA9AE85708}" srcOrd="0" destOrd="0" presId="urn:microsoft.com/office/officeart/2005/8/layout/hierarchy6"/>
    <dgm:cxn modelId="{FA323511-5C8A-40BB-8FEB-B366D918FBAE}" type="presOf" srcId="{2C5B4B6C-C74C-4268-A923-8BCBE3B8ACDC}" destId="{E0D9FE3B-17DB-41AB-96BA-F4161413B5B2}" srcOrd="1" destOrd="0" presId="urn:microsoft.com/office/officeart/2005/8/layout/hierarchy6"/>
    <dgm:cxn modelId="{18146611-AC67-409C-9C72-0596814E64F4}" type="presOf" srcId="{8C779030-10FA-4176-827D-5A8DA8EB68AE}" destId="{B7C2AAFE-F088-4871-8E24-923261AE9F07}" srcOrd="0" destOrd="0" presId="urn:microsoft.com/office/officeart/2005/8/layout/hierarchy6"/>
    <dgm:cxn modelId="{EF840A19-D75D-4CA9-B6D2-634353E883B6}" type="presOf" srcId="{E5266974-5140-4E24-971A-386ECB31D0A5}" destId="{87535924-1267-427B-827F-A4AC51B5B53F}" srcOrd="0" destOrd="0" presId="urn:microsoft.com/office/officeart/2005/8/layout/hierarchy6"/>
    <dgm:cxn modelId="{EE88FB1C-07C8-48EA-90E9-335997CAC3B4}" type="presOf" srcId="{2C347D6B-1DC0-4E90-BA0A-14F450D310BC}" destId="{CB7D4235-A62C-467B-88D1-AB09E298F2B6}" srcOrd="1" destOrd="0" presId="urn:microsoft.com/office/officeart/2005/8/layout/hierarchy6"/>
    <dgm:cxn modelId="{88399830-DA35-4E36-9CB1-E68944460A25}" srcId="{7C109A6D-8020-4726-9DEE-AE84FA95D5F3}" destId="{257C5765-76F9-4602-A29F-9D0A8C33A9CC}" srcOrd="1" destOrd="0" parTransId="{239B044E-D820-4667-BF95-C12FCFE231C8}" sibTransId="{A2C7A1AA-3CE0-4C43-8CDB-05843C44E8D0}"/>
    <dgm:cxn modelId="{6F25E75D-D7B0-4A7D-902B-46DBD399B53C}" srcId="{EF140148-72AA-493A-B678-84B07CE5F370}" destId="{E6F75D38-0474-4F5F-BCFC-1ECEC36654CB}" srcOrd="0" destOrd="0" parTransId="{B43803D8-B792-4837-B8A0-5D73CE4D1EF8}" sibTransId="{76448047-C55B-4B90-A941-F7CA22ACBED1}"/>
    <dgm:cxn modelId="{E304F25E-7356-427B-AE4F-2B39300E9343}" srcId="{223D20EC-5322-4FF6-A37B-23C1CF6471EC}" destId="{A3CFAC6E-9381-4AE0-973B-AE8C96644008}" srcOrd="0" destOrd="0" parTransId="{C6DA1B13-0FF6-4DAD-9C25-2B192FACE0A0}" sibTransId="{6BB33637-FFB1-49C4-BDEC-07EFB4D4CAD4}"/>
    <dgm:cxn modelId="{85242344-1B0E-4F69-8C51-AAF5F0590CEB}" type="presOf" srcId="{ABABF7D6-9A2C-4637-8FC7-F8E5C87156BA}" destId="{A66DFBB7-A59A-45A7-8005-E2742E035ED0}" srcOrd="0" destOrd="0" presId="urn:microsoft.com/office/officeart/2005/8/layout/hierarchy6"/>
    <dgm:cxn modelId="{C0FF1665-7D75-4D7B-AF8B-457F470ADDC0}" srcId="{223D20EC-5322-4FF6-A37B-23C1CF6471EC}" destId="{8C779030-10FA-4176-827D-5A8DA8EB68AE}" srcOrd="4" destOrd="0" parTransId="{A602F46C-663B-4DAC-B8B3-61D3B8FD54FE}" sibTransId="{F7D988ED-5920-403A-BAB5-0370C8FD248B}"/>
    <dgm:cxn modelId="{6B5C764E-9F84-40B9-80FC-AED98A1207AD}" type="presOf" srcId="{2C5B4B6C-C74C-4268-A923-8BCBE3B8ACDC}" destId="{F126A0F0-A1A0-4F4E-A214-BCC6DC3E67E5}" srcOrd="0" destOrd="0" presId="urn:microsoft.com/office/officeart/2005/8/layout/hierarchy6"/>
    <dgm:cxn modelId="{9926894F-4E50-49B0-B0BE-E2B9EFEBC72D}" type="presOf" srcId="{239B044E-D820-4667-BF95-C12FCFE231C8}" destId="{FBB33D48-D050-47F3-8324-DFF630349BD4}" srcOrd="0" destOrd="0" presId="urn:microsoft.com/office/officeart/2005/8/layout/hierarchy6"/>
    <dgm:cxn modelId="{DDFE3451-0A21-48D4-A496-24E974013B27}" type="presOf" srcId="{B43803D8-B792-4837-B8A0-5D73CE4D1EF8}" destId="{8503EF0E-7368-45DB-BA19-F19134A681D2}" srcOrd="0" destOrd="0" presId="urn:microsoft.com/office/officeart/2005/8/layout/hierarchy6"/>
    <dgm:cxn modelId="{A12B787D-9986-4920-9BD3-CFD6810517C0}" type="presOf" srcId="{8C779030-10FA-4176-827D-5A8DA8EB68AE}" destId="{1CC36ABF-6F86-4A4A-8DB4-FD314C266DCB}" srcOrd="1" destOrd="0" presId="urn:microsoft.com/office/officeart/2005/8/layout/hierarchy6"/>
    <dgm:cxn modelId="{19EA767F-4159-442E-B14A-3606EACF7E56}" type="presOf" srcId="{EF140148-72AA-493A-B678-84B07CE5F370}" destId="{04B1304F-7CD5-4652-8FDC-5BA848704860}" srcOrd="0" destOrd="0" presId="urn:microsoft.com/office/officeart/2005/8/layout/hierarchy6"/>
    <dgm:cxn modelId="{5908C880-B3EA-423E-9227-7A0423EF466A}" srcId="{223D20EC-5322-4FF6-A37B-23C1CF6471EC}" destId="{2C5B4B6C-C74C-4268-A923-8BCBE3B8ACDC}" srcOrd="1" destOrd="0" parTransId="{09BA9596-8206-4800-B08B-76E6D50D33DA}" sibTransId="{0D52E2E0-C706-4B9B-9B54-4EFFFC023EA6}"/>
    <dgm:cxn modelId="{DB8C7483-A82C-4CBA-9537-610345BE8ED4}" type="presOf" srcId="{DAF1D48C-90D7-4C2F-9424-3699406511FC}" destId="{D1A73FEF-AA85-45CC-B858-5E5E3D4CC3BC}" srcOrd="0" destOrd="0" presId="urn:microsoft.com/office/officeart/2005/8/layout/hierarchy6"/>
    <dgm:cxn modelId="{87692184-9303-424C-95D1-2F56646E1385}" type="presOf" srcId="{7C109A6D-8020-4726-9DEE-AE84FA95D5F3}" destId="{E6397824-E86B-4C5C-A6F8-7BE4D6195391}" srcOrd="0" destOrd="0" presId="urn:microsoft.com/office/officeart/2005/8/layout/hierarchy6"/>
    <dgm:cxn modelId="{9AA47D92-F9E2-4508-8326-1400D6FE442E}" srcId="{223D20EC-5322-4FF6-A37B-23C1CF6471EC}" destId="{2C347D6B-1DC0-4E90-BA0A-14F450D310BC}" srcOrd="2" destOrd="0" parTransId="{5850B530-367B-40F0-BC8B-D74162D07F29}" sibTransId="{34091BF8-1096-408F-8928-26A6E7B6D128}"/>
    <dgm:cxn modelId="{962C7199-9D4F-48F4-9EBF-35B84C5EA776}" type="presOf" srcId="{E6F75D38-0474-4F5F-BCFC-1ECEC36654CB}" destId="{AE098AA5-BF39-4828-903C-6C3C19B68E16}" srcOrd="0" destOrd="0" presId="urn:microsoft.com/office/officeart/2005/8/layout/hierarchy6"/>
    <dgm:cxn modelId="{6F792F9F-FA17-420C-8A7C-39F8C5649363}" srcId="{A3CFAC6E-9381-4AE0-973B-AE8C96644008}" destId="{EF140148-72AA-493A-B678-84B07CE5F370}" srcOrd="1" destOrd="0" parTransId="{3E123A57-0FB6-4819-8DB4-E0937841EAB9}" sibTransId="{F771580E-1DBA-4628-B34F-2785C070CCED}"/>
    <dgm:cxn modelId="{ECFE32AD-EC32-481C-B795-7A6C3371E737}" srcId="{7C109A6D-8020-4726-9DEE-AE84FA95D5F3}" destId="{E5266974-5140-4E24-971A-386ECB31D0A5}" srcOrd="0" destOrd="0" parTransId="{A6D9FF45-0D9C-418C-A82E-BB4D71DBE2D3}" sibTransId="{0C23B920-BFBC-4219-B76D-BD1705CE0388}"/>
    <dgm:cxn modelId="{B8622FB1-CF83-4497-B9D5-3D39654E2AA1}" type="presOf" srcId="{257C5765-76F9-4602-A29F-9D0A8C33A9CC}" destId="{CA8CBB35-4427-4AEF-AEB3-9193F40C57D9}" srcOrd="0" destOrd="0" presId="urn:microsoft.com/office/officeart/2005/8/layout/hierarchy6"/>
    <dgm:cxn modelId="{9B47E6B2-E6FE-49CA-AEC1-DE216B683576}" type="presOf" srcId="{A3CFAC6E-9381-4AE0-973B-AE8C96644008}" destId="{98836987-1A4B-4614-B118-F212A55981C5}" srcOrd="0" destOrd="0" presId="urn:microsoft.com/office/officeart/2005/8/layout/hierarchy6"/>
    <dgm:cxn modelId="{89FA33C3-1079-4C45-BF98-30C788BB1A4F}" type="presOf" srcId="{3E123A57-0FB6-4819-8DB4-E0937841EAB9}" destId="{BDE6AD89-45C2-476D-81BA-CA69FBB9F5EA}" srcOrd="0" destOrd="0" presId="urn:microsoft.com/office/officeart/2005/8/layout/hierarchy6"/>
    <dgm:cxn modelId="{759D78D7-D117-437A-B806-4426B89C768C}" srcId="{223D20EC-5322-4FF6-A37B-23C1CF6471EC}" destId="{DAF1D48C-90D7-4C2F-9424-3699406511FC}" srcOrd="3" destOrd="0" parTransId="{6C28586D-A2C3-45FE-A434-4B3EC226FC8E}" sibTransId="{36FD2F7D-4CE0-4EF9-A901-C27EEC80F257}"/>
    <dgm:cxn modelId="{0ED790F1-180A-4DFA-92B6-90E322343A26}" type="presOf" srcId="{223D20EC-5322-4FF6-A37B-23C1CF6471EC}" destId="{D254E995-4602-48F2-8B99-CE695BA92415}" srcOrd="0" destOrd="0" presId="urn:microsoft.com/office/officeart/2005/8/layout/hierarchy6"/>
    <dgm:cxn modelId="{417DF8FE-FECE-40F7-B28D-F5351B88DA16}" type="presOf" srcId="{2C347D6B-1DC0-4E90-BA0A-14F450D310BC}" destId="{FDB90666-81BA-4102-A41A-1B6BDFA10592}" srcOrd="0" destOrd="0" presId="urn:microsoft.com/office/officeart/2005/8/layout/hierarchy6"/>
    <dgm:cxn modelId="{B9F8E94B-0699-41AB-B059-34C275206749}" type="presParOf" srcId="{D254E995-4602-48F2-8B99-CE695BA92415}" destId="{AACF8233-51B9-4C50-9816-62F2134EEE75}" srcOrd="0" destOrd="0" presId="urn:microsoft.com/office/officeart/2005/8/layout/hierarchy6"/>
    <dgm:cxn modelId="{D4F5B248-4B21-4933-8476-A3D64D875144}" type="presParOf" srcId="{AACF8233-51B9-4C50-9816-62F2134EEE75}" destId="{3741AFE4-5F86-46C1-B17F-9D35F58FB82A}" srcOrd="0" destOrd="0" presId="urn:microsoft.com/office/officeart/2005/8/layout/hierarchy6"/>
    <dgm:cxn modelId="{7FD6806E-CF3D-465C-B9B6-B528CDA28776}" type="presParOf" srcId="{AACF8233-51B9-4C50-9816-62F2134EEE75}" destId="{413225EE-A68B-455D-86B9-A17A68B4B3B5}" srcOrd="1" destOrd="0" presId="urn:microsoft.com/office/officeart/2005/8/layout/hierarchy6"/>
    <dgm:cxn modelId="{F83CC67E-16F5-44D4-BF9A-461A8A269D51}" type="presParOf" srcId="{413225EE-A68B-455D-86B9-A17A68B4B3B5}" destId="{9F6F54FE-47DB-483E-AC65-E6333C8856C3}" srcOrd="0" destOrd="0" presId="urn:microsoft.com/office/officeart/2005/8/layout/hierarchy6"/>
    <dgm:cxn modelId="{6E0F629A-A27F-407E-A3AC-B1728D1AC637}" type="presParOf" srcId="{9F6F54FE-47DB-483E-AC65-E6333C8856C3}" destId="{98836987-1A4B-4614-B118-F212A55981C5}" srcOrd="0" destOrd="0" presId="urn:microsoft.com/office/officeart/2005/8/layout/hierarchy6"/>
    <dgm:cxn modelId="{87DF7BB8-8A36-4FA0-89CB-8AE655AD53BB}" type="presParOf" srcId="{9F6F54FE-47DB-483E-AC65-E6333C8856C3}" destId="{119D0711-D9E7-4EC2-9B9E-0ED0452736A0}" srcOrd="1" destOrd="0" presId="urn:microsoft.com/office/officeart/2005/8/layout/hierarchy6"/>
    <dgm:cxn modelId="{D8A04762-001E-4821-B145-CD0CBE7947E1}" type="presParOf" srcId="{119D0711-D9E7-4EC2-9B9E-0ED0452736A0}" destId="{A66DFBB7-A59A-45A7-8005-E2742E035ED0}" srcOrd="0" destOrd="0" presId="urn:microsoft.com/office/officeart/2005/8/layout/hierarchy6"/>
    <dgm:cxn modelId="{96D3A8B3-5F34-4859-9581-C4F2C7A54A5B}" type="presParOf" srcId="{119D0711-D9E7-4EC2-9B9E-0ED0452736A0}" destId="{535D6E29-829F-44D8-8C56-EA73A38FBEA1}" srcOrd="1" destOrd="0" presId="urn:microsoft.com/office/officeart/2005/8/layout/hierarchy6"/>
    <dgm:cxn modelId="{AA9973E4-0643-476E-B31E-628F1B9443EE}" type="presParOf" srcId="{535D6E29-829F-44D8-8C56-EA73A38FBEA1}" destId="{E6397824-E86B-4C5C-A6F8-7BE4D6195391}" srcOrd="0" destOrd="0" presId="urn:microsoft.com/office/officeart/2005/8/layout/hierarchy6"/>
    <dgm:cxn modelId="{02D151E5-675D-4C86-9AAF-1C10B8E6FDD5}" type="presParOf" srcId="{535D6E29-829F-44D8-8C56-EA73A38FBEA1}" destId="{C8CC4571-658B-452F-8CDC-A5BC120B1C27}" srcOrd="1" destOrd="0" presId="urn:microsoft.com/office/officeart/2005/8/layout/hierarchy6"/>
    <dgm:cxn modelId="{7D1F3F4D-EE68-45F1-9D38-F5B7CE5A71C9}" type="presParOf" srcId="{C8CC4571-658B-452F-8CDC-A5BC120B1C27}" destId="{A5462712-3DB1-4FC5-83DA-E9AA9AE85708}" srcOrd="0" destOrd="0" presId="urn:microsoft.com/office/officeart/2005/8/layout/hierarchy6"/>
    <dgm:cxn modelId="{16F92FCA-0051-4FC2-97E7-683F5A6666DB}" type="presParOf" srcId="{C8CC4571-658B-452F-8CDC-A5BC120B1C27}" destId="{7DD12E55-1757-4FA4-95FE-3AD2DD49FC34}" srcOrd="1" destOrd="0" presId="urn:microsoft.com/office/officeart/2005/8/layout/hierarchy6"/>
    <dgm:cxn modelId="{59012889-D409-4F16-944C-032F8D301E4D}" type="presParOf" srcId="{7DD12E55-1757-4FA4-95FE-3AD2DD49FC34}" destId="{87535924-1267-427B-827F-A4AC51B5B53F}" srcOrd="0" destOrd="0" presId="urn:microsoft.com/office/officeart/2005/8/layout/hierarchy6"/>
    <dgm:cxn modelId="{7748079F-B093-490C-9566-DB2AD5AA2D03}" type="presParOf" srcId="{7DD12E55-1757-4FA4-95FE-3AD2DD49FC34}" destId="{D1664627-8577-41FF-9204-E2570C81FA7E}" srcOrd="1" destOrd="0" presId="urn:microsoft.com/office/officeart/2005/8/layout/hierarchy6"/>
    <dgm:cxn modelId="{D2E4398F-464D-41AE-AC2E-C7EB75323F3C}" type="presParOf" srcId="{C8CC4571-658B-452F-8CDC-A5BC120B1C27}" destId="{FBB33D48-D050-47F3-8324-DFF630349BD4}" srcOrd="2" destOrd="0" presId="urn:microsoft.com/office/officeart/2005/8/layout/hierarchy6"/>
    <dgm:cxn modelId="{3088C005-FED9-4443-81D1-8D71D3B5CAF8}" type="presParOf" srcId="{C8CC4571-658B-452F-8CDC-A5BC120B1C27}" destId="{9DE57FF1-5D84-4D1E-ADD4-9EA3FD65D7AA}" srcOrd="3" destOrd="0" presId="urn:microsoft.com/office/officeart/2005/8/layout/hierarchy6"/>
    <dgm:cxn modelId="{16D72768-BF51-4688-AB6B-E2E43AC4FD4C}" type="presParOf" srcId="{9DE57FF1-5D84-4D1E-ADD4-9EA3FD65D7AA}" destId="{CA8CBB35-4427-4AEF-AEB3-9193F40C57D9}" srcOrd="0" destOrd="0" presId="urn:microsoft.com/office/officeart/2005/8/layout/hierarchy6"/>
    <dgm:cxn modelId="{8A8B69C5-2131-42E1-B520-37BD4A045870}" type="presParOf" srcId="{9DE57FF1-5D84-4D1E-ADD4-9EA3FD65D7AA}" destId="{426DA242-85FB-4206-93D1-FD550043348C}" srcOrd="1" destOrd="0" presId="urn:microsoft.com/office/officeart/2005/8/layout/hierarchy6"/>
    <dgm:cxn modelId="{6C1D340D-0457-4419-9069-1BE5E20D9838}" type="presParOf" srcId="{119D0711-D9E7-4EC2-9B9E-0ED0452736A0}" destId="{BDE6AD89-45C2-476D-81BA-CA69FBB9F5EA}" srcOrd="2" destOrd="0" presId="urn:microsoft.com/office/officeart/2005/8/layout/hierarchy6"/>
    <dgm:cxn modelId="{E8179E32-0373-414F-B764-95D8CBCBB073}" type="presParOf" srcId="{119D0711-D9E7-4EC2-9B9E-0ED0452736A0}" destId="{B237F87C-F4CF-4F40-B732-FC638B2D8DB8}" srcOrd="3" destOrd="0" presId="urn:microsoft.com/office/officeart/2005/8/layout/hierarchy6"/>
    <dgm:cxn modelId="{788C1101-2913-4A5B-899C-39141B5AAB7A}" type="presParOf" srcId="{B237F87C-F4CF-4F40-B732-FC638B2D8DB8}" destId="{04B1304F-7CD5-4652-8FDC-5BA848704860}" srcOrd="0" destOrd="0" presId="urn:microsoft.com/office/officeart/2005/8/layout/hierarchy6"/>
    <dgm:cxn modelId="{89DAC79B-B8F8-44AB-BE88-EE831729A019}" type="presParOf" srcId="{B237F87C-F4CF-4F40-B732-FC638B2D8DB8}" destId="{F08E8C47-2114-497C-8EA2-7C2FB3A2CD2C}" srcOrd="1" destOrd="0" presId="urn:microsoft.com/office/officeart/2005/8/layout/hierarchy6"/>
    <dgm:cxn modelId="{803621D3-D678-4078-93B0-8AD3A3BC63EF}" type="presParOf" srcId="{F08E8C47-2114-497C-8EA2-7C2FB3A2CD2C}" destId="{8503EF0E-7368-45DB-BA19-F19134A681D2}" srcOrd="0" destOrd="0" presId="urn:microsoft.com/office/officeart/2005/8/layout/hierarchy6"/>
    <dgm:cxn modelId="{2D53BE2B-D3AD-4946-BBC3-213A20FBE1EC}" type="presParOf" srcId="{F08E8C47-2114-497C-8EA2-7C2FB3A2CD2C}" destId="{C1B37BF4-A2D4-4B6E-8DEA-4C3F64235617}" srcOrd="1" destOrd="0" presId="urn:microsoft.com/office/officeart/2005/8/layout/hierarchy6"/>
    <dgm:cxn modelId="{A34654C2-0A9C-45DA-85B3-26FE7013EB27}" type="presParOf" srcId="{C1B37BF4-A2D4-4B6E-8DEA-4C3F64235617}" destId="{AE098AA5-BF39-4828-903C-6C3C19B68E16}" srcOrd="0" destOrd="0" presId="urn:microsoft.com/office/officeart/2005/8/layout/hierarchy6"/>
    <dgm:cxn modelId="{960728E9-07F9-46A8-918D-CE5B1C524756}" type="presParOf" srcId="{C1B37BF4-A2D4-4B6E-8DEA-4C3F64235617}" destId="{B1385C2C-5067-4D01-AEEC-7A93C27EDB3F}" srcOrd="1" destOrd="0" presId="urn:microsoft.com/office/officeart/2005/8/layout/hierarchy6"/>
    <dgm:cxn modelId="{1C28099C-B91C-4315-BB2D-DC55968B3AE8}" type="presParOf" srcId="{D254E995-4602-48F2-8B99-CE695BA92415}" destId="{BED6012B-B5C2-42CF-8E98-A523E548CE7B}" srcOrd="1" destOrd="0" presId="urn:microsoft.com/office/officeart/2005/8/layout/hierarchy6"/>
    <dgm:cxn modelId="{3960C85A-5208-431F-AED4-6FB55C72D644}" type="presParOf" srcId="{BED6012B-B5C2-42CF-8E98-A523E548CE7B}" destId="{DF3A65E4-7D40-40EC-8E25-2EB2BD09A262}" srcOrd="0" destOrd="0" presId="urn:microsoft.com/office/officeart/2005/8/layout/hierarchy6"/>
    <dgm:cxn modelId="{C0384DE2-67D2-4BD6-AE7A-D32FF5331B9D}" type="presParOf" srcId="{DF3A65E4-7D40-40EC-8E25-2EB2BD09A262}" destId="{F126A0F0-A1A0-4F4E-A214-BCC6DC3E67E5}" srcOrd="0" destOrd="0" presId="urn:microsoft.com/office/officeart/2005/8/layout/hierarchy6"/>
    <dgm:cxn modelId="{557A07F4-80BF-4878-9802-E1DD4F44057B}" type="presParOf" srcId="{DF3A65E4-7D40-40EC-8E25-2EB2BD09A262}" destId="{E0D9FE3B-17DB-41AB-96BA-F4161413B5B2}" srcOrd="1" destOrd="0" presId="urn:microsoft.com/office/officeart/2005/8/layout/hierarchy6"/>
    <dgm:cxn modelId="{21CD6EF3-0AAB-41A8-A6A0-0A4A9F97D549}" type="presParOf" srcId="{BED6012B-B5C2-42CF-8E98-A523E548CE7B}" destId="{9549FAF7-53C6-4983-A798-96F2B350DEB2}" srcOrd="1" destOrd="0" presId="urn:microsoft.com/office/officeart/2005/8/layout/hierarchy6"/>
    <dgm:cxn modelId="{1D8E5E6F-9E80-43CE-BA62-382EEF60E8F2}" type="presParOf" srcId="{9549FAF7-53C6-4983-A798-96F2B350DEB2}" destId="{66569196-7B2A-4296-84D7-B4B9AD422E01}" srcOrd="0" destOrd="0" presId="urn:microsoft.com/office/officeart/2005/8/layout/hierarchy6"/>
    <dgm:cxn modelId="{99502D19-F0A0-4C98-9412-C1C8351E0488}" type="presParOf" srcId="{BED6012B-B5C2-42CF-8E98-A523E548CE7B}" destId="{41A58428-2B79-434C-8621-11F51E7F1387}" srcOrd="2" destOrd="0" presId="urn:microsoft.com/office/officeart/2005/8/layout/hierarchy6"/>
    <dgm:cxn modelId="{43552F1D-A9E6-4552-9365-C126BDBD52B3}" type="presParOf" srcId="{41A58428-2B79-434C-8621-11F51E7F1387}" destId="{FDB90666-81BA-4102-A41A-1B6BDFA10592}" srcOrd="0" destOrd="0" presId="urn:microsoft.com/office/officeart/2005/8/layout/hierarchy6"/>
    <dgm:cxn modelId="{664AF973-615E-48A3-9BEB-2CF4715811F2}" type="presParOf" srcId="{41A58428-2B79-434C-8621-11F51E7F1387}" destId="{CB7D4235-A62C-467B-88D1-AB09E298F2B6}" srcOrd="1" destOrd="0" presId="urn:microsoft.com/office/officeart/2005/8/layout/hierarchy6"/>
    <dgm:cxn modelId="{0C31DC12-E1C0-4FC7-B89D-78A4FEE9A11F}" type="presParOf" srcId="{BED6012B-B5C2-42CF-8E98-A523E548CE7B}" destId="{16D71BCF-ACAF-44D9-87E6-8248BB2B1EC8}" srcOrd="3" destOrd="0" presId="urn:microsoft.com/office/officeart/2005/8/layout/hierarchy6"/>
    <dgm:cxn modelId="{3A6B848A-0A8F-4076-9FEC-2A1A83264B93}" type="presParOf" srcId="{16D71BCF-ACAF-44D9-87E6-8248BB2B1EC8}" destId="{C67C06BA-16E0-4C10-81FF-7052398E968B}" srcOrd="0" destOrd="0" presId="urn:microsoft.com/office/officeart/2005/8/layout/hierarchy6"/>
    <dgm:cxn modelId="{E0DE7BEA-151C-4FE1-A1A9-A1FB26197ED5}" type="presParOf" srcId="{BED6012B-B5C2-42CF-8E98-A523E548CE7B}" destId="{E24288D0-0E8D-4CD3-B669-E27E7784BBB8}" srcOrd="4" destOrd="0" presId="urn:microsoft.com/office/officeart/2005/8/layout/hierarchy6"/>
    <dgm:cxn modelId="{3C041CFE-569F-4D0F-BBBA-D008422940F0}" type="presParOf" srcId="{E24288D0-0E8D-4CD3-B669-E27E7784BBB8}" destId="{D1A73FEF-AA85-45CC-B858-5E5E3D4CC3BC}" srcOrd="0" destOrd="0" presId="urn:microsoft.com/office/officeart/2005/8/layout/hierarchy6"/>
    <dgm:cxn modelId="{2F2D470C-7C56-4F02-B47A-399ED0955C1B}" type="presParOf" srcId="{E24288D0-0E8D-4CD3-B669-E27E7784BBB8}" destId="{00368DCC-3D5A-4825-9C80-CCBC4230A2E1}" srcOrd="1" destOrd="0" presId="urn:microsoft.com/office/officeart/2005/8/layout/hierarchy6"/>
    <dgm:cxn modelId="{D24068FA-8EE8-43C9-9A9B-D381ED1BD33B}" type="presParOf" srcId="{BED6012B-B5C2-42CF-8E98-A523E548CE7B}" destId="{6CA3CDC2-FA79-427F-86D2-7ECE7FF1A353}" srcOrd="5" destOrd="0" presId="urn:microsoft.com/office/officeart/2005/8/layout/hierarchy6"/>
    <dgm:cxn modelId="{E071DF12-4D73-4C64-92A7-025AB86CF10C}" type="presParOf" srcId="{6CA3CDC2-FA79-427F-86D2-7ECE7FF1A353}" destId="{008ECC42-AEB0-4791-909F-BC98BE3455CF}" srcOrd="0" destOrd="0" presId="urn:microsoft.com/office/officeart/2005/8/layout/hierarchy6"/>
    <dgm:cxn modelId="{98CD613F-38D4-4D03-8FA0-D23767B48A0E}" type="presParOf" srcId="{BED6012B-B5C2-42CF-8E98-A523E548CE7B}" destId="{AF1D457D-41BE-47E1-A6F7-1F09A42A203B}" srcOrd="6" destOrd="0" presId="urn:microsoft.com/office/officeart/2005/8/layout/hierarchy6"/>
    <dgm:cxn modelId="{B3DEE693-E8B5-42A3-9AC5-2713C82EE17F}" type="presParOf" srcId="{AF1D457D-41BE-47E1-A6F7-1F09A42A203B}" destId="{B7C2AAFE-F088-4871-8E24-923261AE9F07}" srcOrd="0" destOrd="0" presId="urn:microsoft.com/office/officeart/2005/8/layout/hierarchy6"/>
    <dgm:cxn modelId="{8000A55B-7557-47F7-9443-CE134FF12A77}" type="presParOf" srcId="{AF1D457D-41BE-47E1-A6F7-1F09A42A203B}" destId="{1CC36ABF-6F86-4A4A-8DB4-FD314C266DC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1F151-C345-4B2A-9767-329256FB4F3B}">
      <dsp:nvSpPr>
        <dsp:cNvPr id="0" name=""/>
        <dsp:cNvSpPr/>
      </dsp:nvSpPr>
      <dsp:spPr>
        <a:xfrm rot="5400000">
          <a:off x="4844998" y="-1934587"/>
          <a:ext cx="88046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JVM reports error back to parent application master</a:t>
          </a:r>
        </a:p>
      </dsp:txBody>
      <dsp:txXfrm rot="-5400000">
        <a:off x="2798064" y="155328"/>
        <a:ext cx="4931355" cy="794505"/>
      </dsp:txXfrm>
    </dsp:sp>
    <dsp:sp modelId="{F12E72A1-EC4E-46F7-AECA-7CD2BB9EB161}">
      <dsp:nvSpPr>
        <dsp:cNvPr id="0" name=""/>
        <dsp:cNvSpPr/>
      </dsp:nvSpPr>
      <dsp:spPr>
        <a:xfrm>
          <a:off x="0" y="2288"/>
          <a:ext cx="2798064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Due to runtime exceptions</a:t>
          </a:r>
        </a:p>
      </dsp:txBody>
      <dsp:txXfrm>
        <a:off x="53726" y="56014"/>
        <a:ext cx="2690612" cy="993131"/>
      </dsp:txXfrm>
    </dsp:sp>
    <dsp:sp modelId="{75EE4DFF-E414-4E36-9502-33558E15309A}">
      <dsp:nvSpPr>
        <dsp:cNvPr id="0" name=""/>
        <dsp:cNvSpPr/>
      </dsp:nvSpPr>
      <dsp:spPr>
        <a:xfrm rot="5400000">
          <a:off x="4844998" y="-778974"/>
          <a:ext cx="88046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Progress updates not happening for 10 mins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Timeout value can be set.</a:t>
          </a:r>
        </a:p>
      </dsp:txBody>
      <dsp:txXfrm rot="-5400000">
        <a:off x="2798064" y="1310941"/>
        <a:ext cx="4931355" cy="794505"/>
      </dsp:txXfrm>
    </dsp:sp>
    <dsp:sp modelId="{DBA32AEC-309F-403F-9DDD-0BE51C24878C}">
      <dsp:nvSpPr>
        <dsp:cNvPr id="0" name=""/>
        <dsp:cNvSpPr/>
      </dsp:nvSpPr>
      <dsp:spPr>
        <a:xfrm>
          <a:off x="0" y="1157901"/>
          <a:ext cx="2798064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Hanging tasks</a:t>
          </a:r>
        </a:p>
      </dsp:txBody>
      <dsp:txXfrm>
        <a:off x="53726" y="1211627"/>
        <a:ext cx="2690612" cy="993131"/>
      </dsp:txXfrm>
    </dsp:sp>
    <dsp:sp modelId="{CAF58EA4-C176-48D3-B023-C967965C3D77}">
      <dsp:nvSpPr>
        <dsp:cNvPr id="0" name=""/>
        <dsp:cNvSpPr/>
      </dsp:nvSpPr>
      <dsp:spPr>
        <a:xfrm rot="5400000">
          <a:off x="4844998" y="376638"/>
          <a:ext cx="88046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Speculative duplicates can be killed</a:t>
          </a:r>
        </a:p>
      </dsp:txBody>
      <dsp:txXfrm rot="-5400000">
        <a:off x="2798064" y="2466554"/>
        <a:ext cx="4931355" cy="794505"/>
      </dsp:txXfrm>
    </dsp:sp>
    <dsp:sp modelId="{E4D91124-F761-4CFF-927F-8CF831EB945C}">
      <dsp:nvSpPr>
        <dsp:cNvPr id="0" name=""/>
        <dsp:cNvSpPr/>
      </dsp:nvSpPr>
      <dsp:spPr>
        <a:xfrm>
          <a:off x="0" y="2313514"/>
          <a:ext cx="2798064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Killed tasks</a:t>
          </a:r>
        </a:p>
      </dsp:txBody>
      <dsp:txXfrm>
        <a:off x="53726" y="2367240"/>
        <a:ext cx="2690612" cy="993131"/>
      </dsp:txXfrm>
    </dsp:sp>
    <dsp:sp modelId="{D3E87265-48B3-42F9-9662-29E85B0594FC}">
      <dsp:nvSpPr>
        <dsp:cNvPr id="0" name=""/>
        <dsp:cNvSpPr/>
      </dsp:nvSpPr>
      <dsp:spPr>
        <a:xfrm rot="5400000">
          <a:off x="4844998" y="1532251"/>
          <a:ext cx="88046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AM tries restarting task on a different node</a:t>
          </a:r>
        </a:p>
      </dsp:txBody>
      <dsp:txXfrm rot="-5400000">
        <a:off x="2798064" y="3622167"/>
        <a:ext cx="4931355" cy="794505"/>
      </dsp:txXfrm>
    </dsp:sp>
    <dsp:sp modelId="{818464B2-68AE-458F-BB54-CEC6F777CC8A}">
      <dsp:nvSpPr>
        <dsp:cNvPr id="0" name=""/>
        <dsp:cNvSpPr/>
      </dsp:nvSpPr>
      <dsp:spPr>
        <a:xfrm>
          <a:off x="0" y="3469127"/>
          <a:ext cx="2798064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Recovery</a:t>
          </a:r>
        </a:p>
      </dsp:txBody>
      <dsp:txXfrm>
        <a:off x="53726" y="3522853"/>
        <a:ext cx="2690612" cy="99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0268-95DD-4720-A0B0-389FA5F1112E}">
      <dsp:nvSpPr>
        <dsp:cNvPr id="0" name=""/>
        <dsp:cNvSpPr/>
      </dsp:nvSpPr>
      <dsp:spPr>
        <a:xfrm rot="5400000">
          <a:off x="4695872" y="-1748236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Due to hardware or network failures</a:t>
          </a:r>
        </a:p>
      </dsp:txBody>
      <dsp:txXfrm rot="-5400000">
        <a:off x="2798063" y="207113"/>
        <a:ext cx="4916796" cy="1063638"/>
      </dsp:txXfrm>
    </dsp:sp>
    <dsp:sp modelId="{F88637FE-02A2-4A32-9393-1F9543CD6077}">
      <dsp:nvSpPr>
        <dsp:cNvPr id="0" name=""/>
        <dsp:cNvSpPr/>
      </dsp:nvSpPr>
      <dsp:spPr>
        <a:xfrm>
          <a:off x="0" y="2232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When can failure occur?</a:t>
          </a:r>
        </a:p>
      </dsp:txBody>
      <dsp:txXfrm>
        <a:off x="71925" y="74157"/>
        <a:ext cx="2654214" cy="1329548"/>
      </dsp:txXfrm>
    </dsp:sp>
    <dsp:sp modelId="{F4100FED-36F9-436F-8001-35FE403BAE83}">
      <dsp:nvSpPr>
        <dsp:cNvPr id="0" name=""/>
        <dsp:cNvSpPr/>
      </dsp:nvSpPr>
      <dsp:spPr>
        <a:xfrm rot="5400000">
          <a:off x="4695872" y="-201168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AM sends periodic heartbeats to Resource Manager</a:t>
          </a:r>
        </a:p>
      </dsp:txBody>
      <dsp:txXfrm rot="-5400000">
        <a:off x="2798063" y="1754181"/>
        <a:ext cx="4916796" cy="1063638"/>
      </dsp:txXfrm>
    </dsp:sp>
    <dsp:sp modelId="{C7E72B67-1E8E-42F1-87EE-E916AA445F61}">
      <dsp:nvSpPr>
        <dsp:cNvPr id="0" name=""/>
        <dsp:cNvSpPr/>
      </dsp:nvSpPr>
      <dsp:spPr>
        <a:xfrm>
          <a:off x="0" y="1549300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to detect for failures?</a:t>
          </a:r>
        </a:p>
      </dsp:txBody>
      <dsp:txXfrm>
        <a:off x="71925" y="1621225"/>
        <a:ext cx="2654214" cy="1329548"/>
      </dsp:txXfrm>
    </dsp:sp>
    <dsp:sp modelId="{A8CBDE4D-CF19-4004-A2EA-4868C7FCAB49}">
      <dsp:nvSpPr>
        <dsp:cNvPr id="0" name=""/>
        <dsp:cNvSpPr/>
      </dsp:nvSpPr>
      <dsp:spPr>
        <a:xfrm rot="5400000">
          <a:off x="4695872" y="1345900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Max-attempts to restart application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Default = 2</a:t>
          </a:r>
        </a:p>
      </dsp:txBody>
      <dsp:txXfrm rot="-5400000">
        <a:off x="2798063" y="3301249"/>
        <a:ext cx="4916796" cy="1063638"/>
      </dsp:txXfrm>
    </dsp:sp>
    <dsp:sp modelId="{BB69CF59-E8CA-49D8-9709-8691AD5244A2}">
      <dsp:nvSpPr>
        <dsp:cNvPr id="0" name=""/>
        <dsp:cNvSpPr/>
      </dsp:nvSpPr>
      <dsp:spPr>
        <a:xfrm>
          <a:off x="0" y="3096369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Restart</a:t>
          </a:r>
        </a:p>
      </dsp:txBody>
      <dsp:txXfrm>
        <a:off x="71925" y="3168294"/>
        <a:ext cx="2654214" cy="1329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584EC-28A3-469B-8068-A9FB5498C3D4}">
      <dsp:nvSpPr>
        <dsp:cNvPr id="0" name=""/>
        <dsp:cNvSpPr/>
      </dsp:nvSpPr>
      <dsp:spPr>
        <a:xfrm rot="5400000">
          <a:off x="4695872" y="-1748236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Hardware, crashing, slow network</a:t>
          </a:r>
        </a:p>
      </dsp:txBody>
      <dsp:txXfrm rot="-5400000">
        <a:off x="2798063" y="207113"/>
        <a:ext cx="4916796" cy="1063638"/>
      </dsp:txXfrm>
    </dsp:sp>
    <dsp:sp modelId="{12D86686-F96D-43E8-945D-88D12D728C08}">
      <dsp:nvSpPr>
        <dsp:cNvPr id="0" name=""/>
        <dsp:cNvSpPr/>
      </dsp:nvSpPr>
      <dsp:spPr>
        <a:xfrm>
          <a:off x="0" y="2232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When can failure occur?</a:t>
          </a:r>
        </a:p>
      </dsp:txBody>
      <dsp:txXfrm>
        <a:off x="71925" y="74157"/>
        <a:ext cx="2654214" cy="1329548"/>
      </dsp:txXfrm>
    </dsp:sp>
    <dsp:sp modelId="{8565E949-D30E-465F-82B5-1069E48CCA7E}">
      <dsp:nvSpPr>
        <dsp:cNvPr id="0" name=""/>
        <dsp:cNvSpPr/>
      </dsp:nvSpPr>
      <dsp:spPr>
        <a:xfrm rot="5400000">
          <a:off x="4695872" y="-201168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When a heartbeat is not received by RM for 10mins</a:t>
          </a:r>
        </a:p>
      </dsp:txBody>
      <dsp:txXfrm rot="-5400000">
        <a:off x="2798063" y="1754181"/>
        <a:ext cx="4916796" cy="1063638"/>
      </dsp:txXfrm>
    </dsp:sp>
    <dsp:sp modelId="{B512E789-F0ED-46DA-B59F-7042B93D49A9}">
      <dsp:nvSpPr>
        <dsp:cNvPr id="0" name=""/>
        <dsp:cNvSpPr/>
      </dsp:nvSpPr>
      <dsp:spPr>
        <a:xfrm>
          <a:off x="0" y="1549300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</a:t>
          </a:r>
          <a:r>
            <a:rPr lang="en-US" sz="3200" kern="1200" dirty="0"/>
            <a:t>to detect for failures?</a:t>
          </a:r>
          <a:endParaRPr lang="en-US" sz="3200" kern="1200"/>
        </a:p>
      </dsp:txBody>
      <dsp:txXfrm>
        <a:off x="71925" y="1621225"/>
        <a:ext cx="2654214" cy="1329548"/>
      </dsp:txXfrm>
    </dsp:sp>
    <dsp:sp modelId="{C07DADD3-23B7-442F-A11D-8667E971B034}">
      <dsp:nvSpPr>
        <dsp:cNvPr id="0" name=""/>
        <dsp:cNvSpPr/>
      </dsp:nvSpPr>
      <dsp:spPr>
        <a:xfrm rot="5400000">
          <a:off x="4695872" y="1345900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Tasks of incomplete jobs will be rerun – maybe on different node</a:t>
          </a:r>
        </a:p>
      </dsp:txBody>
      <dsp:txXfrm rot="-5400000">
        <a:off x="2798063" y="3301249"/>
        <a:ext cx="4916796" cy="1063638"/>
      </dsp:txXfrm>
    </dsp:sp>
    <dsp:sp modelId="{6FC9CFBC-1AA1-4AA5-8502-52FB6DE893CD}">
      <dsp:nvSpPr>
        <dsp:cNvPr id="0" name=""/>
        <dsp:cNvSpPr/>
      </dsp:nvSpPr>
      <dsp:spPr>
        <a:xfrm>
          <a:off x="0" y="3096369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Restart</a:t>
          </a:r>
        </a:p>
      </dsp:txBody>
      <dsp:txXfrm>
        <a:off x="71925" y="3168294"/>
        <a:ext cx="2654214" cy="1329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584EC-28A3-469B-8068-A9FB5498C3D4}">
      <dsp:nvSpPr>
        <dsp:cNvPr id="0" name=""/>
        <dsp:cNvSpPr/>
      </dsp:nvSpPr>
      <dsp:spPr>
        <a:xfrm rot="5400000">
          <a:off x="4695872" y="-1748236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Active Standby configuration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 rot="-5400000">
        <a:off x="2798063" y="207113"/>
        <a:ext cx="4916796" cy="1063638"/>
      </dsp:txXfrm>
    </dsp:sp>
    <dsp:sp modelId="{12D86686-F96D-43E8-945D-88D12D728C08}">
      <dsp:nvSpPr>
        <dsp:cNvPr id="0" name=""/>
        <dsp:cNvSpPr/>
      </dsp:nvSpPr>
      <dsp:spPr>
        <a:xfrm>
          <a:off x="0" y="0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How is failure handled?</a:t>
          </a:r>
        </a:p>
      </dsp:txBody>
      <dsp:txXfrm>
        <a:off x="71925" y="71925"/>
        <a:ext cx="2654214" cy="1329548"/>
      </dsp:txXfrm>
    </dsp:sp>
    <dsp:sp modelId="{411181A3-BEF6-4AF0-A6A5-9786E219A417}">
      <dsp:nvSpPr>
        <dsp:cNvPr id="0" name=""/>
        <dsp:cNvSpPr/>
      </dsp:nvSpPr>
      <dsp:spPr>
        <a:xfrm rot="5400000">
          <a:off x="4695872" y="-201168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More serious as all tasks fail</a:t>
          </a:r>
        </a:p>
      </dsp:txBody>
      <dsp:txXfrm rot="-5400000">
        <a:off x="2798063" y="1754181"/>
        <a:ext cx="4916796" cy="1063638"/>
      </dsp:txXfrm>
    </dsp:sp>
    <dsp:sp modelId="{28138012-6FFB-423C-BDAA-77BF625C998E}">
      <dsp:nvSpPr>
        <dsp:cNvPr id="0" name=""/>
        <dsp:cNvSpPr/>
      </dsp:nvSpPr>
      <dsp:spPr>
        <a:xfrm>
          <a:off x="0" y="1549300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Impact</a:t>
          </a:r>
        </a:p>
      </dsp:txBody>
      <dsp:txXfrm>
        <a:off x="71925" y="1621225"/>
        <a:ext cx="2654214" cy="1329548"/>
      </dsp:txXfrm>
    </dsp:sp>
    <dsp:sp modelId="{C07DADD3-23B7-442F-A11D-8667E971B034}">
      <dsp:nvSpPr>
        <dsp:cNvPr id="0" name=""/>
        <dsp:cNvSpPr/>
      </dsp:nvSpPr>
      <dsp:spPr>
        <a:xfrm rot="5400000">
          <a:off x="4695872" y="1345900"/>
          <a:ext cx="117871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Handled by failover controller</a:t>
          </a:r>
        </a:p>
      </dsp:txBody>
      <dsp:txXfrm rot="-5400000">
        <a:off x="2798063" y="3301249"/>
        <a:ext cx="4916796" cy="1063638"/>
      </dsp:txXfrm>
    </dsp:sp>
    <dsp:sp modelId="{6FC9CFBC-1AA1-4AA5-8502-52FB6DE893CD}">
      <dsp:nvSpPr>
        <dsp:cNvPr id="0" name=""/>
        <dsp:cNvSpPr/>
      </dsp:nvSpPr>
      <dsp:spPr>
        <a:xfrm>
          <a:off x="0" y="3096369"/>
          <a:ext cx="2798064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Restart</a:t>
          </a:r>
        </a:p>
      </dsp:txBody>
      <dsp:txXfrm>
        <a:off x="71925" y="3168294"/>
        <a:ext cx="2654214" cy="1329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2AAFE-F088-4871-8E24-923261AE9F07}">
      <dsp:nvSpPr>
        <dsp:cNvPr id="0" name=""/>
        <dsp:cNvSpPr/>
      </dsp:nvSpPr>
      <dsp:spPr>
        <a:xfrm>
          <a:off x="995483" y="3421725"/>
          <a:ext cx="8524632" cy="92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YARN</a:t>
          </a:r>
        </a:p>
      </dsp:txBody>
      <dsp:txXfrm>
        <a:off x="995483" y="3421725"/>
        <a:ext cx="2557389" cy="924168"/>
      </dsp:txXfrm>
    </dsp:sp>
    <dsp:sp modelId="{D1A73FEF-AA85-45CC-B858-5E5E3D4CC3BC}">
      <dsp:nvSpPr>
        <dsp:cNvPr id="0" name=""/>
        <dsp:cNvSpPr/>
      </dsp:nvSpPr>
      <dsp:spPr>
        <a:xfrm>
          <a:off x="995483" y="2282964"/>
          <a:ext cx="8524632" cy="92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Map Reduce</a:t>
          </a:r>
        </a:p>
      </dsp:txBody>
      <dsp:txXfrm>
        <a:off x="995483" y="2282964"/>
        <a:ext cx="2557389" cy="924168"/>
      </dsp:txXfrm>
    </dsp:sp>
    <dsp:sp modelId="{FDB90666-81BA-4102-A41A-1B6BDFA10592}">
      <dsp:nvSpPr>
        <dsp:cNvPr id="0" name=""/>
        <dsp:cNvSpPr/>
      </dsp:nvSpPr>
      <dsp:spPr>
        <a:xfrm>
          <a:off x="995483" y="1144204"/>
          <a:ext cx="8524632" cy="92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HDFS</a:t>
          </a:r>
        </a:p>
      </dsp:txBody>
      <dsp:txXfrm>
        <a:off x="995483" y="1144204"/>
        <a:ext cx="2557389" cy="924168"/>
      </dsp:txXfrm>
    </dsp:sp>
    <dsp:sp modelId="{F126A0F0-A1A0-4F4E-A214-BCC6DC3E67E5}">
      <dsp:nvSpPr>
        <dsp:cNvPr id="0" name=""/>
        <dsp:cNvSpPr/>
      </dsp:nvSpPr>
      <dsp:spPr>
        <a:xfrm>
          <a:off x="995483" y="5443"/>
          <a:ext cx="8524632" cy="92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Introduction</a:t>
          </a:r>
        </a:p>
      </dsp:txBody>
      <dsp:txXfrm>
        <a:off x="995483" y="5443"/>
        <a:ext cx="2557389" cy="924168"/>
      </dsp:txXfrm>
    </dsp:sp>
    <dsp:sp modelId="{98836987-1A4B-4614-B118-F212A55981C5}">
      <dsp:nvSpPr>
        <dsp:cNvPr id="0" name=""/>
        <dsp:cNvSpPr/>
      </dsp:nvSpPr>
      <dsp:spPr>
        <a:xfrm>
          <a:off x="6169597" y="112739"/>
          <a:ext cx="1609437" cy="887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Big Data</a:t>
          </a:r>
        </a:p>
      </dsp:txBody>
      <dsp:txXfrm>
        <a:off x="6195577" y="138719"/>
        <a:ext cx="1557477" cy="835054"/>
      </dsp:txXfrm>
    </dsp:sp>
    <dsp:sp modelId="{A66DFBB7-A59A-45A7-8005-E2742E035ED0}">
      <dsp:nvSpPr>
        <dsp:cNvPr id="0" name=""/>
        <dsp:cNvSpPr/>
      </dsp:nvSpPr>
      <dsp:spPr>
        <a:xfrm>
          <a:off x="5405114" y="999753"/>
          <a:ext cx="1569201" cy="429183"/>
        </a:xfrm>
        <a:custGeom>
          <a:avLst/>
          <a:gdLst/>
          <a:ahLst/>
          <a:cxnLst/>
          <a:rect l="0" t="0" r="0" b="0"/>
          <a:pathLst>
            <a:path>
              <a:moveTo>
                <a:pt x="1569201" y="0"/>
              </a:moveTo>
              <a:lnTo>
                <a:pt x="1569201" y="214591"/>
              </a:lnTo>
              <a:lnTo>
                <a:pt x="0" y="214591"/>
              </a:lnTo>
              <a:lnTo>
                <a:pt x="0" y="4291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97824-E86B-4C5C-A6F8-7BE4D6195391}">
      <dsp:nvSpPr>
        <dsp:cNvPr id="0" name=""/>
        <dsp:cNvSpPr/>
      </dsp:nvSpPr>
      <dsp:spPr>
        <a:xfrm>
          <a:off x="4600395" y="1428937"/>
          <a:ext cx="1609437" cy="107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HDFS Structure</a:t>
          </a:r>
        </a:p>
      </dsp:txBody>
      <dsp:txXfrm>
        <a:off x="4631821" y="1460363"/>
        <a:ext cx="1546585" cy="1010106"/>
      </dsp:txXfrm>
    </dsp:sp>
    <dsp:sp modelId="{A5462712-3DB1-4FC5-83DA-E9AA9AE85708}">
      <dsp:nvSpPr>
        <dsp:cNvPr id="0" name=""/>
        <dsp:cNvSpPr/>
      </dsp:nvSpPr>
      <dsp:spPr>
        <a:xfrm>
          <a:off x="4358980" y="2501895"/>
          <a:ext cx="1046134" cy="429183"/>
        </a:xfrm>
        <a:custGeom>
          <a:avLst/>
          <a:gdLst/>
          <a:ahLst/>
          <a:cxnLst/>
          <a:rect l="0" t="0" r="0" b="0"/>
          <a:pathLst>
            <a:path>
              <a:moveTo>
                <a:pt x="1046134" y="0"/>
              </a:moveTo>
              <a:lnTo>
                <a:pt x="1046134" y="214591"/>
              </a:lnTo>
              <a:lnTo>
                <a:pt x="0" y="214591"/>
              </a:lnTo>
              <a:lnTo>
                <a:pt x="0" y="4291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35924-1267-427B-827F-A4AC51B5B53F}">
      <dsp:nvSpPr>
        <dsp:cNvPr id="0" name=""/>
        <dsp:cNvSpPr/>
      </dsp:nvSpPr>
      <dsp:spPr>
        <a:xfrm>
          <a:off x="3554261" y="2931078"/>
          <a:ext cx="1609437" cy="107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Mapper and Reducer</a:t>
          </a:r>
        </a:p>
      </dsp:txBody>
      <dsp:txXfrm>
        <a:off x="3585687" y="2962504"/>
        <a:ext cx="1546585" cy="1010106"/>
      </dsp:txXfrm>
    </dsp:sp>
    <dsp:sp modelId="{FBB33D48-D050-47F3-8324-DFF630349BD4}">
      <dsp:nvSpPr>
        <dsp:cNvPr id="0" name=""/>
        <dsp:cNvSpPr/>
      </dsp:nvSpPr>
      <dsp:spPr>
        <a:xfrm>
          <a:off x="5405114" y="2501895"/>
          <a:ext cx="1046134" cy="429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1"/>
              </a:lnTo>
              <a:lnTo>
                <a:pt x="1046134" y="214591"/>
              </a:lnTo>
              <a:lnTo>
                <a:pt x="1046134" y="4291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CBB35-4427-4AEF-AEB3-9193F40C57D9}">
      <dsp:nvSpPr>
        <dsp:cNvPr id="0" name=""/>
        <dsp:cNvSpPr/>
      </dsp:nvSpPr>
      <dsp:spPr>
        <a:xfrm>
          <a:off x="5646529" y="2931078"/>
          <a:ext cx="1609437" cy="107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Must to write Program</a:t>
          </a:r>
        </a:p>
      </dsp:txBody>
      <dsp:txXfrm>
        <a:off x="5677955" y="2962504"/>
        <a:ext cx="1546585" cy="1010106"/>
      </dsp:txXfrm>
    </dsp:sp>
    <dsp:sp modelId="{BDE6AD89-45C2-476D-81BA-CA69FBB9F5EA}">
      <dsp:nvSpPr>
        <dsp:cNvPr id="0" name=""/>
        <dsp:cNvSpPr/>
      </dsp:nvSpPr>
      <dsp:spPr>
        <a:xfrm>
          <a:off x="6974315" y="999753"/>
          <a:ext cx="1569201" cy="429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1"/>
              </a:lnTo>
              <a:lnTo>
                <a:pt x="1569201" y="214591"/>
              </a:lnTo>
              <a:lnTo>
                <a:pt x="1569201" y="4291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304F-7CD5-4652-8FDC-5BA848704860}">
      <dsp:nvSpPr>
        <dsp:cNvPr id="0" name=""/>
        <dsp:cNvSpPr/>
      </dsp:nvSpPr>
      <dsp:spPr>
        <a:xfrm>
          <a:off x="7738798" y="1428937"/>
          <a:ext cx="1609437" cy="107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HDFS Commands</a:t>
          </a:r>
        </a:p>
      </dsp:txBody>
      <dsp:txXfrm>
        <a:off x="7770224" y="1460363"/>
        <a:ext cx="1546585" cy="1010106"/>
      </dsp:txXfrm>
    </dsp:sp>
    <dsp:sp modelId="{8503EF0E-7368-45DB-BA19-F19134A681D2}">
      <dsp:nvSpPr>
        <dsp:cNvPr id="0" name=""/>
        <dsp:cNvSpPr/>
      </dsp:nvSpPr>
      <dsp:spPr>
        <a:xfrm>
          <a:off x="8497796" y="2501895"/>
          <a:ext cx="91440" cy="4291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1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98AA5-BF39-4828-903C-6C3C19B68E16}">
      <dsp:nvSpPr>
        <dsp:cNvPr id="0" name=""/>
        <dsp:cNvSpPr/>
      </dsp:nvSpPr>
      <dsp:spPr>
        <a:xfrm>
          <a:off x="7738798" y="2931078"/>
          <a:ext cx="1609437" cy="107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YARN</a:t>
          </a:r>
        </a:p>
      </dsp:txBody>
      <dsp:txXfrm>
        <a:off x="7770224" y="2962504"/>
        <a:ext cx="1546585" cy="1010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B491-421C-4450-878F-AA92BE87701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1A3D4-A239-46D7-96DA-C3147F78A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4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9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2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dirty="0"/>
              <a:t>For runtime exceptions:</a:t>
            </a:r>
          </a:p>
          <a:p>
            <a:pPr lvl="0" rtl="0"/>
            <a:r>
              <a:rPr lang="en-US" dirty="0"/>
              <a:t>Error is logged in error logs</a:t>
            </a:r>
          </a:p>
          <a:p>
            <a:pPr lvl="0" rtl="0"/>
            <a:r>
              <a:rPr lang="en-US" dirty="0"/>
              <a:t>Task is marked as </a:t>
            </a:r>
            <a:r>
              <a:rPr lang="en-US" i="1" dirty="0"/>
              <a:t>failed</a:t>
            </a:r>
            <a:endParaRPr lang="en-US" dirty="0"/>
          </a:p>
          <a:p>
            <a:pPr lvl="0" rtl="0"/>
            <a:endParaRPr lang="en-US" dirty="0"/>
          </a:p>
          <a:p>
            <a:pPr lvl="0" rtl="0"/>
            <a:endParaRPr lang="en-US" dirty="0"/>
          </a:p>
          <a:p>
            <a:pPr lvl="0" rtl="0"/>
            <a:r>
              <a:rPr lang="en-US" dirty="0"/>
              <a:t>For Killed tasks.</a:t>
            </a:r>
          </a:p>
          <a:p>
            <a:pPr lvl="0" rtl="0"/>
            <a:r>
              <a:rPr lang="en-US" dirty="0"/>
              <a:t>When progress is slow a speculative task is created</a:t>
            </a:r>
          </a:p>
          <a:p>
            <a:pPr lvl="0" rtl="0"/>
            <a:r>
              <a:rPr lang="en-US" dirty="0"/>
              <a:t>Slower task is killed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dirty="0"/>
              <a:t>For runtime exceptions:</a:t>
            </a:r>
          </a:p>
          <a:p>
            <a:pPr lvl="0" rtl="0"/>
            <a:r>
              <a:rPr lang="en-US" dirty="0"/>
              <a:t>Error is logged in error logs</a:t>
            </a:r>
          </a:p>
          <a:p>
            <a:pPr lvl="0" rtl="0"/>
            <a:r>
              <a:rPr lang="en-US" dirty="0"/>
              <a:t>Task is marked as </a:t>
            </a:r>
            <a:r>
              <a:rPr lang="en-US" i="1" dirty="0"/>
              <a:t>failed</a:t>
            </a:r>
            <a:endParaRPr lang="en-US" dirty="0"/>
          </a:p>
          <a:p>
            <a:pPr lvl="0" rtl="0"/>
            <a:endParaRPr lang="en-US" dirty="0"/>
          </a:p>
          <a:p>
            <a:pPr lvl="0" rtl="0"/>
            <a:endParaRPr lang="en-US" dirty="0"/>
          </a:p>
          <a:p>
            <a:pPr lvl="0" rtl="0"/>
            <a:r>
              <a:rPr lang="en-US" dirty="0"/>
              <a:t>For Killed tasks.</a:t>
            </a:r>
          </a:p>
          <a:p>
            <a:pPr lvl="0" rtl="0"/>
            <a:r>
              <a:rPr lang="en-US" dirty="0"/>
              <a:t>When progress is slow a speculative task is created</a:t>
            </a:r>
          </a:p>
          <a:p>
            <a:pPr lvl="0" rtl="0"/>
            <a:r>
              <a:rPr lang="en-US" dirty="0"/>
              <a:t>Slower task is killed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dirty="0"/>
              <a:t>For runtime exceptions:</a:t>
            </a:r>
          </a:p>
          <a:p>
            <a:pPr lvl="0" rtl="0"/>
            <a:r>
              <a:rPr lang="en-US" dirty="0"/>
              <a:t>Error is logged in error logs</a:t>
            </a:r>
          </a:p>
          <a:p>
            <a:pPr lvl="0" rtl="0"/>
            <a:r>
              <a:rPr lang="en-US" dirty="0"/>
              <a:t>Task is marked as </a:t>
            </a:r>
            <a:r>
              <a:rPr lang="en-US" i="1" dirty="0"/>
              <a:t>failed</a:t>
            </a:r>
            <a:endParaRPr lang="en-US" dirty="0"/>
          </a:p>
          <a:p>
            <a:pPr lvl="0" rtl="0"/>
            <a:endParaRPr lang="en-US" dirty="0"/>
          </a:p>
          <a:p>
            <a:pPr lvl="0" rtl="0"/>
            <a:endParaRPr lang="en-US" dirty="0"/>
          </a:p>
          <a:p>
            <a:pPr lvl="0" rtl="0"/>
            <a:r>
              <a:rPr lang="en-US" dirty="0"/>
              <a:t>For Killed tasks.</a:t>
            </a:r>
          </a:p>
          <a:p>
            <a:pPr lvl="0" rtl="0"/>
            <a:r>
              <a:rPr lang="en-US" dirty="0"/>
              <a:t>When progress is slow a speculative task is created</a:t>
            </a:r>
          </a:p>
          <a:p>
            <a:pPr lvl="0" rtl="0"/>
            <a:r>
              <a:rPr lang="en-US" dirty="0"/>
              <a:t>Slower task is killed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Heartbeats are a common mechanism to tell a monitoring process that the monitored application is healthy. It is </a:t>
            </a:r>
            <a:r>
              <a:rPr lang="en-US" dirty="0" err="1"/>
              <a:t>is</a:t>
            </a:r>
            <a:r>
              <a:rPr lang="en-US" dirty="0"/>
              <a:t> just a packet sent to tell the monitor that all is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endParaRPr lang="en-US" dirty="0"/>
          </a:p>
          <a:p>
            <a:pPr lvl="0" rtl="0"/>
            <a:endParaRPr lang="en-US" dirty="0"/>
          </a:p>
          <a:p>
            <a:pPr lvl="0" rtl="0"/>
            <a:r>
              <a:rPr lang="en-US" dirty="0"/>
              <a:t>For Killed tasks.</a:t>
            </a:r>
          </a:p>
          <a:p>
            <a:pPr lvl="0" rtl="0"/>
            <a:r>
              <a:rPr lang="en-US" dirty="0"/>
              <a:t>When progress is slow a speculative task is created</a:t>
            </a:r>
          </a:p>
          <a:p>
            <a:pPr lvl="0" rtl="0"/>
            <a:r>
              <a:rPr lang="en-US" dirty="0"/>
              <a:t>Slower task is killed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endParaRPr lang="en-US" dirty="0"/>
          </a:p>
          <a:p>
            <a:pPr lvl="0" rtl="0"/>
            <a:endParaRPr lang="en-US" dirty="0"/>
          </a:p>
          <a:p>
            <a:pPr lvl="0" rtl="0"/>
            <a:r>
              <a:rPr lang="en-US" dirty="0"/>
              <a:t>For Killed tasks.</a:t>
            </a:r>
          </a:p>
          <a:p>
            <a:pPr lvl="0" rtl="0"/>
            <a:r>
              <a:rPr lang="en-US" dirty="0"/>
              <a:t>When progress is slow a speculative task is created</a:t>
            </a:r>
          </a:p>
          <a:p>
            <a:pPr lvl="0" rtl="0"/>
            <a:r>
              <a:rPr lang="en-US" dirty="0"/>
              <a:t>Slower task is killed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F16F-5575-4F70-A84E-4223AC3BA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5AA9-40C1-498E-95AC-D9AFF1B09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2B2A-3361-48B9-9733-6228C5D2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4301-2939-4CF3-AC7E-A57E0AE7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6D57-5290-4574-AFE7-15885883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0D64-BEF3-440E-A37A-D5398398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1FEE-9D5A-45A1-916F-EB444675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3802-C028-45EB-9A1B-1102055C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F583-EA9A-4EBC-B4E7-0089E38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988F-E106-445D-86BF-4EAB1EDB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0B0C7-12C6-4820-9FD7-F415B2219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83CC6-316E-4E2D-AEB6-CD055002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1FCC-BBFA-4B95-9FFF-4EF9FF4E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97AF-00E6-445E-B698-CBDB5AC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2C10-8FCB-486F-951E-CF991940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1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8E50-D14F-4600-AC9E-DDB09560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CD46-7EB9-4A01-AFBC-6C0D9096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7CB0-DD12-44F8-B510-E3C616AB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C53B-F71C-49F3-BF66-8239302B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58AD-EA1A-47D0-98D6-83AF6F27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1632-7B41-47B1-A35C-EE407477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F7F9-DC07-4129-80D8-560C4330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C2B7-FC8B-4CD8-B57C-F3FB82EB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D899-7582-47FB-B795-62FFA124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A84C-AB8E-4A61-ADE3-1B8C8055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C666-E6FD-4BF8-815A-38345B1B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0FB6-ABF7-43B2-9035-DD0F1B2C8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8215E-BC03-4A55-B1A0-AD0029E7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1EC4A-BE53-428D-9C5E-AA92D078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1A209-0BF3-47F3-8DF6-47702738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EB9E-2CCF-431B-8963-3A87B262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1F52-5485-4DC1-8746-9354BB0E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AFB8-DBC3-492E-B38A-5BF0FB8B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E0CC-B45A-4C35-ACA7-399DB91F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79753-E749-454D-834D-23CDC12C9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9EAAF-1C7B-40C9-AF46-5C3C1EC56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3AFE4-B181-40F1-98C9-8DF5488A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1729F-065C-4E74-AC70-0AC18FA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0C70D-D1D9-46D9-A185-30D52C6B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85D2-46A2-42CC-9B94-4F67C48C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137DC-0DDA-4500-9354-E84BCCF4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911D1-7683-4D4F-B7A0-57A28830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C33D8-4CDF-45A2-BF6A-A9E00B93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7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83E95-8ABF-418A-B57A-7C1A9E98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F89D3-E95A-460D-90F8-9CC61548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6AE26-EC48-4FF3-9901-5F170BD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8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0376-0722-4B77-BD1E-B0A55698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563B-0876-435B-BD9A-6E2DC700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0AB2-6BFA-4B8F-B57B-A365DCAD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5196A-188E-42CA-82AF-3CE990E2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A84C6-6D28-48F8-88AE-2EC16F66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8A7F1-6F59-454D-A95B-E46C2B9F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6D40-AB08-4072-A38B-C7AB3051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59FFA-755E-4F84-BFCB-1ACB12199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12D2-B52A-4C1F-942D-18FBD4FF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3EEE-D2D9-48B2-AB48-91749587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30D44-260F-487D-902C-B72A744F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B09D-50AE-4F97-B4F1-4DDF1797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0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4C300-1D97-4817-AA5E-D08310F7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1A1A-6C63-43FB-B1D3-FBEAAC10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ACC5-F7E1-44A3-ACEA-6C5123297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413F-910C-4B3D-B3B8-0F240FC0F29C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60AE-3FF8-4621-8A69-D219AD2CD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C613-CCBD-41A2-B9BA-BBC002BF0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A740-63BC-4DD1-B8A6-8EBD42F06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3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republic.com/article/why-the-worlds-largest-hadoop-installation-may-soon-become-the-nor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doop.apache.org/docs/current/hadoop-yarn/hadoop-yarn-site/YARN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hyperlink" Target="https://hadoop.apache.org/docs/current/hadoop-yarn/hadoop-yarn-site/ResourceManagerHA.html" TargetMode="Externa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3472070" y="3320451"/>
            <a:ext cx="83601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YARN(Yet Another Resource Negotiator)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269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Benefits of YARN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YARN Benefits – Case Study @Yahoo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9238" y="1868853"/>
            <a:ext cx="6793783" cy="3859334"/>
          </a:xfrm>
        </p:spPr>
        <p:txBody>
          <a:bodyPr>
            <a:normAutofit/>
          </a:bodyPr>
          <a:lstStyle/>
          <a:p>
            <a:r>
              <a:rPr lang="en-US" dirty="0"/>
              <a:t>YARN manages a very large cluster at Yahoo</a:t>
            </a:r>
          </a:p>
          <a:p>
            <a:pPr lvl="1"/>
            <a:r>
              <a:rPr lang="en-US" dirty="0"/>
              <a:t>Scalability – to over 40,000 servers with 100,000 CPUs, 455 PB of data</a:t>
            </a:r>
          </a:p>
          <a:p>
            <a:pPr lvl="2"/>
            <a:r>
              <a:rPr lang="en-US" dirty="0"/>
              <a:t>Runs over 850,000 jobs per day</a:t>
            </a:r>
          </a:p>
          <a:p>
            <a:pPr lvl="1"/>
            <a:r>
              <a:rPr lang="en-US" dirty="0"/>
              <a:t>Flexibility</a:t>
            </a:r>
          </a:p>
          <a:p>
            <a:pPr lvl="2"/>
            <a:r>
              <a:rPr lang="en-US" dirty="0"/>
              <a:t>Same cluster has Hadoop, Storm and Spark (100 node cluster) sharing resources using YARN</a:t>
            </a:r>
          </a:p>
          <a:p>
            <a:endParaRPr lang="en-US" dirty="0"/>
          </a:p>
          <a:p>
            <a:endParaRPr lang="en-US" sz="2400" dirty="0"/>
          </a:p>
          <a:p>
            <a:pPr eaLnBrk="1" hangingPunct="1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04F9F5-88B3-48FC-B3C6-FCDE5F13D843}"/>
              </a:ext>
            </a:extLst>
          </p:cNvPr>
          <p:cNvSpPr/>
          <p:nvPr/>
        </p:nvSpPr>
        <p:spPr>
          <a:xfrm>
            <a:off x="393111" y="5959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4"/>
              </a:rPr>
              <a:t>https://www.techrepublic.com/article/why-the-worlds-largest-hadoop-installation-may-soon-become-the-norm/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67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YARN Further Reading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9238" y="1868853"/>
            <a:ext cx="6793783" cy="3859334"/>
          </a:xfrm>
        </p:spPr>
        <p:txBody>
          <a:bodyPr>
            <a:normAutofit/>
          </a:bodyPr>
          <a:lstStyle/>
          <a:p>
            <a:r>
              <a:rPr lang="en-US" dirty="0"/>
              <a:t>Chapter 2.5 of T1</a:t>
            </a:r>
          </a:p>
          <a:p>
            <a:r>
              <a:rPr lang="en-US" dirty="0"/>
              <a:t>Chapter 4  in T2</a:t>
            </a:r>
          </a:p>
          <a:p>
            <a:r>
              <a:rPr lang="en-IN" dirty="0">
                <a:hlinkClick r:id="rId4"/>
              </a:rPr>
              <a:t>https://hadoop.apache.org/docs/current/hadoop-yarn/hadoop-yarn-site/YARN.html</a:t>
            </a:r>
            <a:endParaRPr lang="en-IN" dirty="0"/>
          </a:p>
          <a:p>
            <a:r>
              <a:rPr lang="en-IN" dirty="0"/>
              <a:t>There is a good description of YARN in the Tom White book.</a:t>
            </a:r>
          </a:p>
          <a:p>
            <a:r>
              <a:rPr lang="en-IN" dirty="0"/>
              <a:t>Also follow links from slides given before</a:t>
            </a:r>
            <a:endParaRPr lang="en-US" dirty="0"/>
          </a:p>
          <a:p>
            <a:endParaRPr lang="en-US" sz="2400" dirty="0"/>
          </a:p>
          <a:p>
            <a:pPr eaLnBrk="1" hangingPunct="1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9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Module 1 – Summary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B481BF-8D6F-4B48-8E6B-7AF4DE3CA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73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923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Can we Solve this?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B3C962-BB88-4A37-8A81-201D240F9A97}"/>
              </a:ext>
            </a:extLst>
          </p:cNvPr>
          <p:cNvSpPr/>
          <p:nvPr/>
        </p:nvSpPr>
        <p:spPr>
          <a:xfrm>
            <a:off x="874643" y="1689149"/>
            <a:ext cx="89452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1000 node YARN cluster has no jobs running. Two pools are configured with max of 50% of the resources. A new job requiring 600 nodes is submitted and on starting consumes all 600 nodes. Which YARN scheduler is active?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D03120-9EC0-4EF4-B9FE-E6C1D7316445}"/>
              </a:ext>
            </a:extLst>
          </p:cNvPr>
          <p:cNvSpPr/>
          <p:nvPr/>
        </p:nvSpPr>
        <p:spPr>
          <a:xfrm>
            <a:off x="609600" y="3599192"/>
            <a:ext cx="9329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FF0000"/>
                </a:solidFill>
              </a:rPr>
              <a:t>Either FIFO or Fair because they will use the entire cluster if there is no other job.</a:t>
            </a:r>
          </a:p>
        </p:txBody>
      </p:sp>
    </p:spTree>
    <p:extLst>
      <p:ext uri="{BB962C8B-B14F-4D97-AF65-F5344CB8AC3E}">
        <p14:creationId xmlns:p14="http://schemas.microsoft.com/office/powerpoint/2010/main" val="413723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2743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Handling Failures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What can fail?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9238" y="1868853"/>
            <a:ext cx="6793783" cy="3859334"/>
          </a:xfrm>
        </p:spPr>
        <p:txBody>
          <a:bodyPr>
            <a:normAutofit/>
          </a:bodyPr>
          <a:lstStyle/>
          <a:p>
            <a:r>
              <a:rPr lang="en-US" dirty="0"/>
              <a:t>Task</a:t>
            </a:r>
          </a:p>
          <a:p>
            <a:r>
              <a:rPr lang="en-US" dirty="0"/>
              <a:t>Application Manager</a:t>
            </a:r>
          </a:p>
          <a:p>
            <a:r>
              <a:rPr lang="en-US" dirty="0"/>
              <a:t>Resource Manager</a:t>
            </a:r>
          </a:p>
          <a:p>
            <a:r>
              <a:rPr lang="en-US" dirty="0"/>
              <a:t>Node Manager</a:t>
            </a:r>
          </a:p>
          <a:p>
            <a:endParaRPr lang="en-US" sz="2400" dirty="0"/>
          </a:p>
          <a:p>
            <a:pPr eaLnBrk="1" hangingPunct="1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Task Failure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9C3655C-C7D2-4064-B378-55BAFDACE8A2}"/>
              </a:ext>
            </a:extLst>
          </p:cNvPr>
          <p:cNvGraphicFramePr>
            <a:graphicFrameLocks/>
          </p:cNvGraphicFramePr>
          <p:nvPr/>
        </p:nvGraphicFramePr>
        <p:xfrm>
          <a:off x="485559" y="1513221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286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Application Master Failure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F6C812B-4EDF-44EF-A166-CF913B978E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1916" y="169361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826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Node Manager Failure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4C11E2C-F98B-46A1-B460-9EB52F57DF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223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Resource Manager Failure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8FE3A22-A7DD-479D-A540-285954B47AEB}"/>
              </a:ext>
            </a:extLst>
          </p:cNvPr>
          <p:cNvGraphicFramePr>
            <a:graphicFrameLocks/>
          </p:cNvGraphicFramePr>
          <p:nvPr/>
        </p:nvGraphicFramePr>
        <p:xfrm>
          <a:off x="255518" y="1634102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Apache Hadoop 3.2.1 – ResourceManager High Availability">
            <a:extLst>
              <a:ext uri="{FF2B5EF4-FFF2-40B4-BE49-F238E27FC236}">
                <a16:creationId xmlns:a16="http://schemas.microsoft.com/office/drawing/2014/main" id="{30B92C5B-5BDD-4FEE-BF44-945DECF2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1868853"/>
            <a:ext cx="42005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AB4EC9-BD10-4722-B015-8ADB67ADD469}"/>
              </a:ext>
            </a:extLst>
          </p:cNvPr>
          <p:cNvSpPr/>
          <p:nvPr/>
        </p:nvSpPr>
        <p:spPr>
          <a:xfrm>
            <a:off x="1323759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10"/>
              </a:rPr>
              <a:t>https://hadoop.apache.org/docs/current/hadoop-yarn/hadoop-yarn-site/ResourceManagerHA.html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19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Questions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Hadoop Failure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5552A-096E-4AED-8BA7-535C79EEFFF9}"/>
              </a:ext>
            </a:extLst>
          </p:cNvPr>
          <p:cNvSpPr/>
          <p:nvPr/>
        </p:nvSpPr>
        <p:spPr>
          <a:xfrm>
            <a:off x="598883" y="1868853"/>
            <a:ext cx="7105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Will the failure of task result in failure of the entire job?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A029D-15E1-4DA0-AF3B-9EB703F3A472}"/>
              </a:ext>
            </a:extLst>
          </p:cNvPr>
          <p:cNvSpPr/>
          <p:nvPr/>
        </p:nvSpPr>
        <p:spPr>
          <a:xfrm>
            <a:off x="598883" y="2513580"/>
            <a:ext cx="3783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rgbClr val="FF0000"/>
                </a:solidFill>
              </a:rPr>
              <a:t>No. Task will be restarted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1F2F6-EDAD-4652-A41C-8D5C2F4D69E9}"/>
              </a:ext>
            </a:extLst>
          </p:cNvPr>
          <p:cNvSpPr/>
          <p:nvPr/>
        </p:nvSpPr>
        <p:spPr>
          <a:xfrm>
            <a:off x="874631" y="3244334"/>
            <a:ext cx="4300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are speculative duplicates?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B5D62-AD9D-43B8-BB9F-9FD2AA374BC2}"/>
              </a:ext>
            </a:extLst>
          </p:cNvPr>
          <p:cNvSpPr/>
          <p:nvPr/>
        </p:nvSpPr>
        <p:spPr>
          <a:xfrm>
            <a:off x="598883" y="3889061"/>
            <a:ext cx="8743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FF0000"/>
                </a:solidFill>
              </a:rPr>
              <a:t>Tasks that are started when AM determines that there is a slow running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8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651</Words>
  <Application>Microsoft Office PowerPoint</Application>
  <PresentationFormat>Widescreen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8</cp:revision>
  <dcterms:created xsi:type="dcterms:W3CDTF">2020-08-28T03:14:04Z</dcterms:created>
  <dcterms:modified xsi:type="dcterms:W3CDTF">2020-08-28T04:36:02Z</dcterms:modified>
</cp:coreProperties>
</file>