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346" r:id="rId4"/>
    <p:sldId id="347" r:id="rId5"/>
    <p:sldId id="359" r:id="rId6"/>
    <p:sldId id="360" r:id="rId7"/>
    <p:sldId id="361" r:id="rId8"/>
    <p:sldId id="348" r:id="rId9"/>
    <p:sldId id="350" r:id="rId10"/>
    <p:sldId id="351" r:id="rId11"/>
    <p:sldId id="352" r:id="rId12"/>
    <p:sldId id="353" r:id="rId13"/>
    <p:sldId id="362" r:id="rId14"/>
    <p:sldId id="364" r:id="rId15"/>
    <p:sldId id="363" r:id="rId16"/>
    <p:sldId id="366" r:id="rId17"/>
    <p:sldId id="367" r:id="rId18"/>
    <p:sldId id="365" r:id="rId19"/>
    <p:sldId id="368" r:id="rId20"/>
    <p:sldId id="354" r:id="rId21"/>
    <p:sldId id="355" r:id="rId22"/>
    <p:sldId id="357" r:id="rId23"/>
    <p:sldId id="358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E9238-8F2E-4916-AF35-72BA6AEC7B6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CFC78-F508-4818-BE52-FEC5143A1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402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0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14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45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00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86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60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259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24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74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048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26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272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3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08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24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45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14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8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C75-0524-4D89-AE02-9C3F8CA73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7C1F-3BF9-4E09-82E5-6A9BF857E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4452-0A17-4263-8911-25CAAD85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924B-A0ED-4500-9116-9F31370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066D-44E5-4AA2-8B1B-C09159F3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0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9CC6-C1C7-4C40-9C32-6EEB9979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2647-67ED-4427-B7A9-33FB7042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70EC-26E6-47B4-AF27-983F75EC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2009-869E-46AE-859D-01AC28E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8E39-C6C0-4916-928D-51376431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1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203B5-D76D-4B75-8172-06F3CB18B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FE235-D2D6-4F5A-8FEB-B1556C8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4EA-467D-4B43-B67E-1EE949A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193A-167B-4449-93D2-736F2ED4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51AD-62E7-446A-BA8F-7990B3B7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0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070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3438-D1E2-4C0A-BD07-420041F5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4931-E499-4D31-9B69-A7084E2A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0B0C-FFBB-4254-8C88-96ECE45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5BA8-401C-4C04-85FD-5E0245F9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8406-FD1B-437E-A3D0-2DF67BA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2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576-058E-4263-9EE8-E4252645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D021-103D-4B31-A9D7-AE0AFE82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744-8B68-453B-B16B-C78ACDD9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02C0-060A-4F89-A20C-1A32CFE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0545-B40C-41CB-A5BD-3A5EDE2D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1D22-DB82-47B4-BEB4-06C42208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8432-FE12-4154-BD5E-51A0049F6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0967-10A2-47D4-BED7-9EA801E4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475B-E023-4991-B4BF-243D879C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DB6E-BBE6-4578-BCCF-5188590A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76AC8-51D3-40EB-AE37-BE1D501E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159-199C-4130-9420-99803345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1DA9A-14A1-4381-895F-6D27052C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58E28-F5F7-4787-AC89-419576E45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508E9-A4C7-404D-BD9B-2DE6AF72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8B80A-23F2-467B-9886-CAE1BF15F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C8EB-47F1-4F30-9E90-398F9B7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48A13-EB53-475F-A480-7DED169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8590F-83C3-48D0-8645-87B70F12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28DC-239B-42E7-B872-E35A22D8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7E743-EDC1-4767-8904-8ACFCFA8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4D49F-AC33-4BF8-91DD-617D9F6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4CD6-DFCC-46F9-A9AA-5FE4055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ED4D8-67B2-42C4-ADE6-AEC497A6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76310-5BB3-4913-9B8F-3D4EB498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DF5B4-3635-4E9E-BD46-52734DE4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612C-8521-4AB6-B572-DE889688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CC33-4FE2-4106-BB93-AC32E934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CBDB-5FC6-42B5-A918-2F6929731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591-46EE-4FF0-82CD-E9B7B3A3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8EBC-14A1-462B-85D2-8BD3486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F499-EB01-441D-8E77-FF02BF97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1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213-1BBF-4714-9251-0122E1CC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DF79C-FE29-40C6-AC82-14069D66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C459D-8D5D-491A-8D95-5F563E17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8E405-2786-4CAE-8DCF-B0167F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C35F-3D00-47D4-B70B-6EA8F44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D7660-FFD5-47DE-8783-CF9E4C8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6A0E7-A918-4D06-BE9E-1F710FC1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F804-A841-408E-89DD-F328F7AF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D5BD-89E8-4CD5-965E-6B35D7164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492F-B036-4CD0-9906-B4BB99C28425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5CC0-6920-447F-8C51-43CFCB833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3124-F9B3-4972-8AB9-59FBD16C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7468-E8AA-4282-AF6C-88D738E5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6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17/06/relationships/model3d" Target="../media/model3d1.glb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17/06/relationships/model3d" Target="../media/model3d1.glb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358110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Big Data Processing</a:t>
            </a:r>
            <a:endParaRPr sz="6000" b="1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5" name="Google Shape;95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7" name="Google Shape;9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4813545" y="290732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6000" b="1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Visualize with an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41F48-2B4D-496C-8FB9-7863C57E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92" y="2357437"/>
            <a:ext cx="2850321" cy="28503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F419756-CFFF-473A-BDF1-D89790421F32}"/>
              </a:ext>
            </a:extLst>
          </p:cNvPr>
          <p:cNvSpPr/>
          <p:nvPr/>
        </p:nvSpPr>
        <p:spPr>
          <a:xfrm>
            <a:off x="3780430" y="3657600"/>
            <a:ext cx="1746913" cy="95533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Skydiver Male">
                <a:extLst>
                  <a:ext uri="{FF2B5EF4-FFF2-40B4-BE49-F238E27FC236}">
                    <a16:creationId xmlns:a16="http://schemas.microsoft.com/office/drawing/2014/main" id="{D7BD5BF0-8731-4A4C-BB86-F8432FAA38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0753" y="2074468"/>
              <a:ext cx="1041619" cy="413163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041619" cy="4131633"/>
                    </a:xfrm>
                    <a:prstGeom prst="rect">
                      <a:avLst/>
                    </a:prstGeom>
                  </am3d:spPr>
                  <am3d:camera>
                    <am3d:pos x="0" y="0" z="512674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3714" d="1000000"/>
                    <am3d:preTrans dx="-27279" dy="-17985891" dz="263366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524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Skydiver Male">
                <a:extLst>
                  <a:ext uri="{FF2B5EF4-FFF2-40B4-BE49-F238E27FC236}">
                    <a16:creationId xmlns:a16="http://schemas.microsoft.com/office/drawing/2014/main" id="{D7BD5BF0-8731-4A4C-BB86-F8432FAA38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0753" y="2074468"/>
                <a:ext cx="1041619" cy="413163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7E4378-9347-45DC-A02F-2D44BD3743AD}"/>
              </a:ext>
            </a:extLst>
          </p:cNvPr>
          <p:cNvSpPr txBox="1"/>
          <p:nvPr/>
        </p:nvSpPr>
        <p:spPr>
          <a:xfrm>
            <a:off x="5227093" y="1665027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 of Census Bureau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A749C-152D-4C89-8942-E42DEFA37EB2}"/>
              </a:ext>
            </a:extLst>
          </p:cNvPr>
          <p:cNvSpPr/>
          <p:nvPr/>
        </p:nvSpPr>
        <p:spPr>
          <a:xfrm>
            <a:off x="7152224" y="3251528"/>
            <a:ext cx="48123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Find the population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 all cities in Karnataka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8487A-AD75-4D4C-A241-24459BC14A8A}"/>
              </a:ext>
            </a:extLst>
          </p:cNvPr>
          <p:cNvSpPr txBox="1"/>
          <p:nvPr/>
        </p:nvSpPr>
        <p:spPr>
          <a:xfrm>
            <a:off x="7421217" y="4612938"/>
            <a:ext cx="41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Conditions:</a:t>
            </a:r>
          </a:p>
          <a:p>
            <a:pPr marL="342900" indent="-342900">
              <a:buAutoNum type="arabicPeriod"/>
            </a:pPr>
            <a:r>
              <a:rPr lang="en-IN" dirty="0"/>
              <a:t>You can use all the resources</a:t>
            </a:r>
          </a:p>
          <a:p>
            <a:pPr marL="342900" indent="-342900">
              <a:buAutoNum type="arabicPeriod"/>
            </a:pPr>
            <a:r>
              <a:rPr lang="en-IN" dirty="0"/>
              <a:t>2 months time</a:t>
            </a:r>
          </a:p>
        </p:txBody>
      </p:sp>
    </p:spTree>
    <p:extLst>
      <p:ext uri="{BB962C8B-B14F-4D97-AF65-F5344CB8AC3E}">
        <p14:creationId xmlns:p14="http://schemas.microsoft.com/office/powerpoint/2010/main" val="2798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is Map Reduce?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33F2C-89FD-4491-9997-67CF6CF304C8}"/>
              </a:ext>
            </a:extLst>
          </p:cNvPr>
          <p:cNvSpPr txBox="1"/>
          <p:nvPr/>
        </p:nvSpPr>
        <p:spPr>
          <a:xfrm>
            <a:off x="927652" y="1868853"/>
            <a:ext cx="92500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Conceived at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Google</a:t>
            </a:r>
            <a:r>
              <a:rPr lang="en-IN" sz="2400" dirty="0"/>
              <a:t>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Distributed programming model for processing large datasets.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Map Reduce is a programming model for distributed computing.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Not a programming language it’s a model that can be used to process huge datasets in a distributed fashion.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Can be implemented in any programming language.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24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 with classical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161E0-C906-4AC1-A80A-241BC359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0" y="1776384"/>
            <a:ext cx="5366100" cy="462441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CBDA689-771A-4ADC-AD43-B59F8FEF80A5}"/>
              </a:ext>
            </a:extLst>
          </p:cNvPr>
          <p:cNvSpPr/>
          <p:nvPr/>
        </p:nvSpPr>
        <p:spPr>
          <a:xfrm>
            <a:off x="5234609" y="3644348"/>
            <a:ext cx="1458333" cy="834887"/>
          </a:xfrm>
          <a:prstGeom prst="rightArrow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C681A-5700-4B1E-A184-D2F2FE0F9916}"/>
              </a:ext>
            </a:extLst>
          </p:cNvPr>
          <p:cNvSpPr/>
          <p:nvPr/>
        </p:nvSpPr>
        <p:spPr>
          <a:xfrm>
            <a:off x="7027992" y="1507307"/>
            <a:ext cx="16594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5A521-7263-41A6-9951-BFEF9498FCDF}"/>
              </a:ext>
            </a:extLst>
          </p:cNvPr>
          <p:cNvSpPr txBox="1"/>
          <p:nvPr/>
        </p:nvSpPr>
        <p:spPr>
          <a:xfrm>
            <a:off x="6096000" y="2358887"/>
            <a:ext cx="559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 to understand the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semantics</a:t>
            </a:r>
            <a:r>
              <a:rPr lang="en-IN" dirty="0"/>
              <a:t> of the file</a:t>
            </a:r>
          </a:p>
          <a:p>
            <a:endParaRPr lang="en-IN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77BCDF6-14CC-42FD-B43F-48F1B409DA9A}"/>
              </a:ext>
            </a:extLst>
          </p:cNvPr>
          <p:cNvGraphicFramePr>
            <a:graphicFrameLocks noGrp="1"/>
          </p:cNvGraphicFramePr>
          <p:nvPr/>
        </p:nvGraphicFramePr>
        <p:xfrm>
          <a:off x="6860208" y="3016758"/>
          <a:ext cx="4231862" cy="338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5931">
                  <a:extLst>
                    <a:ext uri="{9D8B030D-6E8A-4147-A177-3AD203B41FA5}">
                      <a16:colId xmlns:a16="http://schemas.microsoft.com/office/drawing/2014/main" val="3372265206"/>
                    </a:ext>
                  </a:extLst>
                </a:gridCol>
                <a:gridCol w="2115931">
                  <a:extLst>
                    <a:ext uri="{9D8B030D-6E8A-4147-A177-3AD203B41FA5}">
                      <a16:colId xmlns:a16="http://schemas.microsoft.com/office/drawing/2014/main" val="3641200367"/>
                    </a:ext>
                  </a:extLst>
                </a:gridCol>
              </a:tblGrid>
              <a:tr h="676808">
                <a:tc>
                  <a:txBody>
                    <a:bodyPr/>
                    <a:lstStyle/>
                    <a:p>
                      <a:r>
                        <a:rPr lang="en-IN" dirty="0"/>
                        <a:t>Word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26771"/>
                  </a:ext>
                </a:extLst>
              </a:tr>
              <a:tr h="676808">
                <a:tc>
                  <a:txBody>
                    <a:bodyPr/>
                    <a:lstStyle/>
                    <a:p>
                      <a:r>
                        <a:rPr lang="en-IN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79063"/>
                  </a:ext>
                </a:extLst>
              </a:tr>
              <a:tr h="676808">
                <a:tc>
                  <a:txBody>
                    <a:bodyPr/>
                    <a:lstStyle/>
                    <a:p>
                      <a:r>
                        <a:rPr lang="en-IN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4216"/>
                  </a:ext>
                </a:extLst>
              </a:tr>
              <a:tr h="676808">
                <a:tc>
                  <a:txBody>
                    <a:bodyPr/>
                    <a:lstStyle/>
                    <a:p>
                      <a:r>
                        <a:rPr lang="en-IN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83506"/>
                  </a:ext>
                </a:extLst>
              </a:tr>
              <a:tr h="676808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9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0E489-2FF6-4680-B395-73A97BA94112}"/>
              </a:ext>
            </a:extLst>
          </p:cNvPr>
          <p:cNvSpPr/>
          <p:nvPr/>
        </p:nvSpPr>
        <p:spPr>
          <a:xfrm>
            <a:off x="173808" y="1528946"/>
            <a:ext cx="64106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file into blocks and store it in HDFS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144EB-BA39-4BF8-BDC3-A2691D7C1926}"/>
              </a:ext>
            </a:extLst>
          </p:cNvPr>
          <p:cNvSpPr/>
          <p:nvPr/>
        </p:nvSpPr>
        <p:spPr>
          <a:xfrm>
            <a:off x="7890325" y="2809461"/>
            <a:ext cx="3702792" cy="3233516"/>
          </a:xfrm>
          <a:custGeom>
            <a:avLst/>
            <a:gdLst>
              <a:gd name="connsiteX0" fmla="*/ 0 w 3702792"/>
              <a:gd name="connsiteY0" fmla="*/ 0 h 3233516"/>
              <a:gd name="connsiteX1" fmla="*/ 528970 w 3702792"/>
              <a:gd name="connsiteY1" fmla="*/ 0 h 3233516"/>
              <a:gd name="connsiteX2" fmla="*/ 1057941 w 3702792"/>
              <a:gd name="connsiteY2" fmla="*/ 0 h 3233516"/>
              <a:gd name="connsiteX3" fmla="*/ 1549883 w 3702792"/>
              <a:gd name="connsiteY3" fmla="*/ 0 h 3233516"/>
              <a:gd name="connsiteX4" fmla="*/ 2041825 w 3702792"/>
              <a:gd name="connsiteY4" fmla="*/ 0 h 3233516"/>
              <a:gd name="connsiteX5" fmla="*/ 2570796 w 3702792"/>
              <a:gd name="connsiteY5" fmla="*/ 0 h 3233516"/>
              <a:gd name="connsiteX6" fmla="*/ 2988682 w 3702792"/>
              <a:gd name="connsiteY6" fmla="*/ 0 h 3233516"/>
              <a:gd name="connsiteX7" fmla="*/ 3702792 w 3702792"/>
              <a:gd name="connsiteY7" fmla="*/ 0 h 3233516"/>
              <a:gd name="connsiteX8" fmla="*/ 3702792 w 3702792"/>
              <a:gd name="connsiteY8" fmla="*/ 441914 h 3233516"/>
              <a:gd name="connsiteX9" fmla="*/ 3702792 w 3702792"/>
              <a:gd name="connsiteY9" fmla="*/ 1013168 h 3233516"/>
              <a:gd name="connsiteX10" fmla="*/ 3702792 w 3702792"/>
              <a:gd name="connsiteY10" fmla="*/ 1519753 h 3233516"/>
              <a:gd name="connsiteX11" fmla="*/ 3702792 w 3702792"/>
              <a:gd name="connsiteY11" fmla="*/ 2091007 h 3233516"/>
              <a:gd name="connsiteX12" fmla="*/ 3702792 w 3702792"/>
              <a:gd name="connsiteY12" fmla="*/ 2694597 h 3233516"/>
              <a:gd name="connsiteX13" fmla="*/ 3702792 w 3702792"/>
              <a:gd name="connsiteY13" fmla="*/ 3233516 h 3233516"/>
              <a:gd name="connsiteX14" fmla="*/ 3247878 w 3702792"/>
              <a:gd name="connsiteY14" fmla="*/ 3233516 h 3233516"/>
              <a:gd name="connsiteX15" fmla="*/ 2755935 w 3702792"/>
              <a:gd name="connsiteY15" fmla="*/ 3233516 h 3233516"/>
              <a:gd name="connsiteX16" fmla="*/ 2226965 w 3702792"/>
              <a:gd name="connsiteY16" fmla="*/ 3233516 h 3233516"/>
              <a:gd name="connsiteX17" fmla="*/ 1735023 w 3702792"/>
              <a:gd name="connsiteY17" fmla="*/ 3233516 h 3233516"/>
              <a:gd name="connsiteX18" fmla="*/ 1131996 w 3702792"/>
              <a:gd name="connsiteY18" fmla="*/ 3233516 h 3233516"/>
              <a:gd name="connsiteX19" fmla="*/ 603026 w 3702792"/>
              <a:gd name="connsiteY19" fmla="*/ 3233516 h 3233516"/>
              <a:gd name="connsiteX20" fmla="*/ 0 w 3702792"/>
              <a:gd name="connsiteY20" fmla="*/ 3233516 h 3233516"/>
              <a:gd name="connsiteX21" fmla="*/ 0 w 3702792"/>
              <a:gd name="connsiteY21" fmla="*/ 2726932 h 3233516"/>
              <a:gd name="connsiteX22" fmla="*/ 0 w 3702792"/>
              <a:gd name="connsiteY22" fmla="*/ 2188012 h 3233516"/>
              <a:gd name="connsiteX23" fmla="*/ 0 w 3702792"/>
              <a:gd name="connsiteY23" fmla="*/ 1746099 h 3233516"/>
              <a:gd name="connsiteX24" fmla="*/ 0 w 3702792"/>
              <a:gd name="connsiteY24" fmla="*/ 1239514 h 3233516"/>
              <a:gd name="connsiteX25" fmla="*/ 0 w 3702792"/>
              <a:gd name="connsiteY25" fmla="*/ 732930 h 3233516"/>
              <a:gd name="connsiteX26" fmla="*/ 0 w 3702792"/>
              <a:gd name="connsiteY26" fmla="*/ 0 h 32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02792" h="3233516" fill="none" extrusionOk="0">
                <a:moveTo>
                  <a:pt x="0" y="0"/>
                </a:moveTo>
                <a:cubicBezTo>
                  <a:pt x="172826" y="-2864"/>
                  <a:pt x="403754" y="22837"/>
                  <a:pt x="528970" y="0"/>
                </a:cubicBezTo>
                <a:cubicBezTo>
                  <a:pt x="654186" y="-22837"/>
                  <a:pt x="797263" y="40404"/>
                  <a:pt x="1057941" y="0"/>
                </a:cubicBezTo>
                <a:cubicBezTo>
                  <a:pt x="1318619" y="-40404"/>
                  <a:pt x="1421618" y="42150"/>
                  <a:pt x="1549883" y="0"/>
                </a:cubicBezTo>
                <a:cubicBezTo>
                  <a:pt x="1678148" y="-42150"/>
                  <a:pt x="1812267" y="25367"/>
                  <a:pt x="2041825" y="0"/>
                </a:cubicBezTo>
                <a:cubicBezTo>
                  <a:pt x="2271383" y="-25367"/>
                  <a:pt x="2309739" y="7412"/>
                  <a:pt x="2570796" y="0"/>
                </a:cubicBezTo>
                <a:cubicBezTo>
                  <a:pt x="2831853" y="-7412"/>
                  <a:pt x="2784672" y="20758"/>
                  <a:pt x="2988682" y="0"/>
                </a:cubicBezTo>
                <a:cubicBezTo>
                  <a:pt x="3192692" y="-20758"/>
                  <a:pt x="3499943" y="950"/>
                  <a:pt x="3702792" y="0"/>
                </a:cubicBezTo>
                <a:cubicBezTo>
                  <a:pt x="3731124" y="153733"/>
                  <a:pt x="3697869" y="238799"/>
                  <a:pt x="3702792" y="441914"/>
                </a:cubicBezTo>
                <a:cubicBezTo>
                  <a:pt x="3707715" y="645029"/>
                  <a:pt x="3661879" y="730048"/>
                  <a:pt x="3702792" y="1013168"/>
                </a:cubicBezTo>
                <a:cubicBezTo>
                  <a:pt x="3743705" y="1296288"/>
                  <a:pt x="3656487" y="1378415"/>
                  <a:pt x="3702792" y="1519753"/>
                </a:cubicBezTo>
                <a:cubicBezTo>
                  <a:pt x="3749097" y="1661092"/>
                  <a:pt x="3685798" y="1812841"/>
                  <a:pt x="3702792" y="2091007"/>
                </a:cubicBezTo>
                <a:cubicBezTo>
                  <a:pt x="3719786" y="2369173"/>
                  <a:pt x="3689390" y="2408552"/>
                  <a:pt x="3702792" y="2694597"/>
                </a:cubicBezTo>
                <a:cubicBezTo>
                  <a:pt x="3716194" y="2980642"/>
                  <a:pt x="3696516" y="2967523"/>
                  <a:pt x="3702792" y="3233516"/>
                </a:cubicBezTo>
                <a:cubicBezTo>
                  <a:pt x="3574626" y="3281740"/>
                  <a:pt x="3358746" y="3209762"/>
                  <a:pt x="3247878" y="3233516"/>
                </a:cubicBezTo>
                <a:cubicBezTo>
                  <a:pt x="3137010" y="3257270"/>
                  <a:pt x="2976258" y="3210156"/>
                  <a:pt x="2755935" y="3233516"/>
                </a:cubicBezTo>
                <a:cubicBezTo>
                  <a:pt x="2535612" y="3256876"/>
                  <a:pt x="2410380" y="3208694"/>
                  <a:pt x="2226965" y="3233516"/>
                </a:cubicBezTo>
                <a:cubicBezTo>
                  <a:pt x="2043550" y="3258338"/>
                  <a:pt x="1867203" y="3195445"/>
                  <a:pt x="1735023" y="3233516"/>
                </a:cubicBezTo>
                <a:cubicBezTo>
                  <a:pt x="1602843" y="3271587"/>
                  <a:pt x="1298263" y="3220694"/>
                  <a:pt x="1131996" y="3233516"/>
                </a:cubicBezTo>
                <a:cubicBezTo>
                  <a:pt x="965729" y="3246338"/>
                  <a:pt x="830129" y="3214046"/>
                  <a:pt x="603026" y="3233516"/>
                </a:cubicBezTo>
                <a:cubicBezTo>
                  <a:pt x="375923" y="3252986"/>
                  <a:pt x="287979" y="3166960"/>
                  <a:pt x="0" y="3233516"/>
                </a:cubicBezTo>
                <a:cubicBezTo>
                  <a:pt x="-46213" y="3008848"/>
                  <a:pt x="16761" y="2866957"/>
                  <a:pt x="0" y="2726932"/>
                </a:cubicBezTo>
                <a:cubicBezTo>
                  <a:pt x="-16761" y="2586907"/>
                  <a:pt x="41397" y="2367482"/>
                  <a:pt x="0" y="2188012"/>
                </a:cubicBezTo>
                <a:cubicBezTo>
                  <a:pt x="-41397" y="2008542"/>
                  <a:pt x="48005" y="1897188"/>
                  <a:pt x="0" y="1746099"/>
                </a:cubicBezTo>
                <a:cubicBezTo>
                  <a:pt x="-48005" y="1595010"/>
                  <a:pt x="26359" y="1368011"/>
                  <a:pt x="0" y="1239514"/>
                </a:cubicBezTo>
                <a:cubicBezTo>
                  <a:pt x="-26359" y="1111017"/>
                  <a:pt x="28973" y="935407"/>
                  <a:pt x="0" y="732930"/>
                </a:cubicBezTo>
                <a:cubicBezTo>
                  <a:pt x="-28973" y="530453"/>
                  <a:pt x="6978" y="297474"/>
                  <a:pt x="0" y="0"/>
                </a:cubicBezTo>
                <a:close/>
              </a:path>
              <a:path w="3702792" h="3233516" stroke="0" extrusionOk="0">
                <a:moveTo>
                  <a:pt x="0" y="0"/>
                </a:moveTo>
                <a:cubicBezTo>
                  <a:pt x="145451" y="-17414"/>
                  <a:pt x="392939" y="15922"/>
                  <a:pt x="528970" y="0"/>
                </a:cubicBezTo>
                <a:cubicBezTo>
                  <a:pt x="665001" y="-15922"/>
                  <a:pt x="862632" y="37255"/>
                  <a:pt x="1094968" y="0"/>
                </a:cubicBezTo>
                <a:cubicBezTo>
                  <a:pt x="1327304" y="-37255"/>
                  <a:pt x="1442329" y="30524"/>
                  <a:pt x="1623939" y="0"/>
                </a:cubicBezTo>
                <a:cubicBezTo>
                  <a:pt x="1805549" y="-30524"/>
                  <a:pt x="2063115" y="11057"/>
                  <a:pt x="2189937" y="0"/>
                </a:cubicBezTo>
                <a:cubicBezTo>
                  <a:pt x="2316759" y="-11057"/>
                  <a:pt x="2562014" y="53548"/>
                  <a:pt x="2718907" y="0"/>
                </a:cubicBezTo>
                <a:cubicBezTo>
                  <a:pt x="2875800" y="-53548"/>
                  <a:pt x="3487171" y="42209"/>
                  <a:pt x="3702792" y="0"/>
                </a:cubicBezTo>
                <a:cubicBezTo>
                  <a:pt x="3734766" y="221612"/>
                  <a:pt x="3687545" y="350712"/>
                  <a:pt x="3702792" y="603590"/>
                </a:cubicBezTo>
                <a:cubicBezTo>
                  <a:pt x="3718039" y="856468"/>
                  <a:pt x="3677675" y="887468"/>
                  <a:pt x="3702792" y="1077839"/>
                </a:cubicBezTo>
                <a:cubicBezTo>
                  <a:pt x="3727909" y="1268210"/>
                  <a:pt x="3691855" y="1508534"/>
                  <a:pt x="3702792" y="1649093"/>
                </a:cubicBezTo>
                <a:cubicBezTo>
                  <a:pt x="3713729" y="1789652"/>
                  <a:pt x="3654621" y="1985031"/>
                  <a:pt x="3702792" y="2252683"/>
                </a:cubicBezTo>
                <a:cubicBezTo>
                  <a:pt x="3750963" y="2520335"/>
                  <a:pt x="3690759" y="2529164"/>
                  <a:pt x="3702792" y="2694597"/>
                </a:cubicBezTo>
                <a:cubicBezTo>
                  <a:pt x="3714825" y="2860030"/>
                  <a:pt x="3685581" y="2995185"/>
                  <a:pt x="3702792" y="3233516"/>
                </a:cubicBezTo>
                <a:cubicBezTo>
                  <a:pt x="3599443" y="3269992"/>
                  <a:pt x="3338016" y="3214044"/>
                  <a:pt x="3210850" y="3233516"/>
                </a:cubicBezTo>
                <a:cubicBezTo>
                  <a:pt x="3083684" y="3252988"/>
                  <a:pt x="2898205" y="3224199"/>
                  <a:pt x="2718907" y="3233516"/>
                </a:cubicBezTo>
                <a:cubicBezTo>
                  <a:pt x="2539609" y="3242833"/>
                  <a:pt x="2355474" y="3186932"/>
                  <a:pt x="2263993" y="3233516"/>
                </a:cubicBezTo>
                <a:cubicBezTo>
                  <a:pt x="2172512" y="3280100"/>
                  <a:pt x="1889311" y="3227191"/>
                  <a:pt x="1772050" y="3233516"/>
                </a:cubicBezTo>
                <a:cubicBezTo>
                  <a:pt x="1654789" y="3239841"/>
                  <a:pt x="1449106" y="3231476"/>
                  <a:pt x="1354164" y="3233516"/>
                </a:cubicBezTo>
                <a:cubicBezTo>
                  <a:pt x="1259222" y="3235556"/>
                  <a:pt x="1103073" y="3192651"/>
                  <a:pt x="862222" y="3233516"/>
                </a:cubicBezTo>
                <a:cubicBezTo>
                  <a:pt x="621371" y="3274381"/>
                  <a:pt x="424805" y="3207744"/>
                  <a:pt x="0" y="3233516"/>
                </a:cubicBezTo>
                <a:cubicBezTo>
                  <a:pt x="-19299" y="3047816"/>
                  <a:pt x="465" y="2930781"/>
                  <a:pt x="0" y="2791602"/>
                </a:cubicBezTo>
                <a:cubicBezTo>
                  <a:pt x="-465" y="2652423"/>
                  <a:pt x="40696" y="2522773"/>
                  <a:pt x="0" y="2349688"/>
                </a:cubicBezTo>
                <a:cubicBezTo>
                  <a:pt x="-40696" y="2176603"/>
                  <a:pt x="36638" y="2095232"/>
                  <a:pt x="0" y="1875439"/>
                </a:cubicBezTo>
                <a:cubicBezTo>
                  <a:pt x="-36638" y="1655646"/>
                  <a:pt x="1860" y="1572938"/>
                  <a:pt x="0" y="1304185"/>
                </a:cubicBezTo>
                <a:cubicBezTo>
                  <a:pt x="-1860" y="1035432"/>
                  <a:pt x="45848" y="1011723"/>
                  <a:pt x="0" y="732930"/>
                </a:cubicBezTo>
                <a:cubicBezTo>
                  <a:pt x="-45848" y="454137"/>
                  <a:pt x="68788" y="30926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286449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5BB04-44FB-4DEA-AFDE-8F980214AF30}"/>
              </a:ext>
            </a:extLst>
          </p:cNvPr>
          <p:cNvSpPr/>
          <p:nvPr/>
        </p:nvSpPr>
        <p:spPr>
          <a:xfrm>
            <a:off x="173809" y="3140765"/>
            <a:ext cx="3352090" cy="1357293"/>
          </a:xfrm>
          <a:custGeom>
            <a:avLst/>
            <a:gdLst>
              <a:gd name="connsiteX0" fmla="*/ 0 w 3352090"/>
              <a:gd name="connsiteY0" fmla="*/ 0 h 1357293"/>
              <a:gd name="connsiteX1" fmla="*/ 625723 w 3352090"/>
              <a:gd name="connsiteY1" fmla="*/ 0 h 1357293"/>
              <a:gd name="connsiteX2" fmla="*/ 1251447 w 3352090"/>
              <a:gd name="connsiteY2" fmla="*/ 0 h 1357293"/>
              <a:gd name="connsiteX3" fmla="*/ 1709566 w 3352090"/>
              <a:gd name="connsiteY3" fmla="*/ 0 h 1357293"/>
              <a:gd name="connsiteX4" fmla="*/ 2234727 w 3352090"/>
              <a:gd name="connsiteY4" fmla="*/ 0 h 1357293"/>
              <a:gd name="connsiteX5" fmla="*/ 2726367 w 3352090"/>
              <a:gd name="connsiteY5" fmla="*/ 0 h 1357293"/>
              <a:gd name="connsiteX6" fmla="*/ 3352090 w 3352090"/>
              <a:gd name="connsiteY6" fmla="*/ 0 h 1357293"/>
              <a:gd name="connsiteX7" fmla="*/ 3352090 w 3352090"/>
              <a:gd name="connsiteY7" fmla="*/ 452431 h 1357293"/>
              <a:gd name="connsiteX8" fmla="*/ 3352090 w 3352090"/>
              <a:gd name="connsiteY8" fmla="*/ 918435 h 1357293"/>
              <a:gd name="connsiteX9" fmla="*/ 3352090 w 3352090"/>
              <a:gd name="connsiteY9" fmla="*/ 1357293 h 1357293"/>
              <a:gd name="connsiteX10" fmla="*/ 2759887 w 3352090"/>
              <a:gd name="connsiteY10" fmla="*/ 1357293 h 1357293"/>
              <a:gd name="connsiteX11" fmla="*/ 2234727 w 3352090"/>
              <a:gd name="connsiteY11" fmla="*/ 1357293 h 1357293"/>
              <a:gd name="connsiteX12" fmla="*/ 1676045 w 3352090"/>
              <a:gd name="connsiteY12" fmla="*/ 1357293 h 1357293"/>
              <a:gd name="connsiteX13" fmla="*/ 1117363 w 3352090"/>
              <a:gd name="connsiteY13" fmla="*/ 1357293 h 1357293"/>
              <a:gd name="connsiteX14" fmla="*/ 491640 w 3352090"/>
              <a:gd name="connsiteY14" fmla="*/ 1357293 h 1357293"/>
              <a:gd name="connsiteX15" fmla="*/ 0 w 3352090"/>
              <a:gd name="connsiteY15" fmla="*/ 1357293 h 1357293"/>
              <a:gd name="connsiteX16" fmla="*/ 0 w 3352090"/>
              <a:gd name="connsiteY16" fmla="*/ 932008 h 1357293"/>
              <a:gd name="connsiteX17" fmla="*/ 0 w 3352090"/>
              <a:gd name="connsiteY17" fmla="*/ 479577 h 1357293"/>
              <a:gd name="connsiteX18" fmla="*/ 0 w 3352090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90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56692" y="15566"/>
                  <a:pt x="1709566" y="0"/>
                </a:cubicBezTo>
                <a:cubicBezTo>
                  <a:pt x="1862440" y="-15566"/>
                  <a:pt x="2085264" y="37018"/>
                  <a:pt x="2234727" y="0"/>
                </a:cubicBezTo>
                <a:cubicBezTo>
                  <a:pt x="2384190" y="-37018"/>
                  <a:pt x="2492039" y="16433"/>
                  <a:pt x="2726367" y="0"/>
                </a:cubicBezTo>
                <a:cubicBezTo>
                  <a:pt x="2960695" y="-16433"/>
                  <a:pt x="3087748" y="38171"/>
                  <a:pt x="3352090" y="0"/>
                </a:cubicBezTo>
                <a:cubicBezTo>
                  <a:pt x="3399318" y="224666"/>
                  <a:pt x="3349935" y="296495"/>
                  <a:pt x="3352090" y="452431"/>
                </a:cubicBezTo>
                <a:cubicBezTo>
                  <a:pt x="3354245" y="608367"/>
                  <a:pt x="3335621" y="783179"/>
                  <a:pt x="3352090" y="918435"/>
                </a:cubicBezTo>
                <a:cubicBezTo>
                  <a:pt x="3368559" y="1053691"/>
                  <a:pt x="3326917" y="1176889"/>
                  <a:pt x="3352090" y="1357293"/>
                </a:cubicBezTo>
                <a:cubicBezTo>
                  <a:pt x="3123905" y="1393197"/>
                  <a:pt x="2881843" y="1326482"/>
                  <a:pt x="2759887" y="1357293"/>
                </a:cubicBezTo>
                <a:cubicBezTo>
                  <a:pt x="2637931" y="1388104"/>
                  <a:pt x="2465775" y="1355654"/>
                  <a:pt x="2234727" y="1357293"/>
                </a:cubicBezTo>
                <a:cubicBezTo>
                  <a:pt x="2003679" y="1358932"/>
                  <a:pt x="1880363" y="1354775"/>
                  <a:pt x="1676045" y="1357293"/>
                </a:cubicBezTo>
                <a:cubicBezTo>
                  <a:pt x="1471727" y="1359811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90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5046" y="37430"/>
                  <a:pt x="1016801" y="0"/>
                </a:cubicBezTo>
                <a:cubicBezTo>
                  <a:pt x="1148556" y="-37430"/>
                  <a:pt x="1373149" y="49185"/>
                  <a:pt x="1541961" y="0"/>
                </a:cubicBezTo>
                <a:cubicBezTo>
                  <a:pt x="1710773" y="-49185"/>
                  <a:pt x="1831935" y="4332"/>
                  <a:pt x="2100643" y="0"/>
                </a:cubicBezTo>
                <a:cubicBezTo>
                  <a:pt x="2369351" y="-4332"/>
                  <a:pt x="2519911" y="37118"/>
                  <a:pt x="2659325" y="0"/>
                </a:cubicBezTo>
                <a:cubicBezTo>
                  <a:pt x="2798739" y="-37118"/>
                  <a:pt x="3153029" y="2328"/>
                  <a:pt x="3352090" y="0"/>
                </a:cubicBezTo>
                <a:cubicBezTo>
                  <a:pt x="3365568" y="104929"/>
                  <a:pt x="3325576" y="354000"/>
                  <a:pt x="3352090" y="452431"/>
                </a:cubicBezTo>
                <a:cubicBezTo>
                  <a:pt x="3378604" y="550862"/>
                  <a:pt x="3318268" y="713995"/>
                  <a:pt x="3352090" y="932008"/>
                </a:cubicBezTo>
                <a:cubicBezTo>
                  <a:pt x="3385912" y="1150021"/>
                  <a:pt x="3329395" y="1256586"/>
                  <a:pt x="3352090" y="1357293"/>
                </a:cubicBezTo>
                <a:cubicBezTo>
                  <a:pt x="3098965" y="1366873"/>
                  <a:pt x="2954906" y="1316858"/>
                  <a:pt x="2759887" y="1357293"/>
                </a:cubicBezTo>
                <a:cubicBezTo>
                  <a:pt x="2564868" y="1397728"/>
                  <a:pt x="2418226" y="1297296"/>
                  <a:pt x="2201206" y="1357293"/>
                </a:cubicBezTo>
                <a:cubicBezTo>
                  <a:pt x="1984186" y="1417290"/>
                  <a:pt x="1890258" y="1332384"/>
                  <a:pt x="1676045" y="1357293"/>
                </a:cubicBezTo>
                <a:cubicBezTo>
                  <a:pt x="1461832" y="1382202"/>
                  <a:pt x="1207561" y="1309930"/>
                  <a:pt x="1050322" y="1357293"/>
                </a:cubicBezTo>
                <a:cubicBezTo>
                  <a:pt x="893083" y="1404656"/>
                  <a:pt x="488925" y="1265352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72429-27A1-4156-A98E-E956631A6C83}"/>
              </a:ext>
            </a:extLst>
          </p:cNvPr>
          <p:cNvSpPr/>
          <p:nvPr/>
        </p:nvSpPr>
        <p:spPr>
          <a:xfrm>
            <a:off x="2127794" y="5047369"/>
            <a:ext cx="3352090" cy="1357293"/>
          </a:xfrm>
          <a:custGeom>
            <a:avLst/>
            <a:gdLst>
              <a:gd name="connsiteX0" fmla="*/ 0 w 3352090"/>
              <a:gd name="connsiteY0" fmla="*/ 0 h 1357293"/>
              <a:gd name="connsiteX1" fmla="*/ 625723 w 3352090"/>
              <a:gd name="connsiteY1" fmla="*/ 0 h 1357293"/>
              <a:gd name="connsiteX2" fmla="*/ 1251447 w 3352090"/>
              <a:gd name="connsiteY2" fmla="*/ 0 h 1357293"/>
              <a:gd name="connsiteX3" fmla="*/ 1709566 w 3352090"/>
              <a:gd name="connsiteY3" fmla="*/ 0 h 1357293"/>
              <a:gd name="connsiteX4" fmla="*/ 2234727 w 3352090"/>
              <a:gd name="connsiteY4" fmla="*/ 0 h 1357293"/>
              <a:gd name="connsiteX5" fmla="*/ 2726367 w 3352090"/>
              <a:gd name="connsiteY5" fmla="*/ 0 h 1357293"/>
              <a:gd name="connsiteX6" fmla="*/ 3352090 w 3352090"/>
              <a:gd name="connsiteY6" fmla="*/ 0 h 1357293"/>
              <a:gd name="connsiteX7" fmla="*/ 3352090 w 3352090"/>
              <a:gd name="connsiteY7" fmla="*/ 452431 h 1357293"/>
              <a:gd name="connsiteX8" fmla="*/ 3352090 w 3352090"/>
              <a:gd name="connsiteY8" fmla="*/ 918435 h 1357293"/>
              <a:gd name="connsiteX9" fmla="*/ 3352090 w 3352090"/>
              <a:gd name="connsiteY9" fmla="*/ 1357293 h 1357293"/>
              <a:gd name="connsiteX10" fmla="*/ 2759887 w 3352090"/>
              <a:gd name="connsiteY10" fmla="*/ 1357293 h 1357293"/>
              <a:gd name="connsiteX11" fmla="*/ 2234727 w 3352090"/>
              <a:gd name="connsiteY11" fmla="*/ 1357293 h 1357293"/>
              <a:gd name="connsiteX12" fmla="*/ 1676045 w 3352090"/>
              <a:gd name="connsiteY12" fmla="*/ 1357293 h 1357293"/>
              <a:gd name="connsiteX13" fmla="*/ 1117363 w 3352090"/>
              <a:gd name="connsiteY13" fmla="*/ 1357293 h 1357293"/>
              <a:gd name="connsiteX14" fmla="*/ 491640 w 3352090"/>
              <a:gd name="connsiteY14" fmla="*/ 1357293 h 1357293"/>
              <a:gd name="connsiteX15" fmla="*/ 0 w 3352090"/>
              <a:gd name="connsiteY15" fmla="*/ 1357293 h 1357293"/>
              <a:gd name="connsiteX16" fmla="*/ 0 w 3352090"/>
              <a:gd name="connsiteY16" fmla="*/ 932008 h 1357293"/>
              <a:gd name="connsiteX17" fmla="*/ 0 w 3352090"/>
              <a:gd name="connsiteY17" fmla="*/ 479577 h 1357293"/>
              <a:gd name="connsiteX18" fmla="*/ 0 w 3352090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90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56692" y="15566"/>
                  <a:pt x="1709566" y="0"/>
                </a:cubicBezTo>
                <a:cubicBezTo>
                  <a:pt x="1862440" y="-15566"/>
                  <a:pt x="2085264" y="37018"/>
                  <a:pt x="2234727" y="0"/>
                </a:cubicBezTo>
                <a:cubicBezTo>
                  <a:pt x="2384190" y="-37018"/>
                  <a:pt x="2492039" y="16433"/>
                  <a:pt x="2726367" y="0"/>
                </a:cubicBezTo>
                <a:cubicBezTo>
                  <a:pt x="2960695" y="-16433"/>
                  <a:pt x="3087748" y="38171"/>
                  <a:pt x="3352090" y="0"/>
                </a:cubicBezTo>
                <a:cubicBezTo>
                  <a:pt x="3399318" y="224666"/>
                  <a:pt x="3349935" y="296495"/>
                  <a:pt x="3352090" y="452431"/>
                </a:cubicBezTo>
                <a:cubicBezTo>
                  <a:pt x="3354245" y="608367"/>
                  <a:pt x="3335621" y="783179"/>
                  <a:pt x="3352090" y="918435"/>
                </a:cubicBezTo>
                <a:cubicBezTo>
                  <a:pt x="3368559" y="1053691"/>
                  <a:pt x="3326917" y="1176889"/>
                  <a:pt x="3352090" y="1357293"/>
                </a:cubicBezTo>
                <a:cubicBezTo>
                  <a:pt x="3123905" y="1393197"/>
                  <a:pt x="2881843" y="1326482"/>
                  <a:pt x="2759887" y="1357293"/>
                </a:cubicBezTo>
                <a:cubicBezTo>
                  <a:pt x="2637931" y="1388104"/>
                  <a:pt x="2465775" y="1355654"/>
                  <a:pt x="2234727" y="1357293"/>
                </a:cubicBezTo>
                <a:cubicBezTo>
                  <a:pt x="2003679" y="1358932"/>
                  <a:pt x="1880363" y="1354775"/>
                  <a:pt x="1676045" y="1357293"/>
                </a:cubicBezTo>
                <a:cubicBezTo>
                  <a:pt x="1471727" y="1359811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90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5046" y="37430"/>
                  <a:pt x="1016801" y="0"/>
                </a:cubicBezTo>
                <a:cubicBezTo>
                  <a:pt x="1148556" y="-37430"/>
                  <a:pt x="1373149" y="49185"/>
                  <a:pt x="1541961" y="0"/>
                </a:cubicBezTo>
                <a:cubicBezTo>
                  <a:pt x="1710773" y="-49185"/>
                  <a:pt x="1831935" y="4332"/>
                  <a:pt x="2100643" y="0"/>
                </a:cubicBezTo>
                <a:cubicBezTo>
                  <a:pt x="2369351" y="-4332"/>
                  <a:pt x="2519911" y="37118"/>
                  <a:pt x="2659325" y="0"/>
                </a:cubicBezTo>
                <a:cubicBezTo>
                  <a:pt x="2798739" y="-37118"/>
                  <a:pt x="3153029" y="2328"/>
                  <a:pt x="3352090" y="0"/>
                </a:cubicBezTo>
                <a:cubicBezTo>
                  <a:pt x="3365568" y="104929"/>
                  <a:pt x="3325576" y="354000"/>
                  <a:pt x="3352090" y="452431"/>
                </a:cubicBezTo>
                <a:cubicBezTo>
                  <a:pt x="3378604" y="550862"/>
                  <a:pt x="3318268" y="713995"/>
                  <a:pt x="3352090" y="932008"/>
                </a:cubicBezTo>
                <a:cubicBezTo>
                  <a:pt x="3385912" y="1150021"/>
                  <a:pt x="3329395" y="1256586"/>
                  <a:pt x="3352090" y="1357293"/>
                </a:cubicBezTo>
                <a:cubicBezTo>
                  <a:pt x="3098965" y="1366873"/>
                  <a:pt x="2954906" y="1316858"/>
                  <a:pt x="2759887" y="1357293"/>
                </a:cubicBezTo>
                <a:cubicBezTo>
                  <a:pt x="2564868" y="1397728"/>
                  <a:pt x="2418226" y="1297296"/>
                  <a:pt x="2201206" y="1357293"/>
                </a:cubicBezTo>
                <a:cubicBezTo>
                  <a:pt x="1984186" y="1417290"/>
                  <a:pt x="1890258" y="1332384"/>
                  <a:pt x="1676045" y="1357293"/>
                </a:cubicBezTo>
                <a:cubicBezTo>
                  <a:pt x="1461832" y="1382202"/>
                  <a:pt x="1207561" y="1309930"/>
                  <a:pt x="1050322" y="1357293"/>
                </a:cubicBezTo>
                <a:cubicBezTo>
                  <a:pt x="893083" y="1404656"/>
                  <a:pt x="488925" y="1265352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F352A-A9F7-44E4-89B7-6D3D74930B09}"/>
              </a:ext>
            </a:extLst>
          </p:cNvPr>
          <p:cNvSpPr/>
          <p:nvPr/>
        </p:nvSpPr>
        <p:spPr>
          <a:xfrm>
            <a:off x="3930615" y="3140765"/>
            <a:ext cx="3352089" cy="1357293"/>
          </a:xfrm>
          <a:custGeom>
            <a:avLst/>
            <a:gdLst>
              <a:gd name="connsiteX0" fmla="*/ 0 w 3352089"/>
              <a:gd name="connsiteY0" fmla="*/ 0 h 1357293"/>
              <a:gd name="connsiteX1" fmla="*/ 625723 w 3352089"/>
              <a:gd name="connsiteY1" fmla="*/ 0 h 1357293"/>
              <a:gd name="connsiteX2" fmla="*/ 1251447 w 3352089"/>
              <a:gd name="connsiteY2" fmla="*/ 0 h 1357293"/>
              <a:gd name="connsiteX3" fmla="*/ 1709565 w 3352089"/>
              <a:gd name="connsiteY3" fmla="*/ 0 h 1357293"/>
              <a:gd name="connsiteX4" fmla="*/ 2234726 w 3352089"/>
              <a:gd name="connsiteY4" fmla="*/ 0 h 1357293"/>
              <a:gd name="connsiteX5" fmla="*/ 2726366 w 3352089"/>
              <a:gd name="connsiteY5" fmla="*/ 0 h 1357293"/>
              <a:gd name="connsiteX6" fmla="*/ 3352089 w 3352089"/>
              <a:gd name="connsiteY6" fmla="*/ 0 h 1357293"/>
              <a:gd name="connsiteX7" fmla="*/ 3352089 w 3352089"/>
              <a:gd name="connsiteY7" fmla="*/ 452431 h 1357293"/>
              <a:gd name="connsiteX8" fmla="*/ 3352089 w 3352089"/>
              <a:gd name="connsiteY8" fmla="*/ 918435 h 1357293"/>
              <a:gd name="connsiteX9" fmla="*/ 3352089 w 3352089"/>
              <a:gd name="connsiteY9" fmla="*/ 1357293 h 1357293"/>
              <a:gd name="connsiteX10" fmla="*/ 2759887 w 3352089"/>
              <a:gd name="connsiteY10" fmla="*/ 1357293 h 1357293"/>
              <a:gd name="connsiteX11" fmla="*/ 2234726 w 3352089"/>
              <a:gd name="connsiteY11" fmla="*/ 1357293 h 1357293"/>
              <a:gd name="connsiteX12" fmla="*/ 1676045 w 3352089"/>
              <a:gd name="connsiteY12" fmla="*/ 1357293 h 1357293"/>
              <a:gd name="connsiteX13" fmla="*/ 1117363 w 3352089"/>
              <a:gd name="connsiteY13" fmla="*/ 1357293 h 1357293"/>
              <a:gd name="connsiteX14" fmla="*/ 491640 w 3352089"/>
              <a:gd name="connsiteY14" fmla="*/ 1357293 h 1357293"/>
              <a:gd name="connsiteX15" fmla="*/ 0 w 3352089"/>
              <a:gd name="connsiteY15" fmla="*/ 1357293 h 1357293"/>
              <a:gd name="connsiteX16" fmla="*/ 0 w 3352089"/>
              <a:gd name="connsiteY16" fmla="*/ 932008 h 1357293"/>
              <a:gd name="connsiteX17" fmla="*/ 0 w 3352089"/>
              <a:gd name="connsiteY17" fmla="*/ 479577 h 1357293"/>
              <a:gd name="connsiteX18" fmla="*/ 0 w 3352089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89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63654" y="21690"/>
                  <a:pt x="1709565" y="0"/>
                </a:cubicBezTo>
                <a:cubicBezTo>
                  <a:pt x="1855476" y="-21690"/>
                  <a:pt x="2085263" y="37018"/>
                  <a:pt x="2234726" y="0"/>
                </a:cubicBezTo>
                <a:cubicBezTo>
                  <a:pt x="2384189" y="-37018"/>
                  <a:pt x="2492038" y="16433"/>
                  <a:pt x="2726366" y="0"/>
                </a:cubicBezTo>
                <a:cubicBezTo>
                  <a:pt x="2960694" y="-16433"/>
                  <a:pt x="3087747" y="38171"/>
                  <a:pt x="3352089" y="0"/>
                </a:cubicBezTo>
                <a:cubicBezTo>
                  <a:pt x="3399317" y="224666"/>
                  <a:pt x="3349934" y="296495"/>
                  <a:pt x="3352089" y="452431"/>
                </a:cubicBezTo>
                <a:cubicBezTo>
                  <a:pt x="3354244" y="608367"/>
                  <a:pt x="3335620" y="783179"/>
                  <a:pt x="3352089" y="918435"/>
                </a:cubicBezTo>
                <a:cubicBezTo>
                  <a:pt x="3368558" y="1053691"/>
                  <a:pt x="3326916" y="1176889"/>
                  <a:pt x="3352089" y="1357293"/>
                </a:cubicBezTo>
                <a:cubicBezTo>
                  <a:pt x="3117498" y="1387343"/>
                  <a:pt x="3055945" y="1321574"/>
                  <a:pt x="2759887" y="1357293"/>
                </a:cubicBezTo>
                <a:cubicBezTo>
                  <a:pt x="2463829" y="1393012"/>
                  <a:pt x="2473127" y="1296980"/>
                  <a:pt x="2234726" y="1357293"/>
                </a:cubicBezTo>
                <a:cubicBezTo>
                  <a:pt x="1996325" y="1417606"/>
                  <a:pt x="1878337" y="1351174"/>
                  <a:pt x="1676045" y="1357293"/>
                </a:cubicBezTo>
                <a:cubicBezTo>
                  <a:pt x="1473753" y="1363412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89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8764" y="43971"/>
                  <a:pt x="1016800" y="0"/>
                </a:cubicBezTo>
                <a:cubicBezTo>
                  <a:pt x="1144836" y="-43971"/>
                  <a:pt x="1365012" y="47098"/>
                  <a:pt x="1541961" y="0"/>
                </a:cubicBezTo>
                <a:cubicBezTo>
                  <a:pt x="1718910" y="-47098"/>
                  <a:pt x="1836509" y="5074"/>
                  <a:pt x="2100642" y="0"/>
                </a:cubicBezTo>
                <a:cubicBezTo>
                  <a:pt x="2364775" y="-5074"/>
                  <a:pt x="2519910" y="37118"/>
                  <a:pt x="2659324" y="0"/>
                </a:cubicBezTo>
                <a:cubicBezTo>
                  <a:pt x="2798738" y="-37118"/>
                  <a:pt x="3153028" y="2328"/>
                  <a:pt x="3352089" y="0"/>
                </a:cubicBezTo>
                <a:cubicBezTo>
                  <a:pt x="3365567" y="104929"/>
                  <a:pt x="3325575" y="354000"/>
                  <a:pt x="3352089" y="452431"/>
                </a:cubicBezTo>
                <a:cubicBezTo>
                  <a:pt x="3378603" y="550862"/>
                  <a:pt x="3318267" y="713995"/>
                  <a:pt x="3352089" y="932008"/>
                </a:cubicBezTo>
                <a:cubicBezTo>
                  <a:pt x="3385911" y="1150021"/>
                  <a:pt x="3329394" y="1256586"/>
                  <a:pt x="3352089" y="1357293"/>
                </a:cubicBezTo>
                <a:cubicBezTo>
                  <a:pt x="3096629" y="1365942"/>
                  <a:pt x="2953772" y="1315758"/>
                  <a:pt x="2759887" y="1357293"/>
                </a:cubicBezTo>
                <a:cubicBezTo>
                  <a:pt x="2566002" y="1398828"/>
                  <a:pt x="2422288" y="1299215"/>
                  <a:pt x="2201205" y="1357293"/>
                </a:cubicBezTo>
                <a:cubicBezTo>
                  <a:pt x="1980122" y="1415371"/>
                  <a:pt x="1887311" y="1331635"/>
                  <a:pt x="1676045" y="1357293"/>
                </a:cubicBezTo>
                <a:cubicBezTo>
                  <a:pt x="1464779" y="1382951"/>
                  <a:pt x="1212340" y="1314364"/>
                  <a:pt x="1050321" y="1357293"/>
                </a:cubicBezTo>
                <a:cubicBezTo>
                  <a:pt x="888302" y="1400222"/>
                  <a:pt x="487035" y="1263765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F71FA-54F8-44B1-AA19-56AA7B9EDFDF}"/>
              </a:ext>
            </a:extLst>
          </p:cNvPr>
          <p:cNvSpPr txBox="1"/>
          <p:nvPr/>
        </p:nvSpPr>
        <p:spPr>
          <a:xfrm>
            <a:off x="8371638" y="4241553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B25B0-1CFB-47BB-B3F9-325D60B36F60}"/>
              </a:ext>
            </a:extLst>
          </p:cNvPr>
          <p:cNvSpPr txBox="1"/>
          <p:nvPr/>
        </p:nvSpPr>
        <p:spPr>
          <a:xfrm>
            <a:off x="3048667" y="5107509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FA567-9D93-4455-8D10-5F0B4BC4270A}"/>
              </a:ext>
            </a:extLst>
          </p:cNvPr>
          <p:cNvSpPr txBox="1"/>
          <p:nvPr/>
        </p:nvSpPr>
        <p:spPr>
          <a:xfrm>
            <a:off x="4662188" y="3211984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99E97-9559-45CC-9EE1-48B513F135A2}"/>
              </a:ext>
            </a:extLst>
          </p:cNvPr>
          <p:cNvSpPr txBox="1"/>
          <p:nvPr/>
        </p:nvSpPr>
        <p:spPr>
          <a:xfrm>
            <a:off x="981980" y="3215297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F4790-F123-4065-BDA9-5AF4CB635DBA}"/>
              </a:ext>
            </a:extLst>
          </p:cNvPr>
          <p:cNvSpPr/>
          <p:nvPr/>
        </p:nvSpPr>
        <p:spPr>
          <a:xfrm>
            <a:off x="755374" y="3710609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C962E-AF7B-4B97-8006-2E8D0C6C0E9C}"/>
              </a:ext>
            </a:extLst>
          </p:cNvPr>
          <p:cNvSpPr/>
          <p:nvPr/>
        </p:nvSpPr>
        <p:spPr>
          <a:xfrm>
            <a:off x="2834772" y="5565899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Block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04788-45A3-4014-B5AD-3D88A0706565}"/>
              </a:ext>
            </a:extLst>
          </p:cNvPr>
          <p:cNvSpPr/>
          <p:nvPr/>
        </p:nvSpPr>
        <p:spPr>
          <a:xfrm>
            <a:off x="4503818" y="3761391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252575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 – Input Split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73D1C-E57A-40DF-B20F-5992E6FB5E82}"/>
              </a:ext>
            </a:extLst>
          </p:cNvPr>
          <p:cNvSpPr/>
          <p:nvPr/>
        </p:nvSpPr>
        <p:spPr>
          <a:xfrm>
            <a:off x="213565" y="1643269"/>
            <a:ext cx="3352090" cy="1357293"/>
          </a:xfrm>
          <a:custGeom>
            <a:avLst/>
            <a:gdLst>
              <a:gd name="connsiteX0" fmla="*/ 0 w 3352090"/>
              <a:gd name="connsiteY0" fmla="*/ 0 h 1357293"/>
              <a:gd name="connsiteX1" fmla="*/ 625723 w 3352090"/>
              <a:gd name="connsiteY1" fmla="*/ 0 h 1357293"/>
              <a:gd name="connsiteX2" fmla="*/ 1251447 w 3352090"/>
              <a:gd name="connsiteY2" fmla="*/ 0 h 1357293"/>
              <a:gd name="connsiteX3" fmla="*/ 1709566 w 3352090"/>
              <a:gd name="connsiteY3" fmla="*/ 0 h 1357293"/>
              <a:gd name="connsiteX4" fmla="*/ 2234727 w 3352090"/>
              <a:gd name="connsiteY4" fmla="*/ 0 h 1357293"/>
              <a:gd name="connsiteX5" fmla="*/ 2726367 w 3352090"/>
              <a:gd name="connsiteY5" fmla="*/ 0 h 1357293"/>
              <a:gd name="connsiteX6" fmla="*/ 3352090 w 3352090"/>
              <a:gd name="connsiteY6" fmla="*/ 0 h 1357293"/>
              <a:gd name="connsiteX7" fmla="*/ 3352090 w 3352090"/>
              <a:gd name="connsiteY7" fmla="*/ 452431 h 1357293"/>
              <a:gd name="connsiteX8" fmla="*/ 3352090 w 3352090"/>
              <a:gd name="connsiteY8" fmla="*/ 918435 h 1357293"/>
              <a:gd name="connsiteX9" fmla="*/ 3352090 w 3352090"/>
              <a:gd name="connsiteY9" fmla="*/ 1357293 h 1357293"/>
              <a:gd name="connsiteX10" fmla="*/ 2759887 w 3352090"/>
              <a:gd name="connsiteY10" fmla="*/ 1357293 h 1357293"/>
              <a:gd name="connsiteX11" fmla="*/ 2234727 w 3352090"/>
              <a:gd name="connsiteY11" fmla="*/ 1357293 h 1357293"/>
              <a:gd name="connsiteX12" fmla="*/ 1676045 w 3352090"/>
              <a:gd name="connsiteY12" fmla="*/ 1357293 h 1357293"/>
              <a:gd name="connsiteX13" fmla="*/ 1117363 w 3352090"/>
              <a:gd name="connsiteY13" fmla="*/ 1357293 h 1357293"/>
              <a:gd name="connsiteX14" fmla="*/ 491640 w 3352090"/>
              <a:gd name="connsiteY14" fmla="*/ 1357293 h 1357293"/>
              <a:gd name="connsiteX15" fmla="*/ 0 w 3352090"/>
              <a:gd name="connsiteY15" fmla="*/ 1357293 h 1357293"/>
              <a:gd name="connsiteX16" fmla="*/ 0 w 3352090"/>
              <a:gd name="connsiteY16" fmla="*/ 932008 h 1357293"/>
              <a:gd name="connsiteX17" fmla="*/ 0 w 3352090"/>
              <a:gd name="connsiteY17" fmla="*/ 479577 h 1357293"/>
              <a:gd name="connsiteX18" fmla="*/ 0 w 3352090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90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56692" y="15566"/>
                  <a:pt x="1709566" y="0"/>
                </a:cubicBezTo>
                <a:cubicBezTo>
                  <a:pt x="1862440" y="-15566"/>
                  <a:pt x="2085264" y="37018"/>
                  <a:pt x="2234727" y="0"/>
                </a:cubicBezTo>
                <a:cubicBezTo>
                  <a:pt x="2384190" y="-37018"/>
                  <a:pt x="2492039" y="16433"/>
                  <a:pt x="2726367" y="0"/>
                </a:cubicBezTo>
                <a:cubicBezTo>
                  <a:pt x="2960695" y="-16433"/>
                  <a:pt x="3087748" y="38171"/>
                  <a:pt x="3352090" y="0"/>
                </a:cubicBezTo>
                <a:cubicBezTo>
                  <a:pt x="3399318" y="224666"/>
                  <a:pt x="3349935" y="296495"/>
                  <a:pt x="3352090" y="452431"/>
                </a:cubicBezTo>
                <a:cubicBezTo>
                  <a:pt x="3354245" y="608367"/>
                  <a:pt x="3335621" y="783179"/>
                  <a:pt x="3352090" y="918435"/>
                </a:cubicBezTo>
                <a:cubicBezTo>
                  <a:pt x="3368559" y="1053691"/>
                  <a:pt x="3326917" y="1176889"/>
                  <a:pt x="3352090" y="1357293"/>
                </a:cubicBezTo>
                <a:cubicBezTo>
                  <a:pt x="3123905" y="1393197"/>
                  <a:pt x="2881843" y="1326482"/>
                  <a:pt x="2759887" y="1357293"/>
                </a:cubicBezTo>
                <a:cubicBezTo>
                  <a:pt x="2637931" y="1388104"/>
                  <a:pt x="2465775" y="1355654"/>
                  <a:pt x="2234727" y="1357293"/>
                </a:cubicBezTo>
                <a:cubicBezTo>
                  <a:pt x="2003679" y="1358932"/>
                  <a:pt x="1880363" y="1354775"/>
                  <a:pt x="1676045" y="1357293"/>
                </a:cubicBezTo>
                <a:cubicBezTo>
                  <a:pt x="1471727" y="1359811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90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5046" y="37430"/>
                  <a:pt x="1016801" y="0"/>
                </a:cubicBezTo>
                <a:cubicBezTo>
                  <a:pt x="1148556" y="-37430"/>
                  <a:pt x="1373149" y="49185"/>
                  <a:pt x="1541961" y="0"/>
                </a:cubicBezTo>
                <a:cubicBezTo>
                  <a:pt x="1710773" y="-49185"/>
                  <a:pt x="1831935" y="4332"/>
                  <a:pt x="2100643" y="0"/>
                </a:cubicBezTo>
                <a:cubicBezTo>
                  <a:pt x="2369351" y="-4332"/>
                  <a:pt x="2519911" y="37118"/>
                  <a:pt x="2659325" y="0"/>
                </a:cubicBezTo>
                <a:cubicBezTo>
                  <a:pt x="2798739" y="-37118"/>
                  <a:pt x="3153029" y="2328"/>
                  <a:pt x="3352090" y="0"/>
                </a:cubicBezTo>
                <a:cubicBezTo>
                  <a:pt x="3365568" y="104929"/>
                  <a:pt x="3325576" y="354000"/>
                  <a:pt x="3352090" y="452431"/>
                </a:cubicBezTo>
                <a:cubicBezTo>
                  <a:pt x="3378604" y="550862"/>
                  <a:pt x="3318268" y="713995"/>
                  <a:pt x="3352090" y="932008"/>
                </a:cubicBezTo>
                <a:cubicBezTo>
                  <a:pt x="3385912" y="1150021"/>
                  <a:pt x="3329395" y="1256586"/>
                  <a:pt x="3352090" y="1357293"/>
                </a:cubicBezTo>
                <a:cubicBezTo>
                  <a:pt x="3098965" y="1366873"/>
                  <a:pt x="2954906" y="1316858"/>
                  <a:pt x="2759887" y="1357293"/>
                </a:cubicBezTo>
                <a:cubicBezTo>
                  <a:pt x="2564868" y="1397728"/>
                  <a:pt x="2418226" y="1297296"/>
                  <a:pt x="2201206" y="1357293"/>
                </a:cubicBezTo>
                <a:cubicBezTo>
                  <a:pt x="1984186" y="1417290"/>
                  <a:pt x="1890258" y="1332384"/>
                  <a:pt x="1676045" y="1357293"/>
                </a:cubicBezTo>
                <a:cubicBezTo>
                  <a:pt x="1461832" y="1382202"/>
                  <a:pt x="1207561" y="1309930"/>
                  <a:pt x="1050322" y="1357293"/>
                </a:cubicBezTo>
                <a:cubicBezTo>
                  <a:pt x="893083" y="1404656"/>
                  <a:pt x="488925" y="1265352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FDEA5-2FF2-48F1-A9E9-2988AA5BC90F}"/>
              </a:ext>
            </a:extLst>
          </p:cNvPr>
          <p:cNvSpPr/>
          <p:nvPr/>
        </p:nvSpPr>
        <p:spPr>
          <a:xfrm>
            <a:off x="213565" y="3334190"/>
            <a:ext cx="3352090" cy="1357293"/>
          </a:xfrm>
          <a:custGeom>
            <a:avLst/>
            <a:gdLst>
              <a:gd name="connsiteX0" fmla="*/ 0 w 3352090"/>
              <a:gd name="connsiteY0" fmla="*/ 0 h 1357293"/>
              <a:gd name="connsiteX1" fmla="*/ 625723 w 3352090"/>
              <a:gd name="connsiteY1" fmla="*/ 0 h 1357293"/>
              <a:gd name="connsiteX2" fmla="*/ 1251447 w 3352090"/>
              <a:gd name="connsiteY2" fmla="*/ 0 h 1357293"/>
              <a:gd name="connsiteX3" fmla="*/ 1709566 w 3352090"/>
              <a:gd name="connsiteY3" fmla="*/ 0 h 1357293"/>
              <a:gd name="connsiteX4" fmla="*/ 2234727 w 3352090"/>
              <a:gd name="connsiteY4" fmla="*/ 0 h 1357293"/>
              <a:gd name="connsiteX5" fmla="*/ 2726367 w 3352090"/>
              <a:gd name="connsiteY5" fmla="*/ 0 h 1357293"/>
              <a:gd name="connsiteX6" fmla="*/ 3352090 w 3352090"/>
              <a:gd name="connsiteY6" fmla="*/ 0 h 1357293"/>
              <a:gd name="connsiteX7" fmla="*/ 3352090 w 3352090"/>
              <a:gd name="connsiteY7" fmla="*/ 452431 h 1357293"/>
              <a:gd name="connsiteX8" fmla="*/ 3352090 w 3352090"/>
              <a:gd name="connsiteY8" fmla="*/ 918435 h 1357293"/>
              <a:gd name="connsiteX9" fmla="*/ 3352090 w 3352090"/>
              <a:gd name="connsiteY9" fmla="*/ 1357293 h 1357293"/>
              <a:gd name="connsiteX10" fmla="*/ 2759887 w 3352090"/>
              <a:gd name="connsiteY10" fmla="*/ 1357293 h 1357293"/>
              <a:gd name="connsiteX11" fmla="*/ 2234727 w 3352090"/>
              <a:gd name="connsiteY11" fmla="*/ 1357293 h 1357293"/>
              <a:gd name="connsiteX12" fmla="*/ 1676045 w 3352090"/>
              <a:gd name="connsiteY12" fmla="*/ 1357293 h 1357293"/>
              <a:gd name="connsiteX13" fmla="*/ 1117363 w 3352090"/>
              <a:gd name="connsiteY13" fmla="*/ 1357293 h 1357293"/>
              <a:gd name="connsiteX14" fmla="*/ 491640 w 3352090"/>
              <a:gd name="connsiteY14" fmla="*/ 1357293 h 1357293"/>
              <a:gd name="connsiteX15" fmla="*/ 0 w 3352090"/>
              <a:gd name="connsiteY15" fmla="*/ 1357293 h 1357293"/>
              <a:gd name="connsiteX16" fmla="*/ 0 w 3352090"/>
              <a:gd name="connsiteY16" fmla="*/ 932008 h 1357293"/>
              <a:gd name="connsiteX17" fmla="*/ 0 w 3352090"/>
              <a:gd name="connsiteY17" fmla="*/ 479577 h 1357293"/>
              <a:gd name="connsiteX18" fmla="*/ 0 w 3352090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90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56692" y="15566"/>
                  <a:pt x="1709566" y="0"/>
                </a:cubicBezTo>
                <a:cubicBezTo>
                  <a:pt x="1862440" y="-15566"/>
                  <a:pt x="2085264" y="37018"/>
                  <a:pt x="2234727" y="0"/>
                </a:cubicBezTo>
                <a:cubicBezTo>
                  <a:pt x="2384190" y="-37018"/>
                  <a:pt x="2492039" y="16433"/>
                  <a:pt x="2726367" y="0"/>
                </a:cubicBezTo>
                <a:cubicBezTo>
                  <a:pt x="2960695" y="-16433"/>
                  <a:pt x="3087748" y="38171"/>
                  <a:pt x="3352090" y="0"/>
                </a:cubicBezTo>
                <a:cubicBezTo>
                  <a:pt x="3399318" y="224666"/>
                  <a:pt x="3349935" y="296495"/>
                  <a:pt x="3352090" y="452431"/>
                </a:cubicBezTo>
                <a:cubicBezTo>
                  <a:pt x="3354245" y="608367"/>
                  <a:pt x="3335621" y="783179"/>
                  <a:pt x="3352090" y="918435"/>
                </a:cubicBezTo>
                <a:cubicBezTo>
                  <a:pt x="3368559" y="1053691"/>
                  <a:pt x="3326917" y="1176889"/>
                  <a:pt x="3352090" y="1357293"/>
                </a:cubicBezTo>
                <a:cubicBezTo>
                  <a:pt x="3123905" y="1393197"/>
                  <a:pt x="2881843" y="1326482"/>
                  <a:pt x="2759887" y="1357293"/>
                </a:cubicBezTo>
                <a:cubicBezTo>
                  <a:pt x="2637931" y="1388104"/>
                  <a:pt x="2465775" y="1355654"/>
                  <a:pt x="2234727" y="1357293"/>
                </a:cubicBezTo>
                <a:cubicBezTo>
                  <a:pt x="2003679" y="1358932"/>
                  <a:pt x="1880363" y="1354775"/>
                  <a:pt x="1676045" y="1357293"/>
                </a:cubicBezTo>
                <a:cubicBezTo>
                  <a:pt x="1471727" y="1359811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90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5046" y="37430"/>
                  <a:pt x="1016801" y="0"/>
                </a:cubicBezTo>
                <a:cubicBezTo>
                  <a:pt x="1148556" y="-37430"/>
                  <a:pt x="1373149" y="49185"/>
                  <a:pt x="1541961" y="0"/>
                </a:cubicBezTo>
                <a:cubicBezTo>
                  <a:pt x="1710773" y="-49185"/>
                  <a:pt x="1831935" y="4332"/>
                  <a:pt x="2100643" y="0"/>
                </a:cubicBezTo>
                <a:cubicBezTo>
                  <a:pt x="2369351" y="-4332"/>
                  <a:pt x="2519911" y="37118"/>
                  <a:pt x="2659325" y="0"/>
                </a:cubicBezTo>
                <a:cubicBezTo>
                  <a:pt x="2798739" y="-37118"/>
                  <a:pt x="3153029" y="2328"/>
                  <a:pt x="3352090" y="0"/>
                </a:cubicBezTo>
                <a:cubicBezTo>
                  <a:pt x="3365568" y="104929"/>
                  <a:pt x="3325576" y="354000"/>
                  <a:pt x="3352090" y="452431"/>
                </a:cubicBezTo>
                <a:cubicBezTo>
                  <a:pt x="3378604" y="550862"/>
                  <a:pt x="3318268" y="713995"/>
                  <a:pt x="3352090" y="932008"/>
                </a:cubicBezTo>
                <a:cubicBezTo>
                  <a:pt x="3385912" y="1150021"/>
                  <a:pt x="3329395" y="1256586"/>
                  <a:pt x="3352090" y="1357293"/>
                </a:cubicBezTo>
                <a:cubicBezTo>
                  <a:pt x="3098965" y="1366873"/>
                  <a:pt x="2954906" y="1316858"/>
                  <a:pt x="2759887" y="1357293"/>
                </a:cubicBezTo>
                <a:cubicBezTo>
                  <a:pt x="2564868" y="1397728"/>
                  <a:pt x="2418226" y="1297296"/>
                  <a:pt x="2201206" y="1357293"/>
                </a:cubicBezTo>
                <a:cubicBezTo>
                  <a:pt x="1984186" y="1417290"/>
                  <a:pt x="1890258" y="1332384"/>
                  <a:pt x="1676045" y="1357293"/>
                </a:cubicBezTo>
                <a:cubicBezTo>
                  <a:pt x="1461832" y="1382202"/>
                  <a:pt x="1207561" y="1309930"/>
                  <a:pt x="1050322" y="1357293"/>
                </a:cubicBezTo>
                <a:cubicBezTo>
                  <a:pt x="893083" y="1404656"/>
                  <a:pt x="488925" y="1265352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412CD-1196-4686-96EB-1797F3517EFD}"/>
              </a:ext>
            </a:extLst>
          </p:cNvPr>
          <p:cNvSpPr/>
          <p:nvPr/>
        </p:nvSpPr>
        <p:spPr>
          <a:xfrm>
            <a:off x="213565" y="5248467"/>
            <a:ext cx="3352090" cy="1357293"/>
          </a:xfrm>
          <a:custGeom>
            <a:avLst/>
            <a:gdLst>
              <a:gd name="connsiteX0" fmla="*/ 0 w 3352090"/>
              <a:gd name="connsiteY0" fmla="*/ 0 h 1357293"/>
              <a:gd name="connsiteX1" fmla="*/ 625723 w 3352090"/>
              <a:gd name="connsiteY1" fmla="*/ 0 h 1357293"/>
              <a:gd name="connsiteX2" fmla="*/ 1251447 w 3352090"/>
              <a:gd name="connsiteY2" fmla="*/ 0 h 1357293"/>
              <a:gd name="connsiteX3" fmla="*/ 1709566 w 3352090"/>
              <a:gd name="connsiteY3" fmla="*/ 0 h 1357293"/>
              <a:gd name="connsiteX4" fmla="*/ 2234727 w 3352090"/>
              <a:gd name="connsiteY4" fmla="*/ 0 h 1357293"/>
              <a:gd name="connsiteX5" fmla="*/ 2726367 w 3352090"/>
              <a:gd name="connsiteY5" fmla="*/ 0 h 1357293"/>
              <a:gd name="connsiteX6" fmla="*/ 3352090 w 3352090"/>
              <a:gd name="connsiteY6" fmla="*/ 0 h 1357293"/>
              <a:gd name="connsiteX7" fmla="*/ 3352090 w 3352090"/>
              <a:gd name="connsiteY7" fmla="*/ 452431 h 1357293"/>
              <a:gd name="connsiteX8" fmla="*/ 3352090 w 3352090"/>
              <a:gd name="connsiteY8" fmla="*/ 918435 h 1357293"/>
              <a:gd name="connsiteX9" fmla="*/ 3352090 w 3352090"/>
              <a:gd name="connsiteY9" fmla="*/ 1357293 h 1357293"/>
              <a:gd name="connsiteX10" fmla="*/ 2759887 w 3352090"/>
              <a:gd name="connsiteY10" fmla="*/ 1357293 h 1357293"/>
              <a:gd name="connsiteX11" fmla="*/ 2234727 w 3352090"/>
              <a:gd name="connsiteY11" fmla="*/ 1357293 h 1357293"/>
              <a:gd name="connsiteX12" fmla="*/ 1676045 w 3352090"/>
              <a:gd name="connsiteY12" fmla="*/ 1357293 h 1357293"/>
              <a:gd name="connsiteX13" fmla="*/ 1117363 w 3352090"/>
              <a:gd name="connsiteY13" fmla="*/ 1357293 h 1357293"/>
              <a:gd name="connsiteX14" fmla="*/ 491640 w 3352090"/>
              <a:gd name="connsiteY14" fmla="*/ 1357293 h 1357293"/>
              <a:gd name="connsiteX15" fmla="*/ 0 w 3352090"/>
              <a:gd name="connsiteY15" fmla="*/ 1357293 h 1357293"/>
              <a:gd name="connsiteX16" fmla="*/ 0 w 3352090"/>
              <a:gd name="connsiteY16" fmla="*/ 932008 h 1357293"/>
              <a:gd name="connsiteX17" fmla="*/ 0 w 3352090"/>
              <a:gd name="connsiteY17" fmla="*/ 479577 h 1357293"/>
              <a:gd name="connsiteX18" fmla="*/ 0 w 3352090"/>
              <a:gd name="connsiteY18" fmla="*/ 0 h 135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090" h="1357293" fill="none" extrusionOk="0">
                <a:moveTo>
                  <a:pt x="0" y="0"/>
                </a:moveTo>
                <a:cubicBezTo>
                  <a:pt x="303680" y="-48169"/>
                  <a:pt x="413294" y="22024"/>
                  <a:pt x="625723" y="0"/>
                </a:cubicBezTo>
                <a:cubicBezTo>
                  <a:pt x="838152" y="-22024"/>
                  <a:pt x="1010453" y="2155"/>
                  <a:pt x="1251447" y="0"/>
                </a:cubicBezTo>
                <a:cubicBezTo>
                  <a:pt x="1492441" y="-2155"/>
                  <a:pt x="1556692" y="15566"/>
                  <a:pt x="1709566" y="0"/>
                </a:cubicBezTo>
                <a:cubicBezTo>
                  <a:pt x="1862440" y="-15566"/>
                  <a:pt x="2085264" y="37018"/>
                  <a:pt x="2234727" y="0"/>
                </a:cubicBezTo>
                <a:cubicBezTo>
                  <a:pt x="2384190" y="-37018"/>
                  <a:pt x="2492039" y="16433"/>
                  <a:pt x="2726367" y="0"/>
                </a:cubicBezTo>
                <a:cubicBezTo>
                  <a:pt x="2960695" y="-16433"/>
                  <a:pt x="3087748" y="38171"/>
                  <a:pt x="3352090" y="0"/>
                </a:cubicBezTo>
                <a:cubicBezTo>
                  <a:pt x="3399318" y="224666"/>
                  <a:pt x="3349935" y="296495"/>
                  <a:pt x="3352090" y="452431"/>
                </a:cubicBezTo>
                <a:cubicBezTo>
                  <a:pt x="3354245" y="608367"/>
                  <a:pt x="3335621" y="783179"/>
                  <a:pt x="3352090" y="918435"/>
                </a:cubicBezTo>
                <a:cubicBezTo>
                  <a:pt x="3368559" y="1053691"/>
                  <a:pt x="3326917" y="1176889"/>
                  <a:pt x="3352090" y="1357293"/>
                </a:cubicBezTo>
                <a:cubicBezTo>
                  <a:pt x="3123905" y="1393197"/>
                  <a:pt x="2881843" y="1326482"/>
                  <a:pt x="2759887" y="1357293"/>
                </a:cubicBezTo>
                <a:cubicBezTo>
                  <a:pt x="2637931" y="1388104"/>
                  <a:pt x="2465775" y="1355654"/>
                  <a:pt x="2234727" y="1357293"/>
                </a:cubicBezTo>
                <a:cubicBezTo>
                  <a:pt x="2003679" y="1358932"/>
                  <a:pt x="1880363" y="1354775"/>
                  <a:pt x="1676045" y="1357293"/>
                </a:cubicBezTo>
                <a:cubicBezTo>
                  <a:pt x="1471727" y="1359811"/>
                  <a:pt x="1319791" y="1327374"/>
                  <a:pt x="1117363" y="1357293"/>
                </a:cubicBezTo>
                <a:cubicBezTo>
                  <a:pt x="914935" y="1387212"/>
                  <a:pt x="707695" y="1320486"/>
                  <a:pt x="491640" y="1357293"/>
                </a:cubicBezTo>
                <a:cubicBezTo>
                  <a:pt x="275585" y="1394100"/>
                  <a:pt x="114457" y="1354732"/>
                  <a:pt x="0" y="1357293"/>
                </a:cubicBezTo>
                <a:cubicBezTo>
                  <a:pt x="-24023" y="1257832"/>
                  <a:pt x="22387" y="1061338"/>
                  <a:pt x="0" y="932008"/>
                </a:cubicBezTo>
                <a:cubicBezTo>
                  <a:pt x="-22387" y="802678"/>
                  <a:pt x="19511" y="592457"/>
                  <a:pt x="0" y="479577"/>
                </a:cubicBezTo>
                <a:cubicBezTo>
                  <a:pt x="-19511" y="366697"/>
                  <a:pt x="34845" y="164543"/>
                  <a:pt x="0" y="0"/>
                </a:cubicBezTo>
                <a:close/>
              </a:path>
              <a:path w="3352090" h="1357293" stroke="0" extrusionOk="0">
                <a:moveTo>
                  <a:pt x="0" y="0"/>
                </a:moveTo>
                <a:cubicBezTo>
                  <a:pt x="152193" y="-37889"/>
                  <a:pt x="300073" y="708"/>
                  <a:pt x="491640" y="0"/>
                </a:cubicBezTo>
                <a:cubicBezTo>
                  <a:pt x="683207" y="-708"/>
                  <a:pt x="885046" y="37430"/>
                  <a:pt x="1016801" y="0"/>
                </a:cubicBezTo>
                <a:cubicBezTo>
                  <a:pt x="1148556" y="-37430"/>
                  <a:pt x="1373149" y="49185"/>
                  <a:pt x="1541961" y="0"/>
                </a:cubicBezTo>
                <a:cubicBezTo>
                  <a:pt x="1710773" y="-49185"/>
                  <a:pt x="1831935" y="4332"/>
                  <a:pt x="2100643" y="0"/>
                </a:cubicBezTo>
                <a:cubicBezTo>
                  <a:pt x="2369351" y="-4332"/>
                  <a:pt x="2519911" y="37118"/>
                  <a:pt x="2659325" y="0"/>
                </a:cubicBezTo>
                <a:cubicBezTo>
                  <a:pt x="2798739" y="-37118"/>
                  <a:pt x="3153029" y="2328"/>
                  <a:pt x="3352090" y="0"/>
                </a:cubicBezTo>
                <a:cubicBezTo>
                  <a:pt x="3365568" y="104929"/>
                  <a:pt x="3325576" y="354000"/>
                  <a:pt x="3352090" y="452431"/>
                </a:cubicBezTo>
                <a:cubicBezTo>
                  <a:pt x="3378604" y="550862"/>
                  <a:pt x="3318268" y="713995"/>
                  <a:pt x="3352090" y="932008"/>
                </a:cubicBezTo>
                <a:cubicBezTo>
                  <a:pt x="3385912" y="1150021"/>
                  <a:pt x="3329395" y="1256586"/>
                  <a:pt x="3352090" y="1357293"/>
                </a:cubicBezTo>
                <a:cubicBezTo>
                  <a:pt x="3098965" y="1366873"/>
                  <a:pt x="2954906" y="1316858"/>
                  <a:pt x="2759887" y="1357293"/>
                </a:cubicBezTo>
                <a:cubicBezTo>
                  <a:pt x="2564868" y="1397728"/>
                  <a:pt x="2418226" y="1297296"/>
                  <a:pt x="2201206" y="1357293"/>
                </a:cubicBezTo>
                <a:cubicBezTo>
                  <a:pt x="1984186" y="1417290"/>
                  <a:pt x="1890258" y="1332384"/>
                  <a:pt x="1676045" y="1357293"/>
                </a:cubicBezTo>
                <a:cubicBezTo>
                  <a:pt x="1461832" y="1382202"/>
                  <a:pt x="1207561" y="1309930"/>
                  <a:pt x="1050322" y="1357293"/>
                </a:cubicBezTo>
                <a:cubicBezTo>
                  <a:pt x="893083" y="1404656"/>
                  <a:pt x="488925" y="1265352"/>
                  <a:pt x="0" y="1357293"/>
                </a:cubicBezTo>
                <a:cubicBezTo>
                  <a:pt x="-30149" y="1129768"/>
                  <a:pt x="13912" y="1083519"/>
                  <a:pt x="0" y="891289"/>
                </a:cubicBezTo>
                <a:cubicBezTo>
                  <a:pt x="-13912" y="699059"/>
                  <a:pt x="23725" y="649179"/>
                  <a:pt x="0" y="466004"/>
                </a:cubicBezTo>
                <a:cubicBezTo>
                  <a:pt x="-23725" y="282830"/>
                  <a:pt x="26111" y="1315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472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A4F05-CC5C-4029-B1B5-28620D4DED38}"/>
              </a:ext>
            </a:extLst>
          </p:cNvPr>
          <p:cNvSpPr txBox="1"/>
          <p:nvPr/>
        </p:nvSpPr>
        <p:spPr>
          <a:xfrm>
            <a:off x="849458" y="1753096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8CAA2-9537-4860-A9D5-7F7BD88117E9}"/>
              </a:ext>
            </a:extLst>
          </p:cNvPr>
          <p:cNvSpPr/>
          <p:nvPr/>
        </p:nvSpPr>
        <p:spPr>
          <a:xfrm>
            <a:off x="829436" y="2170942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Jack and Jill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D6B61-12CF-4B97-A679-6A9E3B72A4EA}"/>
              </a:ext>
            </a:extLst>
          </p:cNvPr>
          <p:cNvSpPr txBox="1"/>
          <p:nvPr/>
        </p:nvSpPr>
        <p:spPr>
          <a:xfrm>
            <a:off x="829436" y="3372880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20D35-84D0-4877-B85E-4A6D49BBA45C}"/>
              </a:ext>
            </a:extLst>
          </p:cNvPr>
          <p:cNvSpPr/>
          <p:nvPr/>
        </p:nvSpPr>
        <p:spPr>
          <a:xfrm>
            <a:off x="855940" y="3836234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Went up the hill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76ABB-333F-43C5-925F-6820ED949572}"/>
              </a:ext>
            </a:extLst>
          </p:cNvPr>
          <p:cNvSpPr txBox="1"/>
          <p:nvPr/>
        </p:nvSpPr>
        <p:spPr>
          <a:xfrm>
            <a:off x="855940" y="5356876"/>
            <a:ext cx="30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 Node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8F4DA-17FB-47C8-BFCF-4655DFAB82CB}"/>
              </a:ext>
            </a:extLst>
          </p:cNvPr>
          <p:cNvSpPr/>
          <p:nvPr/>
        </p:nvSpPr>
        <p:spPr>
          <a:xfrm>
            <a:off x="855940" y="5834617"/>
            <a:ext cx="2120348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To fetch a pail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A4FDFA-C8C9-4A63-9DC9-D9A09D4E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885" y="1513220"/>
            <a:ext cx="5716081" cy="50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program- Map Step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1E27A-5389-42D5-AD5C-96EFB3BF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1868853"/>
            <a:ext cx="3297256" cy="4861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27A32-EDF7-4EF0-86CE-1187DD53AE1C}"/>
              </a:ext>
            </a:extLst>
          </p:cNvPr>
          <p:cNvSpPr txBox="1"/>
          <p:nvPr/>
        </p:nvSpPr>
        <p:spPr>
          <a:xfrm>
            <a:off x="8291744" y="2828828"/>
            <a:ext cx="3193774" cy="156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Map Step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Transformation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Converts the input to Key value pair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30D413F6-1D2A-4C05-AE39-A4C2CDE82735}"/>
              </a:ext>
            </a:extLst>
          </p:cNvPr>
          <p:cNvSpPr/>
          <p:nvPr/>
        </p:nvSpPr>
        <p:spPr>
          <a:xfrm>
            <a:off x="4002157" y="2107096"/>
            <a:ext cx="1351721" cy="1060172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4EA5488C-1226-4DD4-AAB2-E11DE360FAC8}"/>
              </a:ext>
            </a:extLst>
          </p:cNvPr>
          <p:cNvSpPr/>
          <p:nvPr/>
        </p:nvSpPr>
        <p:spPr>
          <a:xfrm>
            <a:off x="4002157" y="3690733"/>
            <a:ext cx="1351721" cy="1060172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D45B9179-1FA8-4D09-8E9D-EF0277AE5D2C}"/>
              </a:ext>
            </a:extLst>
          </p:cNvPr>
          <p:cNvSpPr/>
          <p:nvPr/>
        </p:nvSpPr>
        <p:spPr>
          <a:xfrm>
            <a:off x="4002157" y="5380383"/>
            <a:ext cx="1351721" cy="1060172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099D23A-84E0-4900-867A-F4CFC7AC3C2D}"/>
              </a:ext>
            </a:extLst>
          </p:cNvPr>
          <p:cNvSpPr/>
          <p:nvPr/>
        </p:nvSpPr>
        <p:spPr>
          <a:xfrm>
            <a:off x="5459896" y="1868853"/>
            <a:ext cx="2261757" cy="1560140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C82BE-5ADB-442C-80A5-037E4D688373}"/>
              </a:ext>
            </a:extLst>
          </p:cNvPr>
          <p:cNvSpPr txBox="1"/>
          <p:nvPr/>
        </p:nvSpPr>
        <p:spPr>
          <a:xfrm>
            <a:off x="5815521" y="2231480"/>
            <a:ext cx="155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&lt;Jack, 1&gt;</a:t>
            </a:r>
          </a:p>
          <a:p>
            <a:pPr algn="just"/>
            <a:r>
              <a:rPr lang="en-IN" b="1" dirty="0"/>
              <a:t>&lt;And, 1&gt;</a:t>
            </a:r>
          </a:p>
          <a:p>
            <a:pPr algn="just"/>
            <a:r>
              <a:rPr lang="en-IN" b="1" dirty="0"/>
              <a:t>&lt;Jill,1&gt;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D9D4FFB-696D-4A3C-AB30-439C6FF579EC}"/>
              </a:ext>
            </a:extLst>
          </p:cNvPr>
          <p:cNvSpPr/>
          <p:nvPr/>
        </p:nvSpPr>
        <p:spPr>
          <a:xfrm>
            <a:off x="5459896" y="3517437"/>
            <a:ext cx="2261757" cy="1560140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A2F3B07-8F74-49ED-955D-848D00A7B30E}"/>
              </a:ext>
            </a:extLst>
          </p:cNvPr>
          <p:cNvSpPr/>
          <p:nvPr/>
        </p:nvSpPr>
        <p:spPr>
          <a:xfrm>
            <a:off x="5459896" y="5157065"/>
            <a:ext cx="2261757" cy="1560140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2231C-22F2-4B93-8D0A-F19EF8CCE4B2}"/>
              </a:ext>
            </a:extLst>
          </p:cNvPr>
          <p:cNvSpPr txBox="1"/>
          <p:nvPr/>
        </p:nvSpPr>
        <p:spPr>
          <a:xfrm>
            <a:off x="5815520" y="3837702"/>
            <a:ext cx="1550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&lt;went, 1&gt;</a:t>
            </a:r>
          </a:p>
          <a:p>
            <a:pPr algn="just"/>
            <a:r>
              <a:rPr lang="en-IN" sz="1600" b="1" dirty="0"/>
              <a:t>&lt;to, 1&gt;</a:t>
            </a:r>
          </a:p>
          <a:p>
            <a:pPr algn="just"/>
            <a:r>
              <a:rPr lang="en-IN" sz="1600" b="1" dirty="0"/>
              <a:t>&lt;the,1&gt;</a:t>
            </a:r>
          </a:p>
          <a:p>
            <a:pPr algn="just"/>
            <a:r>
              <a:rPr lang="en-IN" sz="1600" b="1" dirty="0"/>
              <a:t>&lt;hill,1&gt;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9FBFE-4305-4AEB-947A-4A0A069E132D}"/>
              </a:ext>
            </a:extLst>
          </p:cNvPr>
          <p:cNvSpPr txBox="1"/>
          <p:nvPr/>
        </p:nvSpPr>
        <p:spPr>
          <a:xfrm>
            <a:off x="5939274" y="5541542"/>
            <a:ext cx="1550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/>
              <a:t>&lt;To, 1&gt;</a:t>
            </a:r>
          </a:p>
          <a:p>
            <a:pPr algn="just"/>
            <a:r>
              <a:rPr lang="en-IN" sz="1600" b="1" dirty="0"/>
              <a:t>&lt;fetch, 1&gt;</a:t>
            </a:r>
          </a:p>
          <a:p>
            <a:pPr algn="just"/>
            <a:r>
              <a:rPr lang="en-IN" sz="1600" b="1" dirty="0"/>
              <a:t>&lt;a,1&gt;</a:t>
            </a:r>
          </a:p>
          <a:p>
            <a:pPr algn="just"/>
            <a:r>
              <a:rPr lang="en-IN" sz="1600" b="1" dirty="0"/>
              <a:t>&lt;pail,1&gt;</a:t>
            </a:r>
          </a:p>
        </p:txBody>
      </p:sp>
    </p:spTree>
    <p:extLst>
      <p:ext uri="{BB962C8B-B14F-4D97-AF65-F5344CB8AC3E}">
        <p14:creationId xmlns:p14="http://schemas.microsoft.com/office/powerpoint/2010/main" val="20423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 –Sort/Merge Operation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C0063D-F888-4D85-8A6B-F4BFBD55CF54}"/>
              </a:ext>
            </a:extLst>
          </p:cNvPr>
          <p:cNvCxnSpPr/>
          <p:nvPr/>
        </p:nvCxnSpPr>
        <p:spPr>
          <a:xfrm>
            <a:off x="2875722" y="2226365"/>
            <a:ext cx="9409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45958-F81D-4B54-9925-69BECF17B8D4}"/>
              </a:ext>
            </a:extLst>
          </p:cNvPr>
          <p:cNvCxnSpPr/>
          <p:nvPr/>
        </p:nvCxnSpPr>
        <p:spPr>
          <a:xfrm>
            <a:off x="2875722" y="4008783"/>
            <a:ext cx="9409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4D394A-A8BF-4C65-94AB-DAFFC558D507}"/>
              </a:ext>
            </a:extLst>
          </p:cNvPr>
          <p:cNvCxnSpPr/>
          <p:nvPr/>
        </p:nvCxnSpPr>
        <p:spPr>
          <a:xfrm>
            <a:off x="2875722" y="6003235"/>
            <a:ext cx="9409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D2A74170-523F-4491-AAA9-A987D6BCA0A0}"/>
              </a:ext>
            </a:extLst>
          </p:cNvPr>
          <p:cNvSpPr/>
          <p:nvPr/>
        </p:nvSpPr>
        <p:spPr>
          <a:xfrm>
            <a:off x="4059150" y="1604755"/>
            <a:ext cx="4073699" cy="4972078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780A1-1DAB-4736-95FE-E7E99606A9CB}"/>
              </a:ext>
            </a:extLst>
          </p:cNvPr>
          <p:cNvSpPr txBox="1"/>
          <p:nvPr/>
        </p:nvSpPr>
        <p:spPr>
          <a:xfrm>
            <a:off x="4651513" y="2411896"/>
            <a:ext cx="2862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&lt;a,1&gt;</a:t>
            </a:r>
          </a:p>
          <a:p>
            <a:r>
              <a:rPr lang="en-IN" sz="2000" b="1" dirty="0"/>
              <a:t>&lt;And,1&gt;</a:t>
            </a:r>
          </a:p>
          <a:p>
            <a:r>
              <a:rPr lang="en-IN" sz="2000" b="1" dirty="0"/>
              <a:t>&lt;fetch,1&gt;</a:t>
            </a:r>
          </a:p>
          <a:p>
            <a:r>
              <a:rPr lang="en-IN" sz="2000" b="1" dirty="0"/>
              <a:t>&lt;hill,1&gt;</a:t>
            </a:r>
          </a:p>
          <a:p>
            <a:r>
              <a:rPr lang="en-IN" sz="2000" b="1" dirty="0"/>
              <a:t>&lt;Jack,1&gt;</a:t>
            </a:r>
          </a:p>
          <a:p>
            <a:r>
              <a:rPr lang="en-IN" sz="2000" b="1" dirty="0"/>
              <a:t>&lt;Jill,1&gt;</a:t>
            </a:r>
          </a:p>
          <a:p>
            <a:r>
              <a:rPr lang="en-IN" sz="2000" b="1" dirty="0"/>
              <a:t>&lt;pail,1&gt;</a:t>
            </a:r>
          </a:p>
          <a:p>
            <a:r>
              <a:rPr lang="en-IN" sz="2000" b="1" dirty="0"/>
              <a:t>&lt;the,1&gt;</a:t>
            </a:r>
          </a:p>
          <a:p>
            <a:r>
              <a:rPr lang="en-IN" sz="2000" b="1" dirty="0"/>
              <a:t>&lt;to,(1,1)&gt;</a:t>
            </a:r>
          </a:p>
          <a:p>
            <a:r>
              <a:rPr lang="en-IN" sz="2000" b="1" dirty="0"/>
              <a:t>&lt;went,1&gt;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5BCA0-063F-4A9A-B484-BA4289F4C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92" y="1887848"/>
            <a:ext cx="2227064" cy="45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program-Reduce Program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3BC8B-696A-4411-A143-33954E794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86" y="1760117"/>
            <a:ext cx="4106517" cy="4970388"/>
          </a:xfrm>
          <a:prstGeom prst="rect">
            <a:avLst/>
          </a:prstGeom>
        </p:spPr>
      </p:pic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B1FD1EFA-6017-4B3A-9064-7B4951D99195}"/>
              </a:ext>
            </a:extLst>
          </p:cNvPr>
          <p:cNvSpPr/>
          <p:nvPr/>
        </p:nvSpPr>
        <p:spPr>
          <a:xfrm>
            <a:off x="4956313" y="3429000"/>
            <a:ext cx="2637186" cy="1832089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Reduce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9B5563E-9894-42BD-8645-B46931C4D314}"/>
              </a:ext>
            </a:extLst>
          </p:cNvPr>
          <p:cNvSpPr/>
          <p:nvPr/>
        </p:nvSpPr>
        <p:spPr>
          <a:xfrm>
            <a:off x="7739270" y="1868853"/>
            <a:ext cx="3207026" cy="4624706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E7CBB-CEBC-4F00-A867-B8B2D0112796}"/>
              </a:ext>
            </a:extLst>
          </p:cNvPr>
          <p:cNvSpPr txBox="1"/>
          <p:nvPr/>
        </p:nvSpPr>
        <p:spPr>
          <a:xfrm>
            <a:off x="8407237" y="2596156"/>
            <a:ext cx="2862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&lt;a,1&gt;</a:t>
            </a:r>
          </a:p>
          <a:p>
            <a:r>
              <a:rPr lang="en-IN" sz="2000" b="1" dirty="0"/>
              <a:t>&lt;And,1&gt;</a:t>
            </a:r>
          </a:p>
          <a:p>
            <a:r>
              <a:rPr lang="en-IN" sz="2000" b="1" dirty="0"/>
              <a:t>&lt;fetch,1&gt;</a:t>
            </a:r>
          </a:p>
          <a:p>
            <a:r>
              <a:rPr lang="en-IN" sz="2000" b="1" dirty="0"/>
              <a:t>&lt;hill,1&gt;</a:t>
            </a:r>
          </a:p>
          <a:p>
            <a:r>
              <a:rPr lang="en-IN" sz="2000" b="1" dirty="0"/>
              <a:t>&lt;Jack,1&gt;</a:t>
            </a:r>
          </a:p>
          <a:p>
            <a:r>
              <a:rPr lang="en-IN" sz="2000" b="1" dirty="0"/>
              <a:t>&lt;Jill,1&gt;</a:t>
            </a:r>
          </a:p>
          <a:p>
            <a:r>
              <a:rPr lang="en-IN" sz="2000" b="1" dirty="0"/>
              <a:t>&lt;pail,1&gt;</a:t>
            </a:r>
          </a:p>
          <a:p>
            <a:r>
              <a:rPr lang="en-IN" sz="2000" b="1" dirty="0"/>
              <a:t>&lt;the,1&gt;</a:t>
            </a:r>
          </a:p>
          <a:p>
            <a:r>
              <a:rPr lang="en-IN" sz="2000" b="1" dirty="0"/>
              <a:t>&lt;to,2&gt;</a:t>
            </a:r>
          </a:p>
          <a:p>
            <a:r>
              <a:rPr lang="en-IN" sz="2000" b="1" dirty="0"/>
              <a:t>&lt;went,1&gt;</a:t>
            </a:r>
          </a:p>
        </p:txBody>
      </p:sp>
    </p:spTree>
    <p:extLst>
      <p:ext uri="{BB962C8B-B14F-4D97-AF65-F5344CB8AC3E}">
        <p14:creationId xmlns:p14="http://schemas.microsoft.com/office/powerpoint/2010/main" val="111042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Single Frame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0C261-03C8-4BFB-8D18-EF3E15EC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42" y="1986169"/>
            <a:ext cx="5314950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5E491-230B-4455-998F-20049F567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492" y="1986169"/>
            <a:ext cx="3173482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FFB61-1505-4F18-BFB3-BA8BE7C3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974" y="2167144"/>
            <a:ext cx="2994991" cy="337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A2342-8373-410E-80A5-BC6C62AD437C}"/>
              </a:ext>
            </a:extLst>
          </p:cNvPr>
          <p:cNvSpPr txBox="1"/>
          <p:nvPr/>
        </p:nvSpPr>
        <p:spPr>
          <a:xfrm>
            <a:off x="3540916" y="6046945"/>
            <a:ext cx="22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Map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02B92-83D1-4FF5-8F49-7B48AF7354A7}"/>
              </a:ext>
            </a:extLst>
          </p:cNvPr>
          <p:cNvSpPr txBox="1"/>
          <p:nvPr/>
        </p:nvSpPr>
        <p:spPr>
          <a:xfrm>
            <a:off x="545511" y="6089374"/>
            <a:ext cx="22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Input Split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DBEFD-EFF6-4794-B516-3C58AD198E15}"/>
              </a:ext>
            </a:extLst>
          </p:cNvPr>
          <p:cNvSpPr txBox="1"/>
          <p:nvPr/>
        </p:nvSpPr>
        <p:spPr>
          <a:xfrm>
            <a:off x="6755037" y="5975394"/>
            <a:ext cx="22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Merge/Sort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5787D-C391-49C6-A509-0EF1D692684E}"/>
              </a:ext>
            </a:extLst>
          </p:cNvPr>
          <p:cNvSpPr txBox="1"/>
          <p:nvPr/>
        </p:nvSpPr>
        <p:spPr>
          <a:xfrm>
            <a:off x="9921424" y="5974058"/>
            <a:ext cx="22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Reduce Phase</a:t>
            </a:r>
          </a:p>
        </p:txBody>
      </p:sp>
    </p:spTree>
    <p:extLst>
      <p:ext uri="{BB962C8B-B14F-4D97-AF65-F5344CB8AC3E}">
        <p14:creationId xmlns:p14="http://schemas.microsoft.com/office/powerpoint/2010/main" val="344447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4414B-9AC9-43A1-A237-A18B1BD6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1868853"/>
            <a:ext cx="9448800" cy="3838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1A85A-E0DB-45B0-8217-D4682CEE45A6}"/>
              </a:ext>
            </a:extLst>
          </p:cNvPr>
          <p:cNvSpPr txBox="1"/>
          <p:nvPr/>
        </p:nvSpPr>
        <p:spPr>
          <a:xfrm>
            <a:off x="1033670" y="5541542"/>
            <a:ext cx="6188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www.hadoopinrealworld.com</a:t>
            </a:r>
          </a:p>
        </p:txBody>
      </p:sp>
    </p:spTree>
    <p:extLst>
      <p:ext uri="{BB962C8B-B14F-4D97-AF65-F5344CB8AC3E}">
        <p14:creationId xmlns:p14="http://schemas.microsoft.com/office/powerpoint/2010/main" val="17904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con 1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1006732" y="5101686"/>
            <a:ext cx="336224" cy="337705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52 w 192"/>
              <a:gd name="T11" fmla="*/ 66 h 192"/>
              <a:gd name="T12" fmla="*/ 78 w 192"/>
              <a:gd name="T13" fmla="*/ 141 h 192"/>
              <a:gd name="T14" fmla="*/ 66 w 192"/>
              <a:gd name="T15" fmla="*/ 141 h 192"/>
              <a:gd name="T16" fmla="*/ 35 w 192"/>
              <a:gd name="T17" fmla="*/ 110 h 192"/>
              <a:gd name="T18" fmla="*/ 35 w 192"/>
              <a:gd name="T19" fmla="*/ 98 h 192"/>
              <a:gd name="T20" fmla="*/ 48 w 192"/>
              <a:gd name="T21" fmla="*/ 98 h 192"/>
              <a:gd name="T22" fmla="*/ 72 w 192"/>
              <a:gd name="T23" fmla="*/ 122 h 192"/>
              <a:gd name="T24" fmla="*/ 140 w 192"/>
              <a:gd name="T25" fmla="*/ 54 h 192"/>
              <a:gd name="T26" fmla="*/ 152 w 192"/>
              <a:gd name="T27" fmla="*/ 54 h 192"/>
              <a:gd name="T28" fmla="*/ 152 w 192"/>
              <a:gd name="T29" fmla="*/ 6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52" y="66"/>
                </a:moveTo>
                <a:cubicBezTo>
                  <a:pt x="78" y="141"/>
                  <a:pt x="78" y="141"/>
                  <a:pt x="78" y="141"/>
                </a:cubicBezTo>
                <a:cubicBezTo>
                  <a:pt x="75" y="144"/>
                  <a:pt x="69" y="144"/>
                  <a:pt x="66" y="141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2" y="107"/>
                  <a:pt x="32" y="101"/>
                  <a:pt x="35" y="98"/>
                </a:cubicBezTo>
                <a:cubicBezTo>
                  <a:pt x="39" y="95"/>
                  <a:pt x="44" y="95"/>
                  <a:pt x="48" y="98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3" y="51"/>
                  <a:pt x="149" y="51"/>
                  <a:pt x="152" y="54"/>
                </a:cubicBezTo>
                <a:cubicBezTo>
                  <a:pt x="156" y="57"/>
                  <a:pt x="156" y="63"/>
                  <a:pt x="152" y="6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4" name="Icon 2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1009993" y="4044807"/>
            <a:ext cx="336224" cy="337705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52 w 192"/>
              <a:gd name="T11" fmla="*/ 66 h 192"/>
              <a:gd name="T12" fmla="*/ 78 w 192"/>
              <a:gd name="T13" fmla="*/ 141 h 192"/>
              <a:gd name="T14" fmla="*/ 66 w 192"/>
              <a:gd name="T15" fmla="*/ 141 h 192"/>
              <a:gd name="T16" fmla="*/ 35 w 192"/>
              <a:gd name="T17" fmla="*/ 110 h 192"/>
              <a:gd name="T18" fmla="*/ 35 w 192"/>
              <a:gd name="T19" fmla="*/ 98 h 192"/>
              <a:gd name="T20" fmla="*/ 48 w 192"/>
              <a:gd name="T21" fmla="*/ 98 h 192"/>
              <a:gd name="T22" fmla="*/ 72 w 192"/>
              <a:gd name="T23" fmla="*/ 122 h 192"/>
              <a:gd name="T24" fmla="*/ 140 w 192"/>
              <a:gd name="T25" fmla="*/ 54 h 192"/>
              <a:gd name="T26" fmla="*/ 152 w 192"/>
              <a:gd name="T27" fmla="*/ 54 h 192"/>
              <a:gd name="T28" fmla="*/ 152 w 192"/>
              <a:gd name="T29" fmla="*/ 6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52" y="66"/>
                </a:moveTo>
                <a:cubicBezTo>
                  <a:pt x="78" y="141"/>
                  <a:pt x="78" y="141"/>
                  <a:pt x="78" y="141"/>
                </a:cubicBezTo>
                <a:cubicBezTo>
                  <a:pt x="75" y="144"/>
                  <a:pt x="69" y="144"/>
                  <a:pt x="66" y="141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2" y="107"/>
                  <a:pt x="32" y="101"/>
                  <a:pt x="35" y="98"/>
                </a:cubicBezTo>
                <a:cubicBezTo>
                  <a:pt x="39" y="95"/>
                  <a:pt x="44" y="95"/>
                  <a:pt x="48" y="98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3" y="51"/>
                  <a:pt x="149" y="51"/>
                  <a:pt x="152" y="54"/>
                </a:cubicBezTo>
                <a:cubicBezTo>
                  <a:pt x="156" y="57"/>
                  <a:pt x="156" y="63"/>
                  <a:pt x="152" y="6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2" name="Icon 3"/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1006732" y="2987928"/>
            <a:ext cx="336224" cy="337705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52 w 192"/>
              <a:gd name="T11" fmla="*/ 66 h 192"/>
              <a:gd name="T12" fmla="*/ 78 w 192"/>
              <a:gd name="T13" fmla="*/ 141 h 192"/>
              <a:gd name="T14" fmla="*/ 66 w 192"/>
              <a:gd name="T15" fmla="*/ 141 h 192"/>
              <a:gd name="T16" fmla="*/ 35 w 192"/>
              <a:gd name="T17" fmla="*/ 110 h 192"/>
              <a:gd name="T18" fmla="*/ 35 w 192"/>
              <a:gd name="T19" fmla="*/ 98 h 192"/>
              <a:gd name="T20" fmla="*/ 48 w 192"/>
              <a:gd name="T21" fmla="*/ 98 h 192"/>
              <a:gd name="T22" fmla="*/ 72 w 192"/>
              <a:gd name="T23" fmla="*/ 122 h 192"/>
              <a:gd name="T24" fmla="*/ 140 w 192"/>
              <a:gd name="T25" fmla="*/ 54 h 192"/>
              <a:gd name="T26" fmla="*/ 152 w 192"/>
              <a:gd name="T27" fmla="*/ 54 h 192"/>
              <a:gd name="T28" fmla="*/ 152 w 192"/>
              <a:gd name="T29" fmla="*/ 6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52" y="66"/>
                </a:moveTo>
                <a:cubicBezTo>
                  <a:pt x="78" y="141"/>
                  <a:pt x="78" y="141"/>
                  <a:pt x="78" y="141"/>
                </a:cubicBezTo>
                <a:cubicBezTo>
                  <a:pt x="75" y="144"/>
                  <a:pt x="69" y="144"/>
                  <a:pt x="66" y="141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2" y="107"/>
                  <a:pt x="32" y="101"/>
                  <a:pt x="35" y="98"/>
                </a:cubicBezTo>
                <a:cubicBezTo>
                  <a:pt x="39" y="95"/>
                  <a:pt x="44" y="95"/>
                  <a:pt x="48" y="98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3" y="51"/>
                  <a:pt x="149" y="51"/>
                  <a:pt x="152" y="54"/>
                </a:cubicBezTo>
                <a:cubicBezTo>
                  <a:pt x="156" y="57"/>
                  <a:pt x="156" y="63"/>
                  <a:pt x="152" y="6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1" name="Text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Processing needs to be distributed</a:t>
            </a:r>
            <a:endParaRPr lang="en-US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Distributed storage as HDFS</a:t>
            </a:r>
          </a:p>
          <a:p>
            <a:endParaRPr lang="en-US" dirty="0"/>
          </a:p>
        </p:txBody>
      </p:sp>
      <p:sp>
        <p:nvSpPr>
          <p:cNvPr id="19" name="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What is termed as Big Data?</a:t>
            </a:r>
          </a:p>
          <a:p>
            <a:r>
              <a:rPr lang="en-IN" dirty="0"/>
              <a:t>How can we identify a Big Data Problem?</a:t>
            </a:r>
            <a:endParaRPr lang="ru-RU" dirty="0"/>
          </a:p>
          <a:p>
            <a:endParaRPr lang="en-US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Slowly entering the world of Big Data</a:t>
            </a:r>
          </a:p>
        </p:txBody>
      </p:sp>
      <p:sp>
        <p:nvSpPr>
          <p:cNvPr id="13" name="Rectangle 1"/>
          <p:cNvSpPr/>
          <p:nvPr/>
        </p:nvSpPr>
        <p:spPr>
          <a:xfrm>
            <a:off x="972000" y="1548000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  <a:endParaRPr lang="ru-RU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E305087-70CD-4F55-A5E8-A915C0F612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l="20446" r="20446"/>
          <a:stretch>
            <a:fillRect/>
          </a:stretch>
        </p:blipFill>
        <p:spPr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63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51AC01-4B83-4576-8F36-7B569A8E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44" y="1499490"/>
            <a:ext cx="6296881" cy="48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Dissecting Map Reduce Program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DA8C0-9955-4F04-8645-F35839EDD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3" y="1868853"/>
            <a:ext cx="9240700" cy="47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291986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Mapper Phase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33AEA-F755-4B39-A99F-26D755BF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63" y="2031310"/>
            <a:ext cx="90011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291986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Reducer Phase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4B6F2-2E1F-4CE4-B905-C7C3D249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08" y="1868852"/>
            <a:ext cx="9471991" cy="42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Map Reduce?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Distributed Processing 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625C8-9D58-40A6-820B-EC288320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1" y="2018543"/>
            <a:ext cx="4558388" cy="25526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5FB5CA-FF68-4B8D-B40E-F63C7FF58846}"/>
              </a:ext>
            </a:extLst>
          </p:cNvPr>
          <p:cNvSpPr/>
          <p:nvPr/>
        </p:nvSpPr>
        <p:spPr>
          <a:xfrm>
            <a:off x="251791" y="475542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 err="1">
                <a:latin typeface="calibri (Body)"/>
              </a:rPr>
              <a:t>Source:www.youtube.com</a:t>
            </a:r>
            <a:endParaRPr lang="en-IN" sz="10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C6F99-48E1-4617-8573-8B64F50BB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478" y="2586037"/>
            <a:ext cx="2714625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00E8D-1C04-40AA-AD0E-AB42291A04A6}"/>
              </a:ext>
            </a:extLst>
          </p:cNvPr>
          <p:cNvSpPr txBox="1"/>
          <p:nvPr/>
        </p:nvSpPr>
        <p:spPr>
          <a:xfrm>
            <a:off x="7890325" y="2292626"/>
            <a:ext cx="355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happens if a node go down?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Before processing it goes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Midway its going down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7B6F0-AB6C-48B3-9134-81EA3EC54D62}"/>
              </a:ext>
            </a:extLst>
          </p:cNvPr>
          <p:cNvSpPr/>
          <p:nvPr/>
        </p:nvSpPr>
        <p:spPr>
          <a:xfrm>
            <a:off x="5446315" y="4393200"/>
            <a:ext cx="6493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Repeated Problems</a:t>
            </a:r>
          </a:p>
        </p:txBody>
      </p:sp>
    </p:spTree>
    <p:extLst>
      <p:ext uri="{BB962C8B-B14F-4D97-AF65-F5344CB8AC3E}">
        <p14:creationId xmlns:p14="http://schemas.microsoft.com/office/powerpoint/2010/main" val="13106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Map Reduce?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Distributed Processing 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F9CC9-D53D-4C2C-A142-C225FF59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9" y="1868853"/>
            <a:ext cx="3810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BE23CCE-AA49-4099-80D9-6446029F17AD}"/>
              </a:ext>
            </a:extLst>
          </p:cNvPr>
          <p:cNvSpPr/>
          <p:nvPr/>
        </p:nvSpPr>
        <p:spPr>
          <a:xfrm>
            <a:off x="4443273" y="1868853"/>
            <a:ext cx="1961321" cy="129871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C490C-67E2-4730-B32F-01D05A17FF73}"/>
              </a:ext>
            </a:extLst>
          </p:cNvPr>
          <p:cNvSpPr/>
          <p:nvPr/>
        </p:nvSpPr>
        <p:spPr>
          <a:xfrm>
            <a:off x="6620787" y="2010376"/>
            <a:ext cx="48735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Abstracts programmer</a:t>
            </a:r>
          </a:p>
          <a:p>
            <a:pPr algn="ctr"/>
            <a:r>
              <a:rPr lang="en-US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from these complications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6B5AF4-B023-4BAF-8B89-49E6BF35CFFA}"/>
              </a:ext>
            </a:extLst>
          </p:cNvPr>
          <p:cNvCxnSpPr/>
          <p:nvPr/>
        </p:nvCxnSpPr>
        <p:spPr>
          <a:xfrm>
            <a:off x="5254388" y="3069003"/>
            <a:ext cx="0" cy="3645696"/>
          </a:xfrm>
          <a:prstGeom prst="line">
            <a:avLst/>
          </a:prstGeom>
          <a:ln w="38100"/>
          <a:scene3d>
            <a:camera prst="perspectiveFront"/>
            <a:lightRig rig="threePt" dir="t"/>
          </a:scene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A3D0C-C6C3-49D2-8EEC-BEAC41CCE94F}"/>
              </a:ext>
            </a:extLst>
          </p:cNvPr>
          <p:cNvSpPr txBox="1"/>
          <p:nvPr/>
        </p:nvSpPr>
        <p:spPr>
          <a:xfrm>
            <a:off x="655093" y="4053385"/>
            <a:ext cx="43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Beauty of Hadoop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0458D-7214-4150-ADC8-C704DABD0D04}"/>
              </a:ext>
            </a:extLst>
          </p:cNvPr>
          <p:cNvSpPr txBox="1"/>
          <p:nvPr/>
        </p:nvSpPr>
        <p:spPr>
          <a:xfrm>
            <a:off x="5786651" y="3657600"/>
            <a:ext cx="5750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Concentrate on two functions</a:t>
            </a:r>
          </a:p>
          <a:p>
            <a:r>
              <a:rPr lang="en-IN" dirty="0"/>
              <a:t>Map()</a:t>
            </a:r>
          </a:p>
          <a:p>
            <a:r>
              <a:rPr lang="en-IN" dirty="0"/>
              <a:t>Reduce()</a:t>
            </a:r>
          </a:p>
          <a:p>
            <a:r>
              <a:rPr lang="en-IN" dirty="0"/>
              <a:t>How to solve the problem using Map Reduce Framework?</a:t>
            </a:r>
          </a:p>
          <a:p>
            <a:endParaRPr lang="en-IN" dirty="0"/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“ Rest is in hands of Hadoop”</a:t>
            </a:r>
          </a:p>
        </p:txBody>
      </p:sp>
    </p:spTree>
    <p:extLst>
      <p:ext uri="{BB962C8B-B14F-4D97-AF65-F5344CB8AC3E}">
        <p14:creationId xmlns:p14="http://schemas.microsoft.com/office/powerpoint/2010/main" val="176258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291986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Motivating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291986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DE6AD-4A27-4556-8524-3B314C5226E8}"/>
              </a:ext>
            </a:extLst>
          </p:cNvPr>
          <p:cNvSpPr txBox="1"/>
          <p:nvPr/>
        </p:nvSpPr>
        <p:spPr>
          <a:xfrm>
            <a:off x="795130" y="1919012"/>
            <a:ext cx="53008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 case </a:t>
            </a:r>
          </a:p>
          <a:p>
            <a:endParaRPr lang="en-IN" dirty="0"/>
          </a:p>
          <a:p>
            <a:r>
              <a:rPr lang="en-IN" sz="2400" dirty="0"/>
              <a:t>Find all the files that is having the word “ Big Data”?</a:t>
            </a:r>
          </a:p>
          <a:p>
            <a:endParaRPr lang="en-IN" sz="2400" dirty="0"/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How do we perform this task in a Linux Machine?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759C3-DD8F-4704-A8E9-42927B665630}"/>
              </a:ext>
            </a:extLst>
          </p:cNvPr>
          <p:cNvSpPr/>
          <p:nvPr/>
        </p:nvSpPr>
        <p:spPr>
          <a:xfrm>
            <a:off x="3550059" y="5014555"/>
            <a:ext cx="5289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Grep Command</a:t>
            </a:r>
          </a:p>
        </p:txBody>
      </p:sp>
    </p:spTree>
    <p:extLst>
      <p:ext uri="{BB962C8B-B14F-4D97-AF65-F5344CB8AC3E}">
        <p14:creationId xmlns:p14="http://schemas.microsoft.com/office/powerpoint/2010/main" val="3394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291986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Motivating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154572" y="23905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3B7E4-A264-4904-88B8-3A51BE30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6" y="1932195"/>
            <a:ext cx="5366100" cy="4014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F7DDC-EE6A-4C9F-A32B-54E966C610E8}"/>
              </a:ext>
            </a:extLst>
          </p:cNvPr>
          <p:cNvSpPr txBox="1"/>
          <p:nvPr/>
        </p:nvSpPr>
        <p:spPr>
          <a:xfrm>
            <a:off x="386850" y="6193353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Large Text File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97A26-DFC7-443A-814D-52961C78068F}"/>
              </a:ext>
            </a:extLst>
          </p:cNvPr>
          <p:cNvCxnSpPr>
            <a:cxnSpLocks/>
          </p:cNvCxnSpPr>
          <p:nvPr/>
        </p:nvCxnSpPr>
        <p:spPr>
          <a:xfrm flipH="1">
            <a:off x="6188765" y="1316458"/>
            <a:ext cx="1" cy="55415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B83FA-8F77-4C36-B5E6-5737D0A5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29" y="2476129"/>
            <a:ext cx="5228914" cy="34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291986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Motivating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181077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E5730-15A9-46DC-ADAE-5A2672AF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36" y="2352674"/>
            <a:ext cx="9211996" cy="35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Visualize with an Example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41F48-2B4D-496C-8FB9-7863C57E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92" y="2357437"/>
            <a:ext cx="2850321" cy="28503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F419756-CFFF-473A-BDF1-D89790421F32}"/>
              </a:ext>
            </a:extLst>
          </p:cNvPr>
          <p:cNvSpPr/>
          <p:nvPr/>
        </p:nvSpPr>
        <p:spPr>
          <a:xfrm>
            <a:off x="3780430" y="3657600"/>
            <a:ext cx="1746913" cy="95533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Skydiver Male">
                <a:extLst>
                  <a:ext uri="{FF2B5EF4-FFF2-40B4-BE49-F238E27FC236}">
                    <a16:creationId xmlns:a16="http://schemas.microsoft.com/office/drawing/2014/main" id="{D7BD5BF0-8731-4A4C-BB86-F8432FAA38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40753" y="2074468"/>
              <a:ext cx="1041619" cy="413163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041619" cy="4131633"/>
                    </a:xfrm>
                    <a:prstGeom prst="rect">
                      <a:avLst/>
                    </a:prstGeom>
                  </am3d:spPr>
                  <am3d:camera>
                    <am3d:pos x="0" y="0" z="512674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3714" d="1000000"/>
                    <am3d:preTrans dx="-27279" dy="-17985891" dz="263366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524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Skydiver Male">
                <a:extLst>
                  <a:ext uri="{FF2B5EF4-FFF2-40B4-BE49-F238E27FC236}">
                    <a16:creationId xmlns:a16="http://schemas.microsoft.com/office/drawing/2014/main" id="{D7BD5BF0-8731-4A4C-BB86-F8432FAA38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0753" y="2074468"/>
                <a:ext cx="1041619" cy="413163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7E4378-9347-45DC-A02F-2D44BD3743AD}"/>
              </a:ext>
            </a:extLst>
          </p:cNvPr>
          <p:cNvSpPr txBox="1"/>
          <p:nvPr/>
        </p:nvSpPr>
        <p:spPr>
          <a:xfrm>
            <a:off x="5227093" y="1665027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 of Census Bureau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A749C-152D-4C89-8942-E42DEFA37EB2}"/>
              </a:ext>
            </a:extLst>
          </p:cNvPr>
          <p:cNvSpPr/>
          <p:nvPr/>
        </p:nvSpPr>
        <p:spPr>
          <a:xfrm>
            <a:off x="7152224" y="3251528"/>
            <a:ext cx="48123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Find the population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 all cities in Karnataka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8487A-AD75-4D4C-A241-24459BC14A8A}"/>
              </a:ext>
            </a:extLst>
          </p:cNvPr>
          <p:cNvSpPr txBox="1"/>
          <p:nvPr/>
        </p:nvSpPr>
        <p:spPr>
          <a:xfrm>
            <a:off x="7421217" y="4612938"/>
            <a:ext cx="41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Conditions:</a:t>
            </a:r>
          </a:p>
          <a:p>
            <a:pPr marL="342900" indent="-342900">
              <a:buAutoNum type="arabicPeriod"/>
            </a:pPr>
            <a:r>
              <a:rPr lang="en-IN" dirty="0"/>
              <a:t>You can use all the resources</a:t>
            </a:r>
          </a:p>
          <a:p>
            <a:pPr marL="342900" indent="-342900">
              <a:buAutoNum type="arabicPeriod"/>
            </a:pPr>
            <a:r>
              <a:rPr lang="en-IN" dirty="0"/>
              <a:t>4 months time</a:t>
            </a:r>
          </a:p>
        </p:txBody>
      </p:sp>
    </p:spTree>
    <p:extLst>
      <p:ext uri="{BB962C8B-B14F-4D97-AF65-F5344CB8AC3E}">
        <p14:creationId xmlns:p14="http://schemas.microsoft.com/office/powerpoint/2010/main" val="40520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Hampi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Coorg</a:t>
            </a:r>
            <a:endParaRPr lang="ru-RU" dirty="0"/>
          </a:p>
        </p:txBody>
      </p:sp>
      <p:sp>
        <p:nvSpPr>
          <p:cNvPr id="3" name="Text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Mangalore</a:t>
            </a:r>
            <a:endParaRPr lang="ru-RU" dirty="0"/>
          </a:p>
        </p:txBody>
      </p:sp>
      <p:sp>
        <p:nvSpPr>
          <p:cNvPr id="2" name="Text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Bengaluru</a:t>
            </a:r>
            <a:endParaRPr lang="ru-RU" dirty="0"/>
          </a:p>
        </p:txBody>
      </p:sp>
      <p:sp>
        <p:nvSpPr>
          <p:cNvPr id="5" name="Text 5"/>
          <p:cNvSpPr>
            <a:spLocks noGrp="1"/>
          </p:cNvSpPr>
          <p:nvPr>
            <p:ph type="body" sz="quarter" idx="23"/>
          </p:nvPr>
        </p:nvSpPr>
        <p:spPr>
          <a:xfrm>
            <a:off x="670197" y="1819542"/>
            <a:ext cx="5425803" cy="412421"/>
          </a:xfrm>
        </p:spPr>
        <p:txBody>
          <a:bodyPr/>
          <a:lstStyle/>
          <a:p>
            <a:r>
              <a:rPr lang="en-US" dirty="0"/>
              <a:t>Classic Divide and Conquer Strategy</a:t>
            </a:r>
            <a:endParaRPr lang="ru-RU" sz="1500" dirty="0"/>
          </a:p>
        </p:txBody>
      </p:sp>
      <p:sp>
        <p:nvSpPr>
          <p:cNvPr id="13" name="Rectangle 1"/>
          <p:cNvSpPr/>
          <p:nvPr/>
        </p:nvSpPr>
        <p:spPr>
          <a:xfrm>
            <a:off x="972000" y="1548000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437;p23">
            <a:extLst>
              <a:ext uri="{FF2B5EF4-FFF2-40B4-BE49-F238E27FC236}">
                <a16:creationId xmlns:a16="http://schemas.microsoft.com/office/drawing/2014/main" id="{43300892-3C3E-483E-87E5-EB3889DC30E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of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21;p23">
            <a:extLst>
              <a:ext uri="{FF2B5EF4-FFF2-40B4-BE49-F238E27FC236}">
                <a16:creationId xmlns:a16="http://schemas.microsoft.com/office/drawing/2014/main" id="{2A538864-F3D9-43DB-A7AA-A7741790A9D8}"/>
              </a:ext>
            </a:extLst>
          </p:cNvPr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How to approach the above Problem?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0AD6525-C3A3-4124-B2C1-BABD1247C4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6702" b="167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32BA829-C291-49E3-A770-785F6E1950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E7A92FA-DCE5-49E7-B8C3-998F36F4774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15029" b="1502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042A871-8622-4AE1-AAEB-AE50F34D6AD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6702" b="1670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E63844-70BD-4ECE-9C19-E99793342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645" y="3061091"/>
            <a:ext cx="2143125" cy="214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71CF43-7924-4973-8EC5-AD3D7C4FE769}"/>
              </a:ext>
            </a:extLst>
          </p:cNvPr>
          <p:cNvSpPr txBox="1"/>
          <p:nvPr/>
        </p:nvSpPr>
        <p:spPr>
          <a:xfrm>
            <a:off x="1139687" y="5764998"/>
            <a:ext cx="18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 3</a:t>
            </a:r>
          </a:p>
          <a:p>
            <a:r>
              <a:rPr lang="en-IN" dirty="0"/>
              <a:t>BA 2</a:t>
            </a:r>
          </a:p>
          <a:p>
            <a:r>
              <a:rPr lang="en-IN" dirty="0"/>
              <a:t>BA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3FE873-166C-40F8-96B6-FCCF322F1F6A}"/>
              </a:ext>
            </a:extLst>
          </p:cNvPr>
          <p:cNvSpPr txBox="1"/>
          <p:nvPr/>
        </p:nvSpPr>
        <p:spPr>
          <a:xfrm>
            <a:off x="4221947" y="5744969"/>
            <a:ext cx="18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 3</a:t>
            </a:r>
          </a:p>
          <a:p>
            <a:r>
              <a:rPr lang="en-IN" dirty="0"/>
              <a:t>MA 2</a:t>
            </a:r>
          </a:p>
          <a:p>
            <a:r>
              <a:rPr lang="en-IN" dirty="0"/>
              <a:t>MA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79CDD-C766-4A81-A069-4FBDF8E3C621}"/>
              </a:ext>
            </a:extLst>
          </p:cNvPr>
          <p:cNvSpPr txBox="1"/>
          <p:nvPr/>
        </p:nvSpPr>
        <p:spPr>
          <a:xfrm>
            <a:off x="7262779" y="5744437"/>
            <a:ext cx="18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 3</a:t>
            </a:r>
          </a:p>
          <a:p>
            <a:r>
              <a:rPr lang="en-IN" dirty="0"/>
              <a:t>CA 2</a:t>
            </a:r>
          </a:p>
          <a:p>
            <a:r>
              <a:rPr lang="en-IN" dirty="0"/>
              <a:t>CA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31165-041B-46D4-9391-8BE78CBBBE3E}"/>
              </a:ext>
            </a:extLst>
          </p:cNvPr>
          <p:cNvSpPr txBox="1"/>
          <p:nvPr/>
        </p:nvSpPr>
        <p:spPr>
          <a:xfrm>
            <a:off x="9998765" y="5758674"/>
            <a:ext cx="18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 3</a:t>
            </a:r>
          </a:p>
          <a:p>
            <a:r>
              <a:rPr lang="en-IN" dirty="0"/>
              <a:t>HA 2</a:t>
            </a:r>
          </a:p>
          <a:p>
            <a:r>
              <a:rPr lang="en-IN" dirty="0"/>
              <a:t>HA 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8CACB1-F872-46B7-8F7A-65059B0C4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189" y="364468"/>
            <a:ext cx="1087195" cy="145706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DB72A0-236E-4ECC-97A0-7BA19752D779}"/>
              </a:ext>
            </a:extLst>
          </p:cNvPr>
          <p:cNvCxnSpPr>
            <a:stCxn id="27" idx="0"/>
          </p:cNvCxnSpPr>
          <p:nvPr/>
        </p:nvCxnSpPr>
        <p:spPr>
          <a:xfrm flipV="1">
            <a:off x="1991648" y="1584000"/>
            <a:ext cx="4508541" cy="15012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425520-F29E-450A-AAC7-B3243718705F}"/>
              </a:ext>
            </a:extLst>
          </p:cNvPr>
          <p:cNvCxnSpPr>
            <a:stCxn id="28" idx="0"/>
          </p:cNvCxnSpPr>
          <p:nvPr/>
        </p:nvCxnSpPr>
        <p:spPr>
          <a:xfrm flipV="1">
            <a:off x="4807208" y="1819542"/>
            <a:ext cx="1937083" cy="1241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701F18-F514-4742-B089-86C04888FC27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792579" y="1832610"/>
            <a:ext cx="781901" cy="1252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F58DBC-E224-4643-A9B6-F998CCB4E818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043787" y="1821533"/>
            <a:ext cx="3322110" cy="127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EE11B-8BF8-4EB4-AEE4-B1E4217AE1DD}"/>
              </a:ext>
            </a:extLst>
          </p:cNvPr>
          <p:cNvSpPr txBox="1"/>
          <p:nvPr/>
        </p:nvSpPr>
        <p:spPr>
          <a:xfrm>
            <a:off x="8039313" y="374515"/>
            <a:ext cx="180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 10</a:t>
            </a:r>
          </a:p>
          <a:p>
            <a:r>
              <a:rPr lang="en-IN" dirty="0"/>
              <a:t>MA 10</a:t>
            </a:r>
          </a:p>
          <a:p>
            <a:r>
              <a:rPr lang="en-IN" dirty="0"/>
              <a:t>CA 10</a:t>
            </a:r>
          </a:p>
          <a:p>
            <a:r>
              <a:rPr lang="en-IN" dirty="0"/>
              <a:t>HA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7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58&quot;,&quot;gi&quot;:&quot;3&quot;,&quot;ti&quot;:&quot;ui_elements&quot;,&quot;vs&quot;:{&quot;f&quot;:[388,55,61],&quot;i&quot;:&quot;58&quot;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58&quot;,&quot;gi&quot;:&quot;3&quot;,&quot;ti&quot;:&quot;ui_elements&quot;,&quot;vs&quot;:{&quot;f&quot;:[388,55,61],&quot;i&quot;:&quot;58&quot;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58&quot;,&quot;gi&quot;:&quot;3&quot;,&quot;ti&quot;:&quot;ui_elements&quot;,&quot;vs&quot;:{&quot;f&quot;:[388,55,61],&quot;i&quot;:&quot;58&quot;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185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Summary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Bhavan Naik</cp:lastModifiedBy>
  <cp:revision>2</cp:revision>
  <dcterms:created xsi:type="dcterms:W3CDTF">2020-08-21T04:15:35Z</dcterms:created>
  <dcterms:modified xsi:type="dcterms:W3CDTF">2020-08-25T02:57:56Z</dcterms:modified>
</cp:coreProperties>
</file>