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373" r:id="rId3"/>
    <p:sldId id="369" r:id="rId4"/>
    <p:sldId id="370" r:id="rId5"/>
    <p:sldId id="371" r:id="rId6"/>
    <p:sldId id="372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2" r:id="rId15"/>
    <p:sldId id="381" r:id="rId16"/>
    <p:sldId id="383" r:id="rId17"/>
    <p:sldId id="385" r:id="rId18"/>
    <p:sldId id="386" r:id="rId19"/>
    <p:sldId id="30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2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15516-6E64-40DF-B96B-9703A34396EA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DC8CF-0F61-42FE-A1CC-00A244AF7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66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949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5849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6545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264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358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7574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6655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3293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1099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7959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88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0336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6592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20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9528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894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839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4CCD-B47D-493A-A64F-775B79F5C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12C39-793B-40C6-82C1-13111EEFE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A0265-B6DF-4CFB-96C9-60BDB71B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D129-F1A6-4543-9F7F-3F61B0DD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ECC52-AAD3-48C0-BD68-1A77B6FE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75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B624-F74E-4A23-88F4-848137F0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1CF64-FF41-4A87-B1A8-4563FEC42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5A971-B755-4B45-AA73-BF2F8B7F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DA870-76DF-4E25-99CE-C8FCA5A0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69B10-70A9-4717-A888-52625189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73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4BA61-0E69-4581-8D13-56F32CEAA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6E2C7-E5C8-4FE7-B66A-66B59BCC0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6C95D-9630-4A49-99A5-F878DCD8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702EE-5A70-4CE4-8B39-5B72DD56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A1F9A-5207-481C-BE96-98588A7A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777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524000" y="4105275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1524000" y="1420019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0896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odul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361831" y="4458778"/>
            <a:ext cx="6804212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ru-RU" dirty="0"/>
          </a:p>
        </p:txBody>
      </p:sp>
      <p:sp>
        <p:nvSpPr>
          <p:cNvPr id="12" name="Title"/>
          <p:cNvSpPr>
            <a:spLocks noGrp="1"/>
          </p:cNvSpPr>
          <p:nvPr>
            <p:ph type="ctrTitle" hasCustomPrompt="1"/>
          </p:nvPr>
        </p:nvSpPr>
        <p:spPr>
          <a:xfrm>
            <a:off x="1330218" y="2574277"/>
            <a:ext cx="9540982" cy="1374892"/>
          </a:xfrm>
        </p:spPr>
        <p:txBody>
          <a:bodyPr anchor="t"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3" name="Text 1"/>
          <p:cNvSpPr>
            <a:spLocks noGrp="1"/>
          </p:cNvSpPr>
          <p:nvPr>
            <p:ph type="body" sz="quarter" idx="10" hasCustomPrompt="1"/>
          </p:nvPr>
        </p:nvSpPr>
        <p:spPr>
          <a:xfrm>
            <a:off x="1330324" y="1201738"/>
            <a:ext cx="4814443" cy="585787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3288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8416802" y="-2792"/>
            <a:ext cx="3775198" cy="68607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5" name="Text 1"/>
          <p:cNvSpPr>
            <a:spLocks noGrp="1"/>
          </p:cNvSpPr>
          <p:nvPr>
            <p:ph type="body" sz="quarter" idx="35" hasCustomPrompt="1"/>
          </p:nvPr>
        </p:nvSpPr>
        <p:spPr>
          <a:xfrm>
            <a:off x="926281" y="5565802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4" name="Text 2"/>
          <p:cNvSpPr>
            <a:spLocks noGrp="1"/>
          </p:cNvSpPr>
          <p:nvPr>
            <p:ph type="body" sz="quarter" idx="34" hasCustomPrompt="1"/>
          </p:nvPr>
        </p:nvSpPr>
        <p:spPr>
          <a:xfrm>
            <a:off x="926281" y="4713901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3"/>
          <p:cNvSpPr>
            <a:spLocks noGrp="1"/>
          </p:cNvSpPr>
          <p:nvPr>
            <p:ph type="body" sz="quarter" idx="33" hasCustomPrompt="1"/>
          </p:nvPr>
        </p:nvSpPr>
        <p:spPr>
          <a:xfrm>
            <a:off x="926281" y="3862000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8" name="Text 4"/>
          <p:cNvSpPr>
            <a:spLocks noGrp="1"/>
          </p:cNvSpPr>
          <p:nvPr>
            <p:ph type="body" sz="quarter" idx="32" hasCustomPrompt="1"/>
          </p:nvPr>
        </p:nvSpPr>
        <p:spPr>
          <a:xfrm>
            <a:off x="926281" y="3010099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5"/>
          <p:cNvSpPr>
            <a:spLocks noGrp="1"/>
          </p:cNvSpPr>
          <p:nvPr>
            <p:ph type="body" sz="quarter" idx="31" hasCustomPrompt="1"/>
          </p:nvPr>
        </p:nvSpPr>
        <p:spPr>
          <a:xfrm>
            <a:off x="909439" y="2158198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4"/>
            <a:ext cx="6750786" cy="1113796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3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1"/>
          <p:cNvSpPr>
            <a:spLocks noGrp="1"/>
          </p:cNvSpPr>
          <p:nvPr>
            <p:ph type="body" sz="quarter" idx="24" hasCustomPrompt="1"/>
          </p:nvPr>
        </p:nvSpPr>
        <p:spPr>
          <a:xfrm>
            <a:off x="7294814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2"/>
          <p:cNvSpPr>
            <a:spLocks noGrp="1"/>
          </p:cNvSpPr>
          <p:nvPr>
            <p:ph type="body" sz="quarter" idx="23" hasCustomPrompt="1"/>
          </p:nvPr>
        </p:nvSpPr>
        <p:spPr>
          <a:xfrm>
            <a:off x="7294814" y="3983085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3"/>
          <p:cNvSpPr>
            <a:spLocks noGrp="1"/>
          </p:cNvSpPr>
          <p:nvPr>
            <p:ph type="body" sz="quarter" idx="22" hasCustomPrompt="1"/>
          </p:nvPr>
        </p:nvSpPr>
        <p:spPr>
          <a:xfrm>
            <a:off x="7294814" y="2924377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Text 4"/>
          <p:cNvSpPr>
            <a:spLocks noGrp="1"/>
          </p:cNvSpPr>
          <p:nvPr>
            <p:ph type="body" sz="quarter" idx="21" hasCustomPrompt="1"/>
          </p:nvPr>
        </p:nvSpPr>
        <p:spPr>
          <a:xfrm>
            <a:off x="1642676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1642676" y="402197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1643542" y="2934894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7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2017527"/>
            <a:ext cx="10530388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9248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1903600"/>
            <a:ext cx="10557374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5669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421842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4150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/7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4851400" y="0"/>
            <a:ext cx="7341891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707574" y="2536941"/>
            <a:ext cx="3678161" cy="38976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07574" y="546652"/>
            <a:ext cx="3678160" cy="127368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139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0B82-8257-4443-A5D2-13280DC1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53D1-871D-4E6E-8A2F-52A60F1AD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684B1-CB53-4E34-9CF6-0C48AAB6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322BD-472C-4F51-A769-5441D8DD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84CDF-7915-42EB-A574-5531A5DB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03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/3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5266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5550522" y="1941916"/>
            <a:ext cx="5803277" cy="422687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5550522" y="120644"/>
            <a:ext cx="5803277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59070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42053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17312" y="5066115"/>
            <a:ext cx="10557375" cy="121185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817312" y="3644240"/>
            <a:ext cx="10557375" cy="724035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0929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6096001" cy="6857999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6713394" y="1941917"/>
            <a:ext cx="4839070" cy="394279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6694960" y="120644"/>
            <a:ext cx="4857503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98650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/6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5630666" y="1941918"/>
            <a:ext cx="5666812" cy="402195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8"/>
            <a:ext cx="4191000" cy="40219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704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/4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6807395" y="1941917"/>
            <a:ext cx="4546406" cy="398234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7"/>
            <a:ext cx="5444067" cy="398233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01483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 and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1"/>
          <p:cNvSpPr>
            <a:spLocks noGrp="1"/>
          </p:cNvSpPr>
          <p:nvPr>
            <p:ph type="body" sz="half" idx="16" hasCustomPrompt="1"/>
          </p:nvPr>
        </p:nvSpPr>
        <p:spPr>
          <a:xfrm>
            <a:off x="6035465" y="5455552"/>
            <a:ext cx="4991926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Text 2"/>
          <p:cNvSpPr>
            <a:spLocks noGrp="1"/>
          </p:cNvSpPr>
          <p:nvPr>
            <p:ph type="body" sz="quarter" idx="3" hasCustomPrompt="1"/>
          </p:nvPr>
        </p:nvSpPr>
        <p:spPr>
          <a:xfrm>
            <a:off x="6035465" y="4372693"/>
            <a:ext cx="4991926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1670445"/>
            <a:ext cx="4587659" cy="270224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half" idx="15" hasCustomPrompt="1"/>
          </p:nvPr>
        </p:nvSpPr>
        <p:spPr>
          <a:xfrm>
            <a:off x="703052" y="5455552"/>
            <a:ext cx="4919825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4"/>
          <p:cNvSpPr>
            <a:spLocks noGrp="1"/>
          </p:cNvSpPr>
          <p:nvPr>
            <p:ph type="body" idx="1" hasCustomPrompt="1"/>
          </p:nvPr>
        </p:nvSpPr>
        <p:spPr>
          <a:xfrm>
            <a:off x="703054" y="4372693"/>
            <a:ext cx="4919824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1" y="1660597"/>
            <a:ext cx="4485363" cy="271455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1493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t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1"/>
          <p:cNvSpPr>
            <a:spLocks noGrp="1"/>
          </p:cNvSpPr>
          <p:nvPr>
            <p:ph type="pic" sz="quarter" idx="16" hasCustomPrompt="1"/>
          </p:nvPr>
        </p:nvSpPr>
        <p:spPr>
          <a:xfrm>
            <a:off x="6163258" y="4168184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4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6163258" y="6096439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Picture 2"/>
          <p:cNvSpPr>
            <a:spLocks noGrp="1"/>
          </p:cNvSpPr>
          <p:nvPr>
            <p:ph type="pic" sz="quarter" idx="15" hasCustomPrompt="1"/>
          </p:nvPr>
        </p:nvSpPr>
        <p:spPr>
          <a:xfrm>
            <a:off x="1244198" y="4168829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2"/>
          <p:cNvSpPr>
            <a:spLocks noGrp="1"/>
          </p:cNvSpPr>
          <p:nvPr>
            <p:ph type="body" idx="17" hasCustomPrompt="1"/>
          </p:nvPr>
        </p:nvSpPr>
        <p:spPr>
          <a:xfrm>
            <a:off x="1244198" y="6097318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3"/>
          <p:cNvSpPr>
            <a:spLocks noGrp="1"/>
          </p:cNvSpPr>
          <p:nvPr>
            <p:ph type="pic" sz="quarter" idx="14" hasCustomPrompt="1"/>
          </p:nvPr>
        </p:nvSpPr>
        <p:spPr>
          <a:xfrm>
            <a:off x="6163258" y="1597828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0" name="Text 3"/>
          <p:cNvSpPr>
            <a:spLocks noGrp="1"/>
          </p:cNvSpPr>
          <p:nvPr>
            <p:ph type="body" sz="quarter" idx="3" hasCustomPrompt="1"/>
          </p:nvPr>
        </p:nvSpPr>
        <p:spPr>
          <a:xfrm>
            <a:off x="6163258" y="3526083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3" hasCustomPrompt="1"/>
          </p:nvPr>
        </p:nvSpPr>
        <p:spPr>
          <a:xfrm>
            <a:off x="1244198" y="1598473"/>
            <a:ext cx="4528646" cy="234517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Text 4"/>
          <p:cNvSpPr>
            <a:spLocks noGrp="1"/>
          </p:cNvSpPr>
          <p:nvPr>
            <p:ph type="body" idx="1" hasCustomPrompt="1"/>
          </p:nvPr>
        </p:nvSpPr>
        <p:spPr>
          <a:xfrm>
            <a:off x="1244198" y="3526962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05020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8101092" y="5453090"/>
            <a:ext cx="3431265" cy="95893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idx="21" hasCustomPrompt="1"/>
          </p:nvPr>
        </p:nvSpPr>
        <p:spPr>
          <a:xfrm>
            <a:off x="8091867" y="5087629"/>
            <a:ext cx="3440491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Picture 1"/>
          <p:cNvSpPr>
            <a:spLocks noGrp="1"/>
          </p:cNvSpPr>
          <p:nvPr>
            <p:ph type="pic" sz="quarter" idx="12" hasCustomPrompt="1"/>
          </p:nvPr>
        </p:nvSpPr>
        <p:spPr>
          <a:xfrm>
            <a:off x="8189841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4457111" y="5453091"/>
            <a:ext cx="3385930" cy="95893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4"/>
          <p:cNvSpPr>
            <a:spLocks noGrp="1"/>
          </p:cNvSpPr>
          <p:nvPr>
            <p:ph type="body" idx="20" hasCustomPrompt="1"/>
          </p:nvPr>
        </p:nvSpPr>
        <p:spPr>
          <a:xfrm>
            <a:off x="4451428" y="5087629"/>
            <a:ext cx="3382387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4545859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738274" y="5453090"/>
            <a:ext cx="3369702" cy="958936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6"/>
          <p:cNvSpPr>
            <a:spLocks noGrp="1"/>
          </p:cNvSpPr>
          <p:nvPr>
            <p:ph type="body" idx="1" hasCustomPrompt="1"/>
          </p:nvPr>
        </p:nvSpPr>
        <p:spPr>
          <a:xfrm>
            <a:off x="741816" y="5087629"/>
            <a:ext cx="3366160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3"/>
          <p:cNvSpPr>
            <a:spLocks noGrp="1"/>
          </p:cNvSpPr>
          <p:nvPr>
            <p:ph type="pic" sz="quarter" idx="10" hasCustomPrompt="1"/>
          </p:nvPr>
        </p:nvSpPr>
        <p:spPr>
          <a:xfrm>
            <a:off x="839790" y="2728079"/>
            <a:ext cx="3165548" cy="21481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7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30"/>
            <a:ext cx="10556875" cy="6810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3955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691592" y="4929711"/>
            <a:ext cx="2690419" cy="1334907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23" hasCustomPrompt="1"/>
          </p:nvPr>
        </p:nvSpPr>
        <p:spPr>
          <a:xfrm>
            <a:off x="8691592" y="412648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420685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0318" y="4929710"/>
            <a:ext cx="2705980" cy="133490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22" hasCustomPrompt="1"/>
          </p:nvPr>
        </p:nvSpPr>
        <p:spPr>
          <a:xfrm>
            <a:off x="3259667" y="4159250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989409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3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1592" y="2494622"/>
            <a:ext cx="2690419" cy="128524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8691592" y="170470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6420687" y="1854404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Text 7"/>
          <p:cNvSpPr>
            <a:spLocks noGrp="1"/>
          </p:cNvSpPr>
          <p:nvPr>
            <p:ph type="body" sz="quarter" idx="16" hasCustomPrompt="1"/>
          </p:nvPr>
        </p:nvSpPr>
        <p:spPr>
          <a:xfrm>
            <a:off x="3260318" y="2494623"/>
            <a:ext cx="2705980" cy="1285244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8"/>
          <p:cNvSpPr>
            <a:spLocks noGrp="1"/>
          </p:cNvSpPr>
          <p:nvPr>
            <p:ph type="body" sz="quarter" idx="20" hasCustomPrompt="1"/>
          </p:nvPr>
        </p:nvSpPr>
        <p:spPr>
          <a:xfrm>
            <a:off x="3259667" y="1727742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89411" y="1854403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04932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ideo 1"/>
          <p:cNvSpPr>
            <a:spLocks noGrp="1"/>
          </p:cNvSpPr>
          <p:nvPr>
            <p:ph type="media" sz="quarter" idx="20" hasCustomPrompt="1"/>
          </p:nvPr>
        </p:nvSpPr>
        <p:spPr>
          <a:xfrm>
            <a:off x="4298006" y="2045266"/>
            <a:ext cx="7089342" cy="40668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video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32638" y="1932060"/>
            <a:ext cx="3077589" cy="362676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10557375" cy="1136791"/>
          </a:xfrm>
        </p:spPr>
        <p:txBody>
          <a:bodyPr anchor="b">
            <a:no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88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7EAC-352C-4CAD-87C0-F5FCE8A6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62EEA-91CD-42B7-87BC-ED96C1575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25627-BD4A-4E6F-9B19-E88F70B9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F4AD8-CFCE-49B4-9AF4-66DF80AD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D1E39-1606-4AB2-85EF-D53DF412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5704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jor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1"/>
          <p:cNvSpPr>
            <a:spLocks noGrp="1"/>
          </p:cNvSpPr>
          <p:nvPr>
            <p:ph type="body" sz="quarter" idx="11" hasCustomPrompt="1"/>
          </p:nvPr>
        </p:nvSpPr>
        <p:spPr>
          <a:xfrm>
            <a:off x="7425268" y="3624649"/>
            <a:ext cx="3323825" cy="23986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ext 2"/>
          <p:cNvSpPr>
            <a:spLocks noGrp="1"/>
          </p:cNvSpPr>
          <p:nvPr>
            <p:ph type="body" sz="quarter" idx="20" hasCustomPrompt="1"/>
          </p:nvPr>
        </p:nvSpPr>
        <p:spPr>
          <a:xfrm>
            <a:off x="7823497" y="3065462"/>
            <a:ext cx="2925596" cy="363538"/>
          </a:xfrm>
        </p:spPr>
        <p:txBody>
          <a:bodyPr>
            <a:noAutofit/>
          </a:bodyPr>
          <a:lstStyle>
            <a:lvl1pPr algn="l"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78714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173378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2913786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173379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173380"/>
            <a:ext cx="2094724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173380"/>
            <a:ext cx="2094246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876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09523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"/>
          <p:cNvSpPr>
            <a:spLocks noGrp="1"/>
          </p:cNvSpPr>
          <p:nvPr>
            <p:ph type="body" sz="quarter" idx="20" hasCustomPrompt="1"/>
          </p:nvPr>
        </p:nvSpPr>
        <p:spPr>
          <a:xfrm>
            <a:off x="9557155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9628875" y="3142238"/>
            <a:ext cx="1440000" cy="1440000"/>
          </a:xfrm>
          <a:prstGeom prst="roundRect">
            <a:avLst>
              <a:gd name="adj" fmla="val 1359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Text 2"/>
          <p:cNvSpPr>
            <a:spLocks noGrp="1"/>
          </p:cNvSpPr>
          <p:nvPr>
            <p:ph type="body" sz="quarter" idx="19" hasCustomPrompt="1"/>
          </p:nvPr>
        </p:nvSpPr>
        <p:spPr>
          <a:xfrm>
            <a:off x="7387847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7459565" y="3142238"/>
            <a:ext cx="1440000" cy="1440000"/>
          </a:xfrm>
          <a:prstGeom prst="roundRect">
            <a:avLst>
              <a:gd name="adj" fmla="val 3060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3"/>
          <p:cNvSpPr>
            <a:spLocks noGrp="1"/>
          </p:cNvSpPr>
          <p:nvPr>
            <p:ph type="body" sz="quarter" idx="18" hasCustomPrompt="1"/>
          </p:nvPr>
        </p:nvSpPr>
        <p:spPr>
          <a:xfrm>
            <a:off x="5218540" y="4842459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5290259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ext 4"/>
          <p:cNvSpPr>
            <a:spLocks noGrp="1"/>
          </p:cNvSpPr>
          <p:nvPr>
            <p:ph type="body" sz="quarter" idx="17" hasCustomPrompt="1"/>
          </p:nvPr>
        </p:nvSpPr>
        <p:spPr>
          <a:xfrm>
            <a:off x="3049232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Picture 4"/>
          <p:cNvSpPr>
            <a:spLocks noGrp="1"/>
          </p:cNvSpPr>
          <p:nvPr>
            <p:ph type="pic" sz="quarter" idx="11" hasCustomPrompt="1"/>
          </p:nvPr>
        </p:nvSpPr>
        <p:spPr>
          <a:xfrm>
            <a:off x="3120953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926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" name="Picture 5"/>
          <p:cNvSpPr>
            <a:spLocks noGrp="1"/>
          </p:cNvSpPr>
          <p:nvPr>
            <p:ph type="pic" sz="quarter" idx="10" hasCustomPrompt="1"/>
          </p:nvPr>
        </p:nvSpPr>
        <p:spPr>
          <a:xfrm>
            <a:off x="950964" y="3142238"/>
            <a:ext cx="1440000" cy="1440000"/>
          </a:xfrm>
          <a:prstGeom prst="roundRect">
            <a:avLst>
              <a:gd name="adj" fmla="val 1926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" name="Text 6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69623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6012520" y="5574918"/>
            <a:ext cx="4288169" cy="412421"/>
          </a:xfrm>
        </p:spPr>
        <p:txBody>
          <a:bodyPr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2119239" y="4343401"/>
            <a:ext cx="8181450" cy="114206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5232000" y="2179816"/>
            <a:ext cx="1620000" cy="162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5059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4704958" y="5160670"/>
            <a:ext cx="4288169" cy="412421"/>
          </a:xfrm>
        </p:spPr>
        <p:txBody>
          <a:bodyPr>
            <a:no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4698402" y="3871684"/>
            <a:ext cx="6655399" cy="117739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2236134" y="3864085"/>
            <a:ext cx="1569931" cy="156993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23446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lang="ru-RU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Text 1"/>
          <p:cNvSpPr>
            <a:spLocks noGrp="1"/>
          </p:cNvSpPr>
          <p:nvPr>
            <p:ph type="body" sz="quarter" idx="16" hasCustomPrompt="1"/>
          </p:nvPr>
        </p:nvSpPr>
        <p:spPr>
          <a:xfrm>
            <a:off x="2176670" y="2691009"/>
            <a:ext cx="7605067" cy="207977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43049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3122609" y="5311382"/>
            <a:ext cx="2989955" cy="821061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3122610" y="4940031"/>
            <a:ext cx="2750108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6809316" y="4186666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345240" y="4726666"/>
            <a:ext cx="1620000" cy="162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15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6702808" y="3117447"/>
            <a:ext cx="4650993" cy="997353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6702809" y="2647882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5"/>
          <p:cNvSpPr>
            <a:spLocks noGrp="1"/>
          </p:cNvSpPr>
          <p:nvPr>
            <p:ph type="body" sz="quarter" idx="15" hasCustomPrompt="1"/>
          </p:nvPr>
        </p:nvSpPr>
        <p:spPr>
          <a:xfrm>
            <a:off x="2354749" y="2624440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2089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1540964" y="4317198"/>
            <a:ext cx="39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6562233" y="1134469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6466785" y="4317198"/>
            <a:ext cx="4650993" cy="1814796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6466786" y="384763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685643" y="384755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956478" y="1026156"/>
            <a:ext cx="4650993" cy="1905887"/>
          </a:xfrm>
        </p:spPr>
        <p:txBody>
          <a:bodyPr>
            <a:normAutofit/>
          </a:bodyPr>
          <a:lstStyle>
            <a:lvl1pPr algn="r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8" name="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6466785" y="559541"/>
            <a:ext cx="2901950" cy="450567"/>
          </a:xfrm>
        </p:spPr>
        <p:txBody>
          <a:bodyPr>
            <a:normAutofit/>
          </a:bodyPr>
          <a:lstStyle>
            <a:lvl1pPr algn="l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6"/>
          <p:cNvSpPr>
            <a:spLocks noGrp="1"/>
          </p:cNvSpPr>
          <p:nvPr>
            <p:ph type="body" sz="quarter" idx="18" hasCustomPrompt="1"/>
          </p:nvPr>
        </p:nvSpPr>
        <p:spPr>
          <a:xfrm>
            <a:off x="1540964" y="559541"/>
            <a:ext cx="4066507" cy="450567"/>
          </a:xfrm>
        </p:spPr>
        <p:txBody>
          <a:bodyPr>
            <a:normAutofit/>
          </a:bodyPr>
          <a:lstStyle>
            <a:lvl1pPr algn="r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02841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8284520" y="4445825"/>
            <a:ext cx="3224994" cy="1577288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4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8284521" y="3986199"/>
            <a:ext cx="2777732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570286" y="3906688"/>
            <a:ext cx="1440000" cy="144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Text 3"/>
          <p:cNvSpPr>
            <a:spLocks noGrp="1"/>
          </p:cNvSpPr>
          <p:nvPr>
            <p:ph type="body" sz="quarter" idx="20" hasCustomPrompt="1"/>
          </p:nvPr>
        </p:nvSpPr>
        <p:spPr>
          <a:xfrm>
            <a:off x="2824791" y="398619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7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6490773" y="1037218"/>
            <a:ext cx="4650993" cy="2024034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682814" y="1421596"/>
            <a:ext cx="3960000" cy="21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6490774" y="56765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2824791" y="566426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4419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gratul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6829778" y="2"/>
            <a:ext cx="536222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1115438" y="3330911"/>
            <a:ext cx="5136205" cy="307932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Title"/>
          <p:cNvSpPr>
            <a:spLocks noGrp="1"/>
          </p:cNvSpPr>
          <p:nvPr>
            <p:ph type="title" hasCustomPrompt="1"/>
          </p:nvPr>
        </p:nvSpPr>
        <p:spPr>
          <a:xfrm>
            <a:off x="1115439" y="1171068"/>
            <a:ext cx="5136204" cy="147536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848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F19B-8101-4D72-9744-9C7AD1CC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82EE0-6A35-4889-8877-AFE5C03A7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6020C-8878-4994-8AD6-DE4C92A67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1E19F-9DD2-4053-9C95-4BC3B317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702F4-9F21-430B-8DE7-DD8988F4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F4F5C-8149-4DF2-9604-A61838D0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2911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732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B4BF-B492-4F00-8C05-0F1F3AD6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C7524-A840-4567-9505-9510380AE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8CAB6-7E3A-4F8B-AD2C-1FC0AB23B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34E58-1BB6-4469-B54F-136753D5C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06F43-C176-47AC-A913-729063918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123B3-7E32-4377-8D82-F787859F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CE7BA-E9AF-4F2F-BE17-85B8A79D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77229-BACC-4554-A2BE-A610793D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66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77F7-8C66-488A-929E-19398666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FF2F1D-C046-4352-AFE8-F1E25902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834DA-DD97-42B4-A7FF-F7136740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8791C-EC7C-478B-A293-01EF1955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5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3957B-870F-47CE-B5D2-C722346D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68339-0D88-4F26-AE62-AE878E31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5A56A-63EF-4897-9A63-21532DBF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36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C45F-8698-441D-8175-7EF7883A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54D83-C420-4C84-AE22-947C9269D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073D-6952-4DB2-AD59-F67BAF021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2D733-DFCD-469E-85D4-966FA428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F164D-8006-4EC5-9183-6D9FC1E2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8F5AD-BC10-44F2-A5D9-FE42504C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2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7199-CDF5-423F-9641-01B7EA24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86058-3419-4C6C-A82F-A3DFC6FB8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75972-C33B-46BD-9FB6-686A7AA1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5B618-82C4-49E9-B3C5-A7162C6B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1D8-C861-46AF-93BC-D4CE7D62221D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78CA6-52F0-4940-8F7F-1C686B03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FED28-6A0F-4EDE-A2D1-D0F1F572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13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ags" Target="../tags/tag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232E0-F659-4514-80BB-177CAA9DD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FD45-2CE2-4434-9D6D-960D95FF9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97923-8224-434A-8212-F64638844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71D8-C861-46AF-93BC-D4CE7D62221D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E7677-3B3C-46B7-A1DB-87A09AC22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BA546-9921-46DA-B476-8B3C9BB03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CA950-0B21-42D1-A26C-F00639357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96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31"/>
    </p:custDataLst>
    <p:extLst>
      <p:ext uri="{BB962C8B-B14F-4D97-AF65-F5344CB8AC3E}">
        <p14:creationId xmlns:p14="http://schemas.microsoft.com/office/powerpoint/2010/main" val="275057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90" r:id="rId28"/>
    <p:sldLayoutId id="2147483691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335037" y="3320451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Map Reduce Program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69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Running the Map and reduce in Hadoop Infrastructure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 in 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4C5017-15A3-42DB-8AAB-2E85C1CD409A}"/>
              </a:ext>
            </a:extLst>
          </p:cNvPr>
          <p:cNvSpPr/>
          <p:nvPr/>
        </p:nvSpPr>
        <p:spPr>
          <a:xfrm>
            <a:off x="393111" y="1924885"/>
            <a:ext cx="5513695" cy="3616657"/>
          </a:xfrm>
          <a:custGeom>
            <a:avLst/>
            <a:gdLst>
              <a:gd name="connsiteX0" fmla="*/ 0 w 5513695"/>
              <a:gd name="connsiteY0" fmla="*/ 602788 h 3616657"/>
              <a:gd name="connsiteX1" fmla="*/ 602788 w 5513695"/>
              <a:gd name="connsiteY1" fmla="*/ 0 h 3616657"/>
              <a:gd name="connsiteX2" fmla="*/ 4910907 w 5513695"/>
              <a:gd name="connsiteY2" fmla="*/ 0 h 3616657"/>
              <a:gd name="connsiteX3" fmla="*/ 5513695 w 5513695"/>
              <a:gd name="connsiteY3" fmla="*/ 602788 h 3616657"/>
              <a:gd name="connsiteX4" fmla="*/ 5513695 w 5513695"/>
              <a:gd name="connsiteY4" fmla="*/ 3013869 h 3616657"/>
              <a:gd name="connsiteX5" fmla="*/ 4910907 w 5513695"/>
              <a:gd name="connsiteY5" fmla="*/ 3616657 h 3616657"/>
              <a:gd name="connsiteX6" fmla="*/ 602788 w 5513695"/>
              <a:gd name="connsiteY6" fmla="*/ 3616657 h 3616657"/>
              <a:gd name="connsiteX7" fmla="*/ 0 w 5513695"/>
              <a:gd name="connsiteY7" fmla="*/ 3013869 h 3616657"/>
              <a:gd name="connsiteX8" fmla="*/ 0 w 5513695"/>
              <a:gd name="connsiteY8" fmla="*/ 602788 h 36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3695" h="3616657" fill="none" extrusionOk="0">
                <a:moveTo>
                  <a:pt x="0" y="602788"/>
                </a:moveTo>
                <a:cubicBezTo>
                  <a:pt x="14165" y="212510"/>
                  <a:pt x="212078" y="12541"/>
                  <a:pt x="602788" y="0"/>
                </a:cubicBezTo>
                <a:cubicBezTo>
                  <a:pt x="1547740" y="144175"/>
                  <a:pt x="4458997" y="-118893"/>
                  <a:pt x="4910907" y="0"/>
                </a:cubicBezTo>
                <a:cubicBezTo>
                  <a:pt x="5206233" y="-42895"/>
                  <a:pt x="5503250" y="273528"/>
                  <a:pt x="5513695" y="602788"/>
                </a:cubicBezTo>
                <a:cubicBezTo>
                  <a:pt x="5366674" y="1646098"/>
                  <a:pt x="5405151" y="1887275"/>
                  <a:pt x="5513695" y="3013869"/>
                </a:cubicBezTo>
                <a:cubicBezTo>
                  <a:pt x="5541502" y="3399799"/>
                  <a:pt x="5223268" y="3617356"/>
                  <a:pt x="4910907" y="3616657"/>
                </a:cubicBezTo>
                <a:cubicBezTo>
                  <a:pt x="3619129" y="3463007"/>
                  <a:pt x="1848601" y="3591291"/>
                  <a:pt x="602788" y="3616657"/>
                </a:cubicBezTo>
                <a:cubicBezTo>
                  <a:pt x="235282" y="3665378"/>
                  <a:pt x="46577" y="3317066"/>
                  <a:pt x="0" y="3013869"/>
                </a:cubicBezTo>
                <a:cubicBezTo>
                  <a:pt x="-45347" y="2694691"/>
                  <a:pt x="-2595" y="1623070"/>
                  <a:pt x="0" y="602788"/>
                </a:cubicBezTo>
                <a:close/>
              </a:path>
              <a:path w="5513695" h="3616657" stroke="0" extrusionOk="0">
                <a:moveTo>
                  <a:pt x="0" y="602788"/>
                </a:moveTo>
                <a:cubicBezTo>
                  <a:pt x="7100" y="250421"/>
                  <a:pt x="280474" y="20169"/>
                  <a:pt x="602788" y="0"/>
                </a:cubicBezTo>
                <a:cubicBezTo>
                  <a:pt x="1270508" y="-13671"/>
                  <a:pt x="3466540" y="129104"/>
                  <a:pt x="4910907" y="0"/>
                </a:cubicBezTo>
                <a:cubicBezTo>
                  <a:pt x="5228714" y="-17630"/>
                  <a:pt x="5510069" y="275447"/>
                  <a:pt x="5513695" y="602788"/>
                </a:cubicBezTo>
                <a:cubicBezTo>
                  <a:pt x="5603785" y="984729"/>
                  <a:pt x="5410243" y="2392675"/>
                  <a:pt x="5513695" y="3013869"/>
                </a:cubicBezTo>
                <a:cubicBezTo>
                  <a:pt x="5469567" y="3387949"/>
                  <a:pt x="5219712" y="3630603"/>
                  <a:pt x="4910907" y="3616657"/>
                </a:cubicBezTo>
                <a:cubicBezTo>
                  <a:pt x="4250481" y="3554478"/>
                  <a:pt x="1270017" y="3654596"/>
                  <a:pt x="602788" y="3616657"/>
                </a:cubicBezTo>
                <a:cubicBezTo>
                  <a:pt x="319360" y="3610784"/>
                  <a:pt x="1438" y="3376609"/>
                  <a:pt x="0" y="3013869"/>
                </a:cubicBezTo>
                <a:cubicBezTo>
                  <a:pt x="-68370" y="2534091"/>
                  <a:pt x="-85631" y="1518759"/>
                  <a:pt x="0" y="602788"/>
                </a:cubicBezTo>
                <a:close/>
              </a:path>
            </a:pathLst>
          </a:custGeom>
          <a:solidFill>
            <a:schemeClr val="bg1"/>
          </a:solidFill>
          <a:ln>
            <a:extLst>
              <a:ext uri="{C807C97D-BFC1-408E-A445-0C87EB9F89A2}">
                <ask:lineSketchStyleProps xmlns:ask="http://schemas.microsoft.com/office/drawing/2018/sketchyshapes" sd="2107080195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1B0FF-CA5C-41C2-96FB-88F344592ABF}"/>
              </a:ext>
            </a:extLst>
          </p:cNvPr>
          <p:cNvSpPr txBox="1"/>
          <p:nvPr/>
        </p:nvSpPr>
        <p:spPr>
          <a:xfrm>
            <a:off x="3498574" y="1997938"/>
            <a:ext cx="401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Word Count Class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97D562-633D-4F2D-9F6E-BCCF99F37CD0}"/>
              </a:ext>
            </a:extLst>
          </p:cNvPr>
          <p:cNvSpPr/>
          <p:nvPr/>
        </p:nvSpPr>
        <p:spPr>
          <a:xfrm>
            <a:off x="718184" y="2489875"/>
            <a:ext cx="4863548" cy="2757986"/>
          </a:xfrm>
          <a:custGeom>
            <a:avLst/>
            <a:gdLst>
              <a:gd name="connsiteX0" fmla="*/ 0 w 4863548"/>
              <a:gd name="connsiteY0" fmla="*/ 459674 h 2757986"/>
              <a:gd name="connsiteX1" fmla="*/ 459674 w 4863548"/>
              <a:gd name="connsiteY1" fmla="*/ 0 h 2757986"/>
              <a:gd name="connsiteX2" fmla="*/ 4403874 w 4863548"/>
              <a:gd name="connsiteY2" fmla="*/ 0 h 2757986"/>
              <a:gd name="connsiteX3" fmla="*/ 4863548 w 4863548"/>
              <a:gd name="connsiteY3" fmla="*/ 459674 h 2757986"/>
              <a:gd name="connsiteX4" fmla="*/ 4863548 w 4863548"/>
              <a:gd name="connsiteY4" fmla="*/ 2298312 h 2757986"/>
              <a:gd name="connsiteX5" fmla="*/ 4403874 w 4863548"/>
              <a:gd name="connsiteY5" fmla="*/ 2757986 h 2757986"/>
              <a:gd name="connsiteX6" fmla="*/ 459674 w 4863548"/>
              <a:gd name="connsiteY6" fmla="*/ 2757986 h 2757986"/>
              <a:gd name="connsiteX7" fmla="*/ 0 w 4863548"/>
              <a:gd name="connsiteY7" fmla="*/ 2298312 h 2757986"/>
              <a:gd name="connsiteX8" fmla="*/ 0 w 4863548"/>
              <a:gd name="connsiteY8" fmla="*/ 459674 h 275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3548" h="2757986" fill="none" extrusionOk="0">
                <a:moveTo>
                  <a:pt x="0" y="459674"/>
                </a:moveTo>
                <a:cubicBezTo>
                  <a:pt x="800" y="202564"/>
                  <a:pt x="180055" y="5587"/>
                  <a:pt x="459674" y="0"/>
                </a:cubicBezTo>
                <a:cubicBezTo>
                  <a:pt x="1784414" y="144175"/>
                  <a:pt x="2803868" y="-118893"/>
                  <a:pt x="4403874" y="0"/>
                </a:cubicBezTo>
                <a:cubicBezTo>
                  <a:pt x="4650877" y="-7838"/>
                  <a:pt x="4823712" y="219728"/>
                  <a:pt x="4863548" y="459674"/>
                </a:cubicBezTo>
                <a:cubicBezTo>
                  <a:pt x="4900278" y="1260869"/>
                  <a:pt x="4900900" y="2040737"/>
                  <a:pt x="4863548" y="2298312"/>
                </a:cubicBezTo>
                <a:cubicBezTo>
                  <a:pt x="4866891" y="2558556"/>
                  <a:pt x="4623872" y="2759138"/>
                  <a:pt x="4403874" y="2757986"/>
                </a:cubicBezTo>
                <a:cubicBezTo>
                  <a:pt x="3086184" y="2604336"/>
                  <a:pt x="1842417" y="2732620"/>
                  <a:pt x="459674" y="2757986"/>
                </a:cubicBezTo>
                <a:cubicBezTo>
                  <a:pt x="200501" y="2765453"/>
                  <a:pt x="37799" y="2528069"/>
                  <a:pt x="0" y="2298312"/>
                </a:cubicBezTo>
                <a:cubicBezTo>
                  <a:pt x="-135378" y="1791948"/>
                  <a:pt x="-99487" y="762570"/>
                  <a:pt x="0" y="459674"/>
                </a:cubicBezTo>
                <a:close/>
              </a:path>
              <a:path w="4863548" h="2757986" stroke="0" extrusionOk="0">
                <a:moveTo>
                  <a:pt x="0" y="459674"/>
                </a:moveTo>
                <a:cubicBezTo>
                  <a:pt x="14906" y="164956"/>
                  <a:pt x="227523" y="41338"/>
                  <a:pt x="459674" y="0"/>
                </a:cubicBezTo>
                <a:cubicBezTo>
                  <a:pt x="2239788" y="-13671"/>
                  <a:pt x="3498521" y="129104"/>
                  <a:pt x="4403874" y="0"/>
                </a:cubicBezTo>
                <a:cubicBezTo>
                  <a:pt x="4648400" y="-10908"/>
                  <a:pt x="4850697" y="225542"/>
                  <a:pt x="4863548" y="459674"/>
                </a:cubicBezTo>
                <a:cubicBezTo>
                  <a:pt x="4836591" y="881755"/>
                  <a:pt x="4958792" y="1605715"/>
                  <a:pt x="4863548" y="2298312"/>
                </a:cubicBezTo>
                <a:cubicBezTo>
                  <a:pt x="4852868" y="2562147"/>
                  <a:pt x="4631664" y="2773075"/>
                  <a:pt x="4403874" y="2757986"/>
                </a:cubicBezTo>
                <a:cubicBezTo>
                  <a:pt x="2811747" y="2695807"/>
                  <a:pt x="1624643" y="2795925"/>
                  <a:pt x="459674" y="2757986"/>
                </a:cubicBezTo>
                <a:cubicBezTo>
                  <a:pt x="236944" y="2754290"/>
                  <a:pt x="1162" y="2576294"/>
                  <a:pt x="0" y="2298312"/>
                </a:cubicBezTo>
                <a:cubicBezTo>
                  <a:pt x="-77565" y="1640519"/>
                  <a:pt x="-136888" y="1116604"/>
                  <a:pt x="0" y="459674"/>
                </a:cubicBezTo>
                <a:close/>
              </a:path>
            </a:pathLst>
          </a:custGeom>
          <a:solidFill>
            <a:schemeClr val="bg1"/>
          </a:solidFill>
          <a:ln>
            <a:extLst>
              <a:ext uri="{C807C97D-BFC1-408E-A445-0C87EB9F89A2}">
                <ask:lineSketchStyleProps xmlns:ask="http://schemas.microsoft.com/office/drawing/2018/sketchyshapes" sd="2107080195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C88698-F051-461F-9FC7-1E3C8138EF01}"/>
              </a:ext>
            </a:extLst>
          </p:cNvPr>
          <p:cNvSpPr txBox="1"/>
          <p:nvPr/>
        </p:nvSpPr>
        <p:spPr>
          <a:xfrm>
            <a:off x="3877742" y="2534890"/>
            <a:ext cx="188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Job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633622-FC5A-4F3C-867B-296A2495FDE9}"/>
              </a:ext>
            </a:extLst>
          </p:cNvPr>
          <p:cNvSpPr txBox="1"/>
          <p:nvPr/>
        </p:nvSpPr>
        <p:spPr>
          <a:xfrm>
            <a:off x="1007165" y="3286539"/>
            <a:ext cx="4147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Input File Path</a:t>
            </a:r>
          </a:p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Output File Path</a:t>
            </a:r>
          </a:p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Mapper Class</a:t>
            </a:r>
          </a:p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Reducer Class</a:t>
            </a:r>
          </a:p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Output Data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DDDD4-7B1D-4890-95A3-41F363A1DE53}"/>
              </a:ext>
            </a:extLst>
          </p:cNvPr>
          <p:cNvSpPr txBox="1"/>
          <p:nvPr/>
        </p:nvSpPr>
        <p:spPr>
          <a:xfrm>
            <a:off x="6824870" y="2489875"/>
            <a:ext cx="4359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Job needs to be configured with a bunch of properties</a:t>
            </a:r>
          </a:p>
          <a:p>
            <a:r>
              <a:rPr lang="en-IN" dirty="0"/>
              <a:t>Job is a combination of all this</a:t>
            </a:r>
          </a:p>
        </p:txBody>
      </p:sp>
    </p:spTree>
    <p:extLst>
      <p:ext uri="{BB962C8B-B14F-4D97-AF65-F5344CB8AC3E}">
        <p14:creationId xmlns:p14="http://schemas.microsoft.com/office/powerpoint/2010/main" val="2573047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Running the Map and reduce in Hadoop Infrastructure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 in 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DDFC81-4907-41CF-936B-D37790359F28}"/>
              </a:ext>
            </a:extLst>
          </p:cNvPr>
          <p:cNvSpPr/>
          <p:nvPr/>
        </p:nvSpPr>
        <p:spPr>
          <a:xfrm>
            <a:off x="393111" y="1683026"/>
            <a:ext cx="4046367" cy="1060168"/>
          </a:xfrm>
          <a:custGeom>
            <a:avLst/>
            <a:gdLst>
              <a:gd name="connsiteX0" fmla="*/ 0 w 4046367"/>
              <a:gd name="connsiteY0" fmla="*/ 0 h 1060168"/>
              <a:gd name="connsiteX1" fmla="*/ 497125 w 4046367"/>
              <a:gd name="connsiteY1" fmla="*/ 0 h 1060168"/>
              <a:gd name="connsiteX2" fmla="*/ 1115641 w 4046367"/>
              <a:gd name="connsiteY2" fmla="*/ 0 h 1060168"/>
              <a:gd name="connsiteX3" fmla="*/ 1612766 w 4046367"/>
              <a:gd name="connsiteY3" fmla="*/ 0 h 1060168"/>
              <a:gd name="connsiteX4" fmla="*/ 2109891 w 4046367"/>
              <a:gd name="connsiteY4" fmla="*/ 0 h 1060168"/>
              <a:gd name="connsiteX5" fmla="*/ 2566553 w 4046367"/>
              <a:gd name="connsiteY5" fmla="*/ 0 h 1060168"/>
              <a:gd name="connsiteX6" fmla="*/ 3063678 w 4046367"/>
              <a:gd name="connsiteY6" fmla="*/ 0 h 1060168"/>
              <a:gd name="connsiteX7" fmla="*/ 4046367 w 4046367"/>
              <a:gd name="connsiteY7" fmla="*/ 0 h 1060168"/>
              <a:gd name="connsiteX8" fmla="*/ 4046367 w 4046367"/>
              <a:gd name="connsiteY8" fmla="*/ 551287 h 1060168"/>
              <a:gd name="connsiteX9" fmla="*/ 4046367 w 4046367"/>
              <a:gd name="connsiteY9" fmla="*/ 1060168 h 1060168"/>
              <a:gd name="connsiteX10" fmla="*/ 3508778 w 4046367"/>
              <a:gd name="connsiteY10" fmla="*/ 1060168 h 1060168"/>
              <a:gd name="connsiteX11" fmla="*/ 2971189 w 4046367"/>
              <a:gd name="connsiteY11" fmla="*/ 1060168 h 1060168"/>
              <a:gd name="connsiteX12" fmla="*/ 2312210 w 4046367"/>
              <a:gd name="connsiteY12" fmla="*/ 1060168 h 1060168"/>
              <a:gd name="connsiteX13" fmla="*/ 1855548 w 4046367"/>
              <a:gd name="connsiteY13" fmla="*/ 1060168 h 1060168"/>
              <a:gd name="connsiteX14" fmla="*/ 1358423 w 4046367"/>
              <a:gd name="connsiteY14" fmla="*/ 1060168 h 1060168"/>
              <a:gd name="connsiteX15" fmla="*/ 820834 w 4046367"/>
              <a:gd name="connsiteY15" fmla="*/ 1060168 h 1060168"/>
              <a:gd name="connsiteX16" fmla="*/ 0 w 4046367"/>
              <a:gd name="connsiteY16" fmla="*/ 1060168 h 1060168"/>
              <a:gd name="connsiteX17" fmla="*/ 0 w 4046367"/>
              <a:gd name="connsiteY17" fmla="*/ 551287 h 1060168"/>
              <a:gd name="connsiteX18" fmla="*/ 0 w 4046367"/>
              <a:gd name="connsiteY18" fmla="*/ 0 h 106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46367" h="1060168" fill="none" extrusionOk="0">
                <a:moveTo>
                  <a:pt x="0" y="0"/>
                </a:moveTo>
                <a:cubicBezTo>
                  <a:pt x="113685" y="-51912"/>
                  <a:pt x="273428" y="21979"/>
                  <a:pt x="497125" y="0"/>
                </a:cubicBezTo>
                <a:cubicBezTo>
                  <a:pt x="720822" y="-21979"/>
                  <a:pt x="865956" y="8059"/>
                  <a:pt x="1115641" y="0"/>
                </a:cubicBezTo>
                <a:cubicBezTo>
                  <a:pt x="1365326" y="-8059"/>
                  <a:pt x="1438844" y="12781"/>
                  <a:pt x="1612766" y="0"/>
                </a:cubicBezTo>
                <a:cubicBezTo>
                  <a:pt x="1786689" y="-12781"/>
                  <a:pt x="2000940" y="56310"/>
                  <a:pt x="2109891" y="0"/>
                </a:cubicBezTo>
                <a:cubicBezTo>
                  <a:pt x="2218843" y="-56310"/>
                  <a:pt x="2459369" y="26299"/>
                  <a:pt x="2566553" y="0"/>
                </a:cubicBezTo>
                <a:cubicBezTo>
                  <a:pt x="2673737" y="-26299"/>
                  <a:pt x="2850886" y="41125"/>
                  <a:pt x="3063678" y="0"/>
                </a:cubicBezTo>
                <a:cubicBezTo>
                  <a:pt x="3276470" y="-41125"/>
                  <a:pt x="3594794" y="5135"/>
                  <a:pt x="4046367" y="0"/>
                </a:cubicBezTo>
                <a:cubicBezTo>
                  <a:pt x="4078072" y="208376"/>
                  <a:pt x="3994125" y="326597"/>
                  <a:pt x="4046367" y="551287"/>
                </a:cubicBezTo>
                <a:cubicBezTo>
                  <a:pt x="4098609" y="775977"/>
                  <a:pt x="3993887" y="835888"/>
                  <a:pt x="4046367" y="1060168"/>
                </a:cubicBezTo>
                <a:cubicBezTo>
                  <a:pt x="3790258" y="1065786"/>
                  <a:pt x="3652425" y="1003928"/>
                  <a:pt x="3508778" y="1060168"/>
                </a:cubicBezTo>
                <a:cubicBezTo>
                  <a:pt x="3365131" y="1116408"/>
                  <a:pt x="3112933" y="999781"/>
                  <a:pt x="2971189" y="1060168"/>
                </a:cubicBezTo>
                <a:cubicBezTo>
                  <a:pt x="2829445" y="1120555"/>
                  <a:pt x="2584318" y="1038563"/>
                  <a:pt x="2312210" y="1060168"/>
                </a:cubicBezTo>
                <a:cubicBezTo>
                  <a:pt x="2040102" y="1081773"/>
                  <a:pt x="1967345" y="1024538"/>
                  <a:pt x="1855548" y="1060168"/>
                </a:cubicBezTo>
                <a:cubicBezTo>
                  <a:pt x="1743751" y="1095798"/>
                  <a:pt x="1519434" y="1049901"/>
                  <a:pt x="1358423" y="1060168"/>
                </a:cubicBezTo>
                <a:cubicBezTo>
                  <a:pt x="1197412" y="1070435"/>
                  <a:pt x="1067916" y="1016302"/>
                  <a:pt x="820834" y="1060168"/>
                </a:cubicBezTo>
                <a:cubicBezTo>
                  <a:pt x="573752" y="1104034"/>
                  <a:pt x="315821" y="1049390"/>
                  <a:pt x="0" y="1060168"/>
                </a:cubicBezTo>
                <a:cubicBezTo>
                  <a:pt x="-37508" y="859371"/>
                  <a:pt x="58390" y="778228"/>
                  <a:pt x="0" y="551287"/>
                </a:cubicBezTo>
                <a:cubicBezTo>
                  <a:pt x="-58390" y="324346"/>
                  <a:pt x="60501" y="243018"/>
                  <a:pt x="0" y="0"/>
                </a:cubicBezTo>
                <a:close/>
              </a:path>
              <a:path w="4046367" h="1060168" stroke="0" extrusionOk="0">
                <a:moveTo>
                  <a:pt x="0" y="0"/>
                </a:moveTo>
                <a:cubicBezTo>
                  <a:pt x="307809" y="-54086"/>
                  <a:pt x="451699" y="79043"/>
                  <a:pt x="658980" y="0"/>
                </a:cubicBezTo>
                <a:cubicBezTo>
                  <a:pt x="866261" y="-79043"/>
                  <a:pt x="1003114" y="57548"/>
                  <a:pt x="1237032" y="0"/>
                </a:cubicBezTo>
                <a:cubicBezTo>
                  <a:pt x="1470950" y="-57548"/>
                  <a:pt x="1687252" y="77251"/>
                  <a:pt x="1896012" y="0"/>
                </a:cubicBezTo>
                <a:cubicBezTo>
                  <a:pt x="2104772" y="-77251"/>
                  <a:pt x="2238797" y="39355"/>
                  <a:pt x="2352673" y="0"/>
                </a:cubicBezTo>
                <a:cubicBezTo>
                  <a:pt x="2466549" y="-39355"/>
                  <a:pt x="2685023" y="48294"/>
                  <a:pt x="3011653" y="0"/>
                </a:cubicBezTo>
                <a:cubicBezTo>
                  <a:pt x="3338283" y="-48294"/>
                  <a:pt x="3796239" y="10466"/>
                  <a:pt x="4046367" y="0"/>
                </a:cubicBezTo>
                <a:cubicBezTo>
                  <a:pt x="4049399" y="241183"/>
                  <a:pt x="4033974" y="307499"/>
                  <a:pt x="4046367" y="508881"/>
                </a:cubicBezTo>
                <a:cubicBezTo>
                  <a:pt x="4058760" y="710263"/>
                  <a:pt x="3999773" y="879636"/>
                  <a:pt x="4046367" y="1060168"/>
                </a:cubicBezTo>
                <a:cubicBezTo>
                  <a:pt x="3900429" y="1096794"/>
                  <a:pt x="3699844" y="1035366"/>
                  <a:pt x="3508778" y="1060168"/>
                </a:cubicBezTo>
                <a:cubicBezTo>
                  <a:pt x="3317712" y="1084970"/>
                  <a:pt x="3170762" y="1001566"/>
                  <a:pt x="3011653" y="1060168"/>
                </a:cubicBezTo>
                <a:cubicBezTo>
                  <a:pt x="2852544" y="1118770"/>
                  <a:pt x="2660836" y="1031260"/>
                  <a:pt x="2514528" y="1060168"/>
                </a:cubicBezTo>
                <a:cubicBezTo>
                  <a:pt x="2368221" y="1089076"/>
                  <a:pt x="2271293" y="1024234"/>
                  <a:pt x="2057867" y="1060168"/>
                </a:cubicBezTo>
                <a:cubicBezTo>
                  <a:pt x="1844441" y="1096102"/>
                  <a:pt x="1747381" y="1009127"/>
                  <a:pt x="1439351" y="1060168"/>
                </a:cubicBezTo>
                <a:cubicBezTo>
                  <a:pt x="1131321" y="1111209"/>
                  <a:pt x="1066276" y="1049011"/>
                  <a:pt x="780371" y="1060168"/>
                </a:cubicBezTo>
                <a:cubicBezTo>
                  <a:pt x="494466" y="1071325"/>
                  <a:pt x="305739" y="1004522"/>
                  <a:pt x="0" y="1060168"/>
                </a:cubicBezTo>
                <a:cubicBezTo>
                  <a:pt x="-10897" y="849689"/>
                  <a:pt x="38540" y="724061"/>
                  <a:pt x="0" y="530084"/>
                </a:cubicBezTo>
                <a:cubicBezTo>
                  <a:pt x="-38540" y="336107"/>
                  <a:pt x="62040" y="19455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extLst>
              <a:ext uri="{C807C97D-BFC1-408E-A445-0C87EB9F89A2}">
                <ask:lineSketchStyleProps xmlns:ask="http://schemas.microsoft.com/office/drawing/2018/sketchyshapes" sd="63670162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Word Mapper Class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608398-1621-41B7-802A-80A7AED66F8B}"/>
              </a:ext>
            </a:extLst>
          </p:cNvPr>
          <p:cNvSpPr/>
          <p:nvPr/>
        </p:nvSpPr>
        <p:spPr>
          <a:xfrm>
            <a:off x="393111" y="3212306"/>
            <a:ext cx="4046367" cy="1060168"/>
          </a:xfrm>
          <a:custGeom>
            <a:avLst/>
            <a:gdLst>
              <a:gd name="connsiteX0" fmla="*/ 0 w 4046367"/>
              <a:gd name="connsiteY0" fmla="*/ 0 h 1060168"/>
              <a:gd name="connsiteX1" fmla="*/ 497125 w 4046367"/>
              <a:gd name="connsiteY1" fmla="*/ 0 h 1060168"/>
              <a:gd name="connsiteX2" fmla="*/ 1115641 w 4046367"/>
              <a:gd name="connsiteY2" fmla="*/ 0 h 1060168"/>
              <a:gd name="connsiteX3" fmla="*/ 1612766 w 4046367"/>
              <a:gd name="connsiteY3" fmla="*/ 0 h 1060168"/>
              <a:gd name="connsiteX4" fmla="*/ 2109891 w 4046367"/>
              <a:gd name="connsiteY4" fmla="*/ 0 h 1060168"/>
              <a:gd name="connsiteX5" fmla="*/ 2566553 w 4046367"/>
              <a:gd name="connsiteY5" fmla="*/ 0 h 1060168"/>
              <a:gd name="connsiteX6" fmla="*/ 3063678 w 4046367"/>
              <a:gd name="connsiteY6" fmla="*/ 0 h 1060168"/>
              <a:gd name="connsiteX7" fmla="*/ 4046367 w 4046367"/>
              <a:gd name="connsiteY7" fmla="*/ 0 h 1060168"/>
              <a:gd name="connsiteX8" fmla="*/ 4046367 w 4046367"/>
              <a:gd name="connsiteY8" fmla="*/ 551287 h 1060168"/>
              <a:gd name="connsiteX9" fmla="*/ 4046367 w 4046367"/>
              <a:gd name="connsiteY9" fmla="*/ 1060168 h 1060168"/>
              <a:gd name="connsiteX10" fmla="*/ 3508778 w 4046367"/>
              <a:gd name="connsiteY10" fmla="*/ 1060168 h 1060168"/>
              <a:gd name="connsiteX11" fmla="*/ 2971189 w 4046367"/>
              <a:gd name="connsiteY11" fmla="*/ 1060168 h 1060168"/>
              <a:gd name="connsiteX12" fmla="*/ 2312210 w 4046367"/>
              <a:gd name="connsiteY12" fmla="*/ 1060168 h 1060168"/>
              <a:gd name="connsiteX13" fmla="*/ 1855548 w 4046367"/>
              <a:gd name="connsiteY13" fmla="*/ 1060168 h 1060168"/>
              <a:gd name="connsiteX14" fmla="*/ 1358423 w 4046367"/>
              <a:gd name="connsiteY14" fmla="*/ 1060168 h 1060168"/>
              <a:gd name="connsiteX15" fmla="*/ 820834 w 4046367"/>
              <a:gd name="connsiteY15" fmla="*/ 1060168 h 1060168"/>
              <a:gd name="connsiteX16" fmla="*/ 0 w 4046367"/>
              <a:gd name="connsiteY16" fmla="*/ 1060168 h 1060168"/>
              <a:gd name="connsiteX17" fmla="*/ 0 w 4046367"/>
              <a:gd name="connsiteY17" fmla="*/ 551287 h 1060168"/>
              <a:gd name="connsiteX18" fmla="*/ 0 w 4046367"/>
              <a:gd name="connsiteY18" fmla="*/ 0 h 106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46367" h="1060168" fill="none" extrusionOk="0">
                <a:moveTo>
                  <a:pt x="0" y="0"/>
                </a:moveTo>
                <a:cubicBezTo>
                  <a:pt x="113685" y="-51912"/>
                  <a:pt x="273428" y="21979"/>
                  <a:pt x="497125" y="0"/>
                </a:cubicBezTo>
                <a:cubicBezTo>
                  <a:pt x="720822" y="-21979"/>
                  <a:pt x="865956" y="8059"/>
                  <a:pt x="1115641" y="0"/>
                </a:cubicBezTo>
                <a:cubicBezTo>
                  <a:pt x="1365326" y="-8059"/>
                  <a:pt x="1438844" y="12781"/>
                  <a:pt x="1612766" y="0"/>
                </a:cubicBezTo>
                <a:cubicBezTo>
                  <a:pt x="1786689" y="-12781"/>
                  <a:pt x="2000940" y="56310"/>
                  <a:pt x="2109891" y="0"/>
                </a:cubicBezTo>
                <a:cubicBezTo>
                  <a:pt x="2218843" y="-56310"/>
                  <a:pt x="2459369" y="26299"/>
                  <a:pt x="2566553" y="0"/>
                </a:cubicBezTo>
                <a:cubicBezTo>
                  <a:pt x="2673737" y="-26299"/>
                  <a:pt x="2850886" y="41125"/>
                  <a:pt x="3063678" y="0"/>
                </a:cubicBezTo>
                <a:cubicBezTo>
                  <a:pt x="3276470" y="-41125"/>
                  <a:pt x="3594794" y="5135"/>
                  <a:pt x="4046367" y="0"/>
                </a:cubicBezTo>
                <a:cubicBezTo>
                  <a:pt x="4078072" y="208376"/>
                  <a:pt x="3994125" y="326597"/>
                  <a:pt x="4046367" y="551287"/>
                </a:cubicBezTo>
                <a:cubicBezTo>
                  <a:pt x="4098609" y="775977"/>
                  <a:pt x="3993887" y="835888"/>
                  <a:pt x="4046367" y="1060168"/>
                </a:cubicBezTo>
                <a:cubicBezTo>
                  <a:pt x="3790258" y="1065786"/>
                  <a:pt x="3652425" y="1003928"/>
                  <a:pt x="3508778" y="1060168"/>
                </a:cubicBezTo>
                <a:cubicBezTo>
                  <a:pt x="3365131" y="1116408"/>
                  <a:pt x="3112933" y="999781"/>
                  <a:pt x="2971189" y="1060168"/>
                </a:cubicBezTo>
                <a:cubicBezTo>
                  <a:pt x="2829445" y="1120555"/>
                  <a:pt x="2584318" y="1038563"/>
                  <a:pt x="2312210" y="1060168"/>
                </a:cubicBezTo>
                <a:cubicBezTo>
                  <a:pt x="2040102" y="1081773"/>
                  <a:pt x="1967345" y="1024538"/>
                  <a:pt x="1855548" y="1060168"/>
                </a:cubicBezTo>
                <a:cubicBezTo>
                  <a:pt x="1743751" y="1095798"/>
                  <a:pt x="1519434" y="1049901"/>
                  <a:pt x="1358423" y="1060168"/>
                </a:cubicBezTo>
                <a:cubicBezTo>
                  <a:pt x="1197412" y="1070435"/>
                  <a:pt x="1067916" y="1016302"/>
                  <a:pt x="820834" y="1060168"/>
                </a:cubicBezTo>
                <a:cubicBezTo>
                  <a:pt x="573752" y="1104034"/>
                  <a:pt x="315821" y="1049390"/>
                  <a:pt x="0" y="1060168"/>
                </a:cubicBezTo>
                <a:cubicBezTo>
                  <a:pt x="-37508" y="859371"/>
                  <a:pt x="58390" y="778228"/>
                  <a:pt x="0" y="551287"/>
                </a:cubicBezTo>
                <a:cubicBezTo>
                  <a:pt x="-58390" y="324346"/>
                  <a:pt x="60501" y="243018"/>
                  <a:pt x="0" y="0"/>
                </a:cubicBezTo>
                <a:close/>
              </a:path>
              <a:path w="4046367" h="1060168" stroke="0" extrusionOk="0">
                <a:moveTo>
                  <a:pt x="0" y="0"/>
                </a:moveTo>
                <a:cubicBezTo>
                  <a:pt x="307809" y="-54086"/>
                  <a:pt x="451699" y="79043"/>
                  <a:pt x="658980" y="0"/>
                </a:cubicBezTo>
                <a:cubicBezTo>
                  <a:pt x="866261" y="-79043"/>
                  <a:pt x="1003114" y="57548"/>
                  <a:pt x="1237032" y="0"/>
                </a:cubicBezTo>
                <a:cubicBezTo>
                  <a:pt x="1470950" y="-57548"/>
                  <a:pt x="1687252" y="77251"/>
                  <a:pt x="1896012" y="0"/>
                </a:cubicBezTo>
                <a:cubicBezTo>
                  <a:pt x="2104772" y="-77251"/>
                  <a:pt x="2238797" y="39355"/>
                  <a:pt x="2352673" y="0"/>
                </a:cubicBezTo>
                <a:cubicBezTo>
                  <a:pt x="2466549" y="-39355"/>
                  <a:pt x="2685023" y="48294"/>
                  <a:pt x="3011653" y="0"/>
                </a:cubicBezTo>
                <a:cubicBezTo>
                  <a:pt x="3338283" y="-48294"/>
                  <a:pt x="3796239" y="10466"/>
                  <a:pt x="4046367" y="0"/>
                </a:cubicBezTo>
                <a:cubicBezTo>
                  <a:pt x="4049399" y="241183"/>
                  <a:pt x="4033974" y="307499"/>
                  <a:pt x="4046367" y="508881"/>
                </a:cubicBezTo>
                <a:cubicBezTo>
                  <a:pt x="4058760" y="710263"/>
                  <a:pt x="3999773" y="879636"/>
                  <a:pt x="4046367" y="1060168"/>
                </a:cubicBezTo>
                <a:cubicBezTo>
                  <a:pt x="3900429" y="1096794"/>
                  <a:pt x="3699844" y="1035366"/>
                  <a:pt x="3508778" y="1060168"/>
                </a:cubicBezTo>
                <a:cubicBezTo>
                  <a:pt x="3317712" y="1084970"/>
                  <a:pt x="3170762" y="1001566"/>
                  <a:pt x="3011653" y="1060168"/>
                </a:cubicBezTo>
                <a:cubicBezTo>
                  <a:pt x="2852544" y="1118770"/>
                  <a:pt x="2660836" y="1031260"/>
                  <a:pt x="2514528" y="1060168"/>
                </a:cubicBezTo>
                <a:cubicBezTo>
                  <a:pt x="2368221" y="1089076"/>
                  <a:pt x="2271293" y="1024234"/>
                  <a:pt x="2057867" y="1060168"/>
                </a:cubicBezTo>
                <a:cubicBezTo>
                  <a:pt x="1844441" y="1096102"/>
                  <a:pt x="1747381" y="1009127"/>
                  <a:pt x="1439351" y="1060168"/>
                </a:cubicBezTo>
                <a:cubicBezTo>
                  <a:pt x="1131321" y="1111209"/>
                  <a:pt x="1066276" y="1049011"/>
                  <a:pt x="780371" y="1060168"/>
                </a:cubicBezTo>
                <a:cubicBezTo>
                  <a:pt x="494466" y="1071325"/>
                  <a:pt x="305739" y="1004522"/>
                  <a:pt x="0" y="1060168"/>
                </a:cubicBezTo>
                <a:cubicBezTo>
                  <a:pt x="-10897" y="849689"/>
                  <a:pt x="38540" y="724061"/>
                  <a:pt x="0" y="530084"/>
                </a:cubicBezTo>
                <a:cubicBezTo>
                  <a:pt x="-38540" y="336107"/>
                  <a:pt x="62040" y="19455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extLst>
              <a:ext uri="{C807C97D-BFC1-408E-A445-0C87EB9F89A2}">
                <ask:lineSketchStyleProps xmlns:ask="http://schemas.microsoft.com/office/drawing/2018/sketchyshapes" sd="63670162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Word Reducer Class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6B7B7F-EBD3-426E-854D-1C338C42B888}"/>
              </a:ext>
            </a:extLst>
          </p:cNvPr>
          <p:cNvSpPr/>
          <p:nvPr/>
        </p:nvSpPr>
        <p:spPr>
          <a:xfrm>
            <a:off x="393111" y="4741586"/>
            <a:ext cx="4046367" cy="1060168"/>
          </a:xfrm>
          <a:custGeom>
            <a:avLst/>
            <a:gdLst>
              <a:gd name="connsiteX0" fmla="*/ 0 w 4046367"/>
              <a:gd name="connsiteY0" fmla="*/ 0 h 1060168"/>
              <a:gd name="connsiteX1" fmla="*/ 497125 w 4046367"/>
              <a:gd name="connsiteY1" fmla="*/ 0 h 1060168"/>
              <a:gd name="connsiteX2" fmla="*/ 1115641 w 4046367"/>
              <a:gd name="connsiteY2" fmla="*/ 0 h 1060168"/>
              <a:gd name="connsiteX3" fmla="*/ 1612766 w 4046367"/>
              <a:gd name="connsiteY3" fmla="*/ 0 h 1060168"/>
              <a:gd name="connsiteX4" fmla="*/ 2109891 w 4046367"/>
              <a:gd name="connsiteY4" fmla="*/ 0 h 1060168"/>
              <a:gd name="connsiteX5" fmla="*/ 2566553 w 4046367"/>
              <a:gd name="connsiteY5" fmla="*/ 0 h 1060168"/>
              <a:gd name="connsiteX6" fmla="*/ 3063678 w 4046367"/>
              <a:gd name="connsiteY6" fmla="*/ 0 h 1060168"/>
              <a:gd name="connsiteX7" fmla="*/ 4046367 w 4046367"/>
              <a:gd name="connsiteY7" fmla="*/ 0 h 1060168"/>
              <a:gd name="connsiteX8" fmla="*/ 4046367 w 4046367"/>
              <a:gd name="connsiteY8" fmla="*/ 551287 h 1060168"/>
              <a:gd name="connsiteX9" fmla="*/ 4046367 w 4046367"/>
              <a:gd name="connsiteY9" fmla="*/ 1060168 h 1060168"/>
              <a:gd name="connsiteX10" fmla="*/ 3508778 w 4046367"/>
              <a:gd name="connsiteY10" fmla="*/ 1060168 h 1060168"/>
              <a:gd name="connsiteX11" fmla="*/ 2971189 w 4046367"/>
              <a:gd name="connsiteY11" fmla="*/ 1060168 h 1060168"/>
              <a:gd name="connsiteX12" fmla="*/ 2312210 w 4046367"/>
              <a:gd name="connsiteY12" fmla="*/ 1060168 h 1060168"/>
              <a:gd name="connsiteX13" fmla="*/ 1855548 w 4046367"/>
              <a:gd name="connsiteY13" fmla="*/ 1060168 h 1060168"/>
              <a:gd name="connsiteX14" fmla="*/ 1358423 w 4046367"/>
              <a:gd name="connsiteY14" fmla="*/ 1060168 h 1060168"/>
              <a:gd name="connsiteX15" fmla="*/ 820834 w 4046367"/>
              <a:gd name="connsiteY15" fmla="*/ 1060168 h 1060168"/>
              <a:gd name="connsiteX16" fmla="*/ 0 w 4046367"/>
              <a:gd name="connsiteY16" fmla="*/ 1060168 h 1060168"/>
              <a:gd name="connsiteX17" fmla="*/ 0 w 4046367"/>
              <a:gd name="connsiteY17" fmla="*/ 551287 h 1060168"/>
              <a:gd name="connsiteX18" fmla="*/ 0 w 4046367"/>
              <a:gd name="connsiteY18" fmla="*/ 0 h 106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46367" h="1060168" fill="none" extrusionOk="0">
                <a:moveTo>
                  <a:pt x="0" y="0"/>
                </a:moveTo>
                <a:cubicBezTo>
                  <a:pt x="113685" y="-51912"/>
                  <a:pt x="273428" y="21979"/>
                  <a:pt x="497125" y="0"/>
                </a:cubicBezTo>
                <a:cubicBezTo>
                  <a:pt x="720822" y="-21979"/>
                  <a:pt x="865956" y="8059"/>
                  <a:pt x="1115641" y="0"/>
                </a:cubicBezTo>
                <a:cubicBezTo>
                  <a:pt x="1365326" y="-8059"/>
                  <a:pt x="1438844" y="12781"/>
                  <a:pt x="1612766" y="0"/>
                </a:cubicBezTo>
                <a:cubicBezTo>
                  <a:pt x="1786689" y="-12781"/>
                  <a:pt x="2000940" y="56310"/>
                  <a:pt x="2109891" y="0"/>
                </a:cubicBezTo>
                <a:cubicBezTo>
                  <a:pt x="2218843" y="-56310"/>
                  <a:pt x="2459369" y="26299"/>
                  <a:pt x="2566553" y="0"/>
                </a:cubicBezTo>
                <a:cubicBezTo>
                  <a:pt x="2673737" y="-26299"/>
                  <a:pt x="2850886" y="41125"/>
                  <a:pt x="3063678" y="0"/>
                </a:cubicBezTo>
                <a:cubicBezTo>
                  <a:pt x="3276470" y="-41125"/>
                  <a:pt x="3594794" y="5135"/>
                  <a:pt x="4046367" y="0"/>
                </a:cubicBezTo>
                <a:cubicBezTo>
                  <a:pt x="4078072" y="208376"/>
                  <a:pt x="3994125" y="326597"/>
                  <a:pt x="4046367" y="551287"/>
                </a:cubicBezTo>
                <a:cubicBezTo>
                  <a:pt x="4098609" y="775977"/>
                  <a:pt x="3993887" y="835888"/>
                  <a:pt x="4046367" y="1060168"/>
                </a:cubicBezTo>
                <a:cubicBezTo>
                  <a:pt x="3790258" y="1065786"/>
                  <a:pt x="3652425" y="1003928"/>
                  <a:pt x="3508778" y="1060168"/>
                </a:cubicBezTo>
                <a:cubicBezTo>
                  <a:pt x="3365131" y="1116408"/>
                  <a:pt x="3112933" y="999781"/>
                  <a:pt x="2971189" y="1060168"/>
                </a:cubicBezTo>
                <a:cubicBezTo>
                  <a:pt x="2829445" y="1120555"/>
                  <a:pt x="2584318" y="1038563"/>
                  <a:pt x="2312210" y="1060168"/>
                </a:cubicBezTo>
                <a:cubicBezTo>
                  <a:pt x="2040102" y="1081773"/>
                  <a:pt x="1967345" y="1024538"/>
                  <a:pt x="1855548" y="1060168"/>
                </a:cubicBezTo>
                <a:cubicBezTo>
                  <a:pt x="1743751" y="1095798"/>
                  <a:pt x="1519434" y="1049901"/>
                  <a:pt x="1358423" y="1060168"/>
                </a:cubicBezTo>
                <a:cubicBezTo>
                  <a:pt x="1197412" y="1070435"/>
                  <a:pt x="1067916" y="1016302"/>
                  <a:pt x="820834" y="1060168"/>
                </a:cubicBezTo>
                <a:cubicBezTo>
                  <a:pt x="573752" y="1104034"/>
                  <a:pt x="315821" y="1049390"/>
                  <a:pt x="0" y="1060168"/>
                </a:cubicBezTo>
                <a:cubicBezTo>
                  <a:pt x="-37508" y="859371"/>
                  <a:pt x="58390" y="778228"/>
                  <a:pt x="0" y="551287"/>
                </a:cubicBezTo>
                <a:cubicBezTo>
                  <a:pt x="-58390" y="324346"/>
                  <a:pt x="60501" y="243018"/>
                  <a:pt x="0" y="0"/>
                </a:cubicBezTo>
                <a:close/>
              </a:path>
              <a:path w="4046367" h="1060168" stroke="0" extrusionOk="0">
                <a:moveTo>
                  <a:pt x="0" y="0"/>
                </a:moveTo>
                <a:cubicBezTo>
                  <a:pt x="307809" y="-54086"/>
                  <a:pt x="451699" y="79043"/>
                  <a:pt x="658980" y="0"/>
                </a:cubicBezTo>
                <a:cubicBezTo>
                  <a:pt x="866261" y="-79043"/>
                  <a:pt x="1003114" y="57548"/>
                  <a:pt x="1237032" y="0"/>
                </a:cubicBezTo>
                <a:cubicBezTo>
                  <a:pt x="1470950" y="-57548"/>
                  <a:pt x="1687252" y="77251"/>
                  <a:pt x="1896012" y="0"/>
                </a:cubicBezTo>
                <a:cubicBezTo>
                  <a:pt x="2104772" y="-77251"/>
                  <a:pt x="2238797" y="39355"/>
                  <a:pt x="2352673" y="0"/>
                </a:cubicBezTo>
                <a:cubicBezTo>
                  <a:pt x="2466549" y="-39355"/>
                  <a:pt x="2685023" y="48294"/>
                  <a:pt x="3011653" y="0"/>
                </a:cubicBezTo>
                <a:cubicBezTo>
                  <a:pt x="3338283" y="-48294"/>
                  <a:pt x="3796239" y="10466"/>
                  <a:pt x="4046367" y="0"/>
                </a:cubicBezTo>
                <a:cubicBezTo>
                  <a:pt x="4049399" y="241183"/>
                  <a:pt x="4033974" y="307499"/>
                  <a:pt x="4046367" y="508881"/>
                </a:cubicBezTo>
                <a:cubicBezTo>
                  <a:pt x="4058760" y="710263"/>
                  <a:pt x="3999773" y="879636"/>
                  <a:pt x="4046367" y="1060168"/>
                </a:cubicBezTo>
                <a:cubicBezTo>
                  <a:pt x="3900429" y="1096794"/>
                  <a:pt x="3699844" y="1035366"/>
                  <a:pt x="3508778" y="1060168"/>
                </a:cubicBezTo>
                <a:cubicBezTo>
                  <a:pt x="3317712" y="1084970"/>
                  <a:pt x="3170762" y="1001566"/>
                  <a:pt x="3011653" y="1060168"/>
                </a:cubicBezTo>
                <a:cubicBezTo>
                  <a:pt x="2852544" y="1118770"/>
                  <a:pt x="2660836" y="1031260"/>
                  <a:pt x="2514528" y="1060168"/>
                </a:cubicBezTo>
                <a:cubicBezTo>
                  <a:pt x="2368221" y="1089076"/>
                  <a:pt x="2271293" y="1024234"/>
                  <a:pt x="2057867" y="1060168"/>
                </a:cubicBezTo>
                <a:cubicBezTo>
                  <a:pt x="1844441" y="1096102"/>
                  <a:pt x="1747381" y="1009127"/>
                  <a:pt x="1439351" y="1060168"/>
                </a:cubicBezTo>
                <a:cubicBezTo>
                  <a:pt x="1131321" y="1111209"/>
                  <a:pt x="1066276" y="1049011"/>
                  <a:pt x="780371" y="1060168"/>
                </a:cubicBezTo>
                <a:cubicBezTo>
                  <a:pt x="494466" y="1071325"/>
                  <a:pt x="305739" y="1004522"/>
                  <a:pt x="0" y="1060168"/>
                </a:cubicBezTo>
                <a:cubicBezTo>
                  <a:pt x="-10897" y="849689"/>
                  <a:pt x="38540" y="724061"/>
                  <a:pt x="0" y="530084"/>
                </a:cubicBezTo>
                <a:cubicBezTo>
                  <a:pt x="-38540" y="336107"/>
                  <a:pt x="62040" y="19455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extLst>
              <a:ext uri="{C807C97D-BFC1-408E-A445-0C87EB9F89A2}">
                <ask:lineSketchStyleProps xmlns:ask="http://schemas.microsoft.com/office/drawing/2018/sketchyshapes" sd="63670162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Word Count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AF8F3-2D4B-4739-8A55-70BE58B1B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600" y="2213110"/>
            <a:ext cx="2752725" cy="2981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52A4F8-9C5C-41FE-BDB5-F189A5C17650}"/>
              </a:ext>
            </a:extLst>
          </p:cNvPr>
          <p:cNvSpPr/>
          <p:nvPr/>
        </p:nvSpPr>
        <p:spPr>
          <a:xfrm>
            <a:off x="7978920" y="2619005"/>
            <a:ext cx="4046367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jar which contains everything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you run a job, this gets distributed t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all nodes </a:t>
            </a:r>
          </a:p>
        </p:txBody>
      </p:sp>
    </p:spTree>
    <p:extLst>
      <p:ext uri="{BB962C8B-B14F-4D97-AF65-F5344CB8AC3E}">
        <p14:creationId xmlns:p14="http://schemas.microsoft.com/office/powerpoint/2010/main" val="4046325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C6A861-F3C0-4E5A-AE95-0B5F75AC5BD2}"/>
              </a:ext>
            </a:extLst>
          </p:cNvPr>
          <p:cNvSpPr/>
          <p:nvPr/>
        </p:nvSpPr>
        <p:spPr>
          <a:xfrm>
            <a:off x="3911759" y="2967335"/>
            <a:ext cx="43685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Mapper Code</a:t>
            </a:r>
          </a:p>
        </p:txBody>
      </p:sp>
    </p:spTree>
    <p:extLst>
      <p:ext uri="{BB962C8B-B14F-4D97-AF65-F5344CB8AC3E}">
        <p14:creationId xmlns:p14="http://schemas.microsoft.com/office/powerpoint/2010/main" val="2550256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Hello World in Map Reduce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71879" y="16449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 in 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B14696-EC15-4D9B-B439-72E5FD0C6C60}"/>
              </a:ext>
            </a:extLst>
          </p:cNvPr>
          <p:cNvSpPr/>
          <p:nvPr/>
        </p:nvSpPr>
        <p:spPr>
          <a:xfrm>
            <a:off x="195795" y="1427888"/>
            <a:ext cx="59002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Map() 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 is represented by the Mapper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D5474-583A-4BED-8633-3BFC04C59827}"/>
              </a:ext>
            </a:extLst>
          </p:cNvPr>
          <p:cNvSpPr txBox="1"/>
          <p:nvPr/>
        </p:nvSpPr>
        <p:spPr>
          <a:xfrm>
            <a:off x="371879" y="2057400"/>
            <a:ext cx="3428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&lt;1, Jack and Jill&gt;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F22F56-BBF8-4B67-BCAB-EF7CD187CFEE}"/>
              </a:ext>
            </a:extLst>
          </p:cNvPr>
          <p:cNvCxnSpPr/>
          <p:nvPr/>
        </p:nvCxnSpPr>
        <p:spPr>
          <a:xfrm>
            <a:off x="3614738" y="2300287"/>
            <a:ext cx="75723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ADEA4B1-7306-411D-B0AD-452F3F523371}"/>
              </a:ext>
            </a:extLst>
          </p:cNvPr>
          <p:cNvSpPr txBox="1"/>
          <p:nvPr/>
        </p:nvSpPr>
        <p:spPr>
          <a:xfrm>
            <a:off x="4461731" y="2038677"/>
            <a:ext cx="1496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Map ( 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153343-EC0D-4931-BF45-AFA068FE1C56}"/>
              </a:ext>
            </a:extLst>
          </p:cNvPr>
          <p:cNvCxnSpPr/>
          <p:nvPr/>
        </p:nvCxnSpPr>
        <p:spPr>
          <a:xfrm>
            <a:off x="5957889" y="2300287"/>
            <a:ext cx="75723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E362097-CEFE-473F-B71B-92201A6ADE46}"/>
              </a:ext>
            </a:extLst>
          </p:cNvPr>
          <p:cNvSpPr/>
          <p:nvPr/>
        </p:nvSpPr>
        <p:spPr>
          <a:xfrm>
            <a:off x="7000875" y="1628776"/>
            <a:ext cx="2483446" cy="1285874"/>
          </a:xfrm>
          <a:custGeom>
            <a:avLst/>
            <a:gdLst>
              <a:gd name="connsiteX0" fmla="*/ 0 w 2483446"/>
              <a:gd name="connsiteY0" fmla="*/ 0 h 1285874"/>
              <a:gd name="connsiteX1" fmla="*/ 521524 w 2483446"/>
              <a:gd name="connsiteY1" fmla="*/ 0 h 1285874"/>
              <a:gd name="connsiteX2" fmla="*/ 1067882 w 2483446"/>
              <a:gd name="connsiteY2" fmla="*/ 0 h 1285874"/>
              <a:gd name="connsiteX3" fmla="*/ 1539737 w 2483446"/>
              <a:gd name="connsiteY3" fmla="*/ 0 h 1285874"/>
              <a:gd name="connsiteX4" fmla="*/ 2483446 w 2483446"/>
              <a:gd name="connsiteY4" fmla="*/ 0 h 1285874"/>
              <a:gd name="connsiteX5" fmla="*/ 2483446 w 2483446"/>
              <a:gd name="connsiteY5" fmla="*/ 454342 h 1285874"/>
              <a:gd name="connsiteX6" fmla="*/ 2483446 w 2483446"/>
              <a:gd name="connsiteY6" fmla="*/ 857249 h 1285874"/>
              <a:gd name="connsiteX7" fmla="*/ 2483446 w 2483446"/>
              <a:gd name="connsiteY7" fmla="*/ 1285874 h 1285874"/>
              <a:gd name="connsiteX8" fmla="*/ 2011591 w 2483446"/>
              <a:gd name="connsiteY8" fmla="*/ 1285874 h 1285874"/>
              <a:gd name="connsiteX9" fmla="*/ 1539737 w 2483446"/>
              <a:gd name="connsiteY9" fmla="*/ 1285874 h 1285874"/>
              <a:gd name="connsiteX10" fmla="*/ 1043047 w 2483446"/>
              <a:gd name="connsiteY10" fmla="*/ 1285874 h 1285874"/>
              <a:gd name="connsiteX11" fmla="*/ 521524 w 2483446"/>
              <a:gd name="connsiteY11" fmla="*/ 1285874 h 1285874"/>
              <a:gd name="connsiteX12" fmla="*/ 0 w 2483446"/>
              <a:gd name="connsiteY12" fmla="*/ 1285874 h 1285874"/>
              <a:gd name="connsiteX13" fmla="*/ 0 w 2483446"/>
              <a:gd name="connsiteY13" fmla="*/ 895826 h 1285874"/>
              <a:gd name="connsiteX14" fmla="*/ 0 w 2483446"/>
              <a:gd name="connsiteY14" fmla="*/ 505777 h 1285874"/>
              <a:gd name="connsiteX15" fmla="*/ 0 w 2483446"/>
              <a:gd name="connsiteY15" fmla="*/ 0 h 128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83446" h="1285874" fill="none" extrusionOk="0">
                <a:moveTo>
                  <a:pt x="0" y="0"/>
                </a:moveTo>
                <a:cubicBezTo>
                  <a:pt x="117856" y="-36902"/>
                  <a:pt x="341790" y="9893"/>
                  <a:pt x="521524" y="0"/>
                </a:cubicBezTo>
                <a:cubicBezTo>
                  <a:pt x="701258" y="-9893"/>
                  <a:pt x="943635" y="34282"/>
                  <a:pt x="1067882" y="0"/>
                </a:cubicBezTo>
                <a:cubicBezTo>
                  <a:pt x="1192129" y="-34282"/>
                  <a:pt x="1315328" y="27322"/>
                  <a:pt x="1539737" y="0"/>
                </a:cubicBezTo>
                <a:cubicBezTo>
                  <a:pt x="1764146" y="-27322"/>
                  <a:pt x="2269061" y="4736"/>
                  <a:pt x="2483446" y="0"/>
                </a:cubicBezTo>
                <a:cubicBezTo>
                  <a:pt x="2494625" y="110915"/>
                  <a:pt x="2446394" y="287434"/>
                  <a:pt x="2483446" y="454342"/>
                </a:cubicBezTo>
                <a:cubicBezTo>
                  <a:pt x="2520498" y="621250"/>
                  <a:pt x="2477715" y="745416"/>
                  <a:pt x="2483446" y="857249"/>
                </a:cubicBezTo>
                <a:cubicBezTo>
                  <a:pt x="2489177" y="969082"/>
                  <a:pt x="2475427" y="1189532"/>
                  <a:pt x="2483446" y="1285874"/>
                </a:cubicBezTo>
                <a:cubicBezTo>
                  <a:pt x="2261497" y="1322346"/>
                  <a:pt x="2110005" y="1254557"/>
                  <a:pt x="2011591" y="1285874"/>
                </a:cubicBezTo>
                <a:cubicBezTo>
                  <a:pt x="1913177" y="1317191"/>
                  <a:pt x="1747895" y="1262364"/>
                  <a:pt x="1539737" y="1285874"/>
                </a:cubicBezTo>
                <a:cubicBezTo>
                  <a:pt x="1331579" y="1309384"/>
                  <a:pt x="1150695" y="1245106"/>
                  <a:pt x="1043047" y="1285874"/>
                </a:cubicBezTo>
                <a:cubicBezTo>
                  <a:pt x="935399" y="1326642"/>
                  <a:pt x="642210" y="1240321"/>
                  <a:pt x="521524" y="1285874"/>
                </a:cubicBezTo>
                <a:cubicBezTo>
                  <a:pt x="400838" y="1331427"/>
                  <a:pt x="171380" y="1277468"/>
                  <a:pt x="0" y="1285874"/>
                </a:cubicBezTo>
                <a:cubicBezTo>
                  <a:pt x="-4244" y="1195100"/>
                  <a:pt x="4762" y="1086801"/>
                  <a:pt x="0" y="895826"/>
                </a:cubicBezTo>
                <a:cubicBezTo>
                  <a:pt x="-4762" y="704851"/>
                  <a:pt x="34513" y="602124"/>
                  <a:pt x="0" y="505777"/>
                </a:cubicBezTo>
                <a:cubicBezTo>
                  <a:pt x="-34513" y="409430"/>
                  <a:pt x="17767" y="209943"/>
                  <a:pt x="0" y="0"/>
                </a:cubicBezTo>
                <a:close/>
              </a:path>
              <a:path w="2483446" h="1285874" stroke="0" extrusionOk="0">
                <a:moveTo>
                  <a:pt x="0" y="0"/>
                </a:moveTo>
                <a:cubicBezTo>
                  <a:pt x="140614" y="-36200"/>
                  <a:pt x="279902" y="35449"/>
                  <a:pt x="546358" y="0"/>
                </a:cubicBezTo>
                <a:cubicBezTo>
                  <a:pt x="812814" y="-35449"/>
                  <a:pt x="890185" y="50785"/>
                  <a:pt x="1018213" y="0"/>
                </a:cubicBezTo>
                <a:cubicBezTo>
                  <a:pt x="1146241" y="-50785"/>
                  <a:pt x="1345669" y="5891"/>
                  <a:pt x="1440399" y="0"/>
                </a:cubicBezTo>
                <a:cubicBezTo>
                  <a:pt x="1535129" y="-5891"/>
                  <a:pt x="1767389" y="46010"/>
                  <a:pt x="1912253" y="0"/>
                </a:cubicBezTo>
                <a:cubicBezTo>
                  <a:pt x="2057117" y="-46010"/>
                  <a:pt x="2252978" y="52837"/>
                  <a:pt x="2483446" y="0"/>
                </a:cubicBezTo>
                <a:cubicBezTo>
                  <a:pt x="2501708" y="114163"/>
                  <a:pt x="2482496" y="324042"/>
                  <a:pt x="2483446" y="454342"/>
                </a:cubicBezTo>
                <a:cubicBezTo>
                  <a:pt x="2484396" y="584642"/>
                  <a:pt x="2436876" y="783952"/>
                  <a:pt x="2483446" y="908684"/>
                </a:cubicBezTo>
                <a:cubicBezTo>
                  <a:pt x="2530016" y="1033416"/>
                  <a:pt x="2439233" y="1191408"/>
                  <a:pt x="2483446" y="1285874"/>
                </a:cubicBezTo>
                <a:cubicBezTo>
                  <a:pt x="2363092" y="1312566"/>
                  <a:pt x="2087859" y="1265219"/>
                  <a:pt x="1961922" y="1285874"/>
                </a:cubicBezTo>
                <a:cubicBezTo>
                  <a:pt x="1835985" y="1306529"/>
                  <a:pt x="1705322" y="1236910"/>
                  <a:pt x="1465233" y="1285874"/>
                </a:cubicBezTo>
                <a:cubicBezTo>
                  <a:pt x="1225144" y="1334838"/>
                  <a:pt x="1192243" y="1273305"/>
                  <a:pt x="993378" y="1285874"/>
                </a:cubicBezTo>
                <a:cubicBezTo>
                  <a:pt x="794514" y="1298443"/>
                  <a:pt x="610920" y="1281323"/>
                  <a:pt x="471855" y="1285874"/>
                </a:cubicBezTo>
                <a:cubicBezTo>
                  <a:pt x="332790" y="1290425"/>
                  <a:pt x="222950" y="1268882"/>
                  <a:pt x="0" y="1285874"/>
                </a:cubicBezTo>
                <a:cubicBezTo>
                  <a:pt x="-913" y="1144013"/>
                  <a:pt x="40835" y="997362"/>
                  <a:pt x="0" y="895826"/>
                </a:cubicBezTo>
                <a:cubicBezTo>
                  <a:pt x="-40835" y="794290"/>
                  <a:pt x="43519" y="653151"/>
                  <a:pt x="0" y="480060"/>
                </a:cubicBezTo>
                <a:cubicBezTo>
                  <a:pt x="-43519" y="306969"/>
                  <a:pt x="294" y="18370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extLst>
              <a:ext uri="{C807C97D-BFC1-408E-A445-0C87EB9F89A2}">
                <ask:lineSketchStyleProps xmlns:ask="http://schemas.microsoft.com/office/drawing/2018/sketchyshapes" sd="172426549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&lt;Jack,1&gt;</a:t>
            </a:r>
          </a:p>
          <a:p>
            <a:pPr algn="ctr"/>
            <a:r>
              <a:rPr lang="en-IN" sz="2200" dirty="0">
                <a:solidFill>
                  <a:schemeClr val="tx1"/>
                </a:solidFill>
              </a:rPr>
              <a:t>&lt;and,1&gt;</a:t>
            </a:r>
          </a:p>
          <a:p>
            <a:pPr algn="ctr"/>
            <a:r>
              <a:rPr lang="en-IN" sz="2200" dirty="0">
                <a:solidFill>
                  <a:schemeClr val="tx1"/>
                </a:solidFill>
              </a:rPr>
              <a:t>&lt;Jill,1&gt;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893FA-6152-4E8E-8260-E3DBDDA4A7A9}"/>
              </a:ext>
            </a:extLst>
          </p:cNvPr>
          <p:cNvSpPr txBox="1"/>
          <p:nvPr/>
        </p:nvSpPr>
        <p:spPr>
          <a:xfrm>
            <a:off x="571500" y="2786063"/>
            <a:ext cx="248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Input: Line of 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0390B5-1D03-44A6-8DC9-93B9DF425E6A}"/>
              </a:ext>
            </a:extLst>
          </p:cNvPr>
          <p:cNvSpPr txBox="1"/>
          <p:nvPr/>
        </p:nvSpPr>
        <p:spPr>
          <a:xfrm>
            <a:off x="7050021" y="3069193"/>
            <a:ext cx="248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Output: &lt;Word,1&gt;</a:t>
            </a:r>
          </a:p>
        </p:txBody>
      </p:sp>
    </p:spTree>
    <p:extLst>
      <p:ext uri="{BB962C8B-B14F-4D97-AF65-F5344CB8AC3E}">
        <p14:creationId xmlns:p14="http://schemas.microsoft.com/office/powerpoint/2010/main" val="3714295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Mapper Code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 in 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B7247-AB68-47A3-B10D-8DEE41869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11" y="1514475"/>
            <a:ext cx="5407614" cy="2062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380352-366C-4365-AE52-FA4D007D9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80" y="3558453"/>
            <a:ext cx="11798889" cy="312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9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Reducer Code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 in 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A7A6A-C4AE-421A-8131-811802064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11" y="1513180"/>
            <a:ext cx="5715000" cy="1819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6EF18F-7A5D-43BA-83CA-827D29A4A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88" y="3400439"/>
            <a:ext cx="11487150" cy="327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00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Driver Code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 in 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A62D77-34FE-48D4-9457-2D320E9AC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83" y="1382892"/>
            <a:ext cx="4501755" cy="13432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B197EA-B069-48D2-A143-69AF458A3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83" y="2726158"/>
            <a:ext cx="58102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4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Running the Map and reduce in Hadoop Infrastructure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 in 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4C5017-15A3-42DB-8AAB-2E85C1CD409A}"/>
              </a:ext>
            </a:extLst>
          </p:cNvPr>
          <p:cNvSpPr/>
          <p:nvPr/>
        </p:nvSpPr>
        <p:spPr>
          <a:xfrm>
            <a:off x="393111" y="1924885"/>
            <a:ext cx="5513695" cy="3616657"/>
          </a:xfrm>
          <a:custGeom>
            <a:avLst/>
            <a:gdLst>
              <a:gd name="connsiteX0" fmla="*/ 0 w 5513695"/>
              <a:gd name="connsiteY0" fmla="*/ 602788 h 3616657"/>
              <a:gd name="connsiteX1" fmla="*/ 602788 w 5513695"/>
              <a:gd name="connsiteY1" fmla="*/ 0 h 3616657"/>
              <a:gd name="connsiteX2" fmla="*/ 4910907 w 5513695"/>
              <a:gd name="connsiteY2" fmla="*/ 0 h 3616657"/>
              <a:gd name="connsiteX3" fmla="*/ 5513695 w 5513695"/>
              <a:gd name="connsiteY3" fmla="*/ 602788 h 3616657"/>
              <a:gd name="connsiteX4" fmla="*/ 5513695 w 5513695"/>
              <a:gd name="connsiteY4" fmla="*/ 3013869 h 3616657"/>
              <a:gd name="connsiteX5" fmla="*/ 4910907 w 5513695"/>
              <a:gd name="connsiteY5" fmla="*/ 3616657 h 3616657"/>
              <a:gd name="connsiteX6" fmla="*/ 602788 w 5513695"/>
              <a:gd name="connsiteY6" fmla="*/ 3616657 h 3616657"/>
              <a:gd name="connsiteX7" fmla="*/ 0 w 5513695"/>
              <a:gd name="connsiteY7" fmla="*/ 3013869 h 3616657"/>
              <a:gd name="connsiteX8" fmla="*/ 0 w 5513695"/>
              <a:gd name="connsiteY8" fmla="*/ 602788 h 36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3695" h="3616657" fill="none" extrusionOk="0">
                <a:moveTo>
                  <a:pt x="0" y="602788"/>
                </a:moveTo>
                <a:cubicBezTo>
                  <a:pt x="14165" y="212510"/>
                  <a:pt x="212078" y="12541"/>
                  <a:pt x="602788" y="0"/>
                </a:cubicBezTo>
                <a:cubicBezTo>
                  <a:pt x="1547740" y="144175"/>
                  <a:pt x="4458997" y="-118893"/>
                  <a:pt x="4910907" y="0"/>
                </a:cubicBezTo>
                <a:cubicBezTo>
                  <a:pt x="5206233" y="-42895"/>
                  <a:pt x="5503250" y="273528"/>
                  <a:pt x="5513695" y="602788"/>
                </a:cubicBezTo>
                <a:cubicBezTo>
                  <a:pt x="5366674" y="1646098"/>
                  <a:pt x="5405151" y="1887275"/>
                  <a:pt x="5513695" y="3013869"/>
                </a:cubicBezTo>
                <a:cubicBezTo>
                  <a:pt x="5541502" y="3399799"/>
                  <a:pt x="5223268" y="3617356"/>
                  <a:pt x="4910907" y="3616657"/>
                </a:cubicBezTo>
                <a:cubicBezTo>
                  <a:pt x="3619129" y="3463007"/>
                  <a:pt x="1848601" y="3591291"/>
                  <a:pt x="602788" y="3616657"/>
                </a:cubicBezTo>
                <a:cubicBezTo>
                  <a:pt x="235282" y="3665378"/>
                  <a:pt x="46577" y="3317066"/>
                  <a:pt x="0" y="3013869"/>
                </a:cubicBezTo>
                <a:cubicBezTo>
                  <a:pt x="-45347" y="2694691"/>
                  <a:pt x="-2595" y="1623070"/>
                  <a:pt x="0" y="602788"/>
                </a:cubicBezTo>
                <a:close/>
              </a:path>
              <a:path w="5513695" h="3616657" stroke="0" extrusionOk="0">
                <a:moveTo>
                  <a:pt x="0" y="602788"/>
                </a:moveTo>
                <a:cubicBezTo>
                  <a:pt x="7100" y="250421"/>
                  <a:pt x="280474" y="20169"/>
                  <a:pt x="602788" y="0"/>
                </a:cubicBezTo>
                <a:cubicBezTo>
                  <a:pt x="1270508" y="-13671"/>
                  <a:pt x="3466540" y="129104"/>
                  <a:pt x="4910907" y="0"/>
                </a:cubicBezTo>
                <a:cubicBezTo>
                  <a:pt x="5228714" y="-17630"/>
                  <a:pt x="5510069" y="275447"/>
                  <a:pt x="5513695" y="602788"/>
                </a:cubicBezTo>
                <a:cubicBezTo>
                  <a:pt x="5603785" y="984729"/>
                  <a:pt x="5410243" y="2392675"/>
                  <a:pt x="5513695" y="3013869"/>
                </a:cubicBezTo>
                <a:cubicBezTo>
                  <a:pt x="5469567" y="3387949"/>
                  <a:pt x="5219712" y="3630603"/>
                  <a:pt x="4910907" y="3616657"/>
                </a:cubicBezTo>
                <a:cubicBezTo>
                  <a:pt x="4250481" y="3554478"/>
                  <a:pt x="1270017" y="3654596"/>
                  <a:pt x="602788" y="3616657"/>
                </a:cubicBezTo>
                <a:cubicBezTo>
                  <a:pt x="319360" y="3610784"/>
                  <a:pt x="1438" y="3376609"/>
                  <a:pt x="0" y="3013869"/>
                </a:cubicBezTo>
                <a:cubicBezTo>
                  <a:pt x="-68370" y="2534091"/>
                  <a:pt x="-85631" y="1518759"/>
                  <a:pt x="0" y="602788"/>
                </a:cubicBezTo>
                <a:close/>
              </a:path>
            </a:pathLst>
          </a:custGeom>
          <a:solidFill>
            <a:schemeClr val="bg1"/>
          </a:solidFill>
          <a:ln>
            <a:extLst>
              <a:ext uri="{C807C97D-BFC1-408E-A445-0C87EB9F89A2}">
                <ask:lineSketchStyleProps xmlns:ask="http://schemas.microsoft.com/office/drawing/2018/sketchyshapes" sd="2107080195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1B0FF-CA5C-41C2-96FB-88F344592ABF}"/>
              </a:ext>
            </a:extLst>
          </p:cNvPr>
          <p:cNvSpPr txBox="1"/>
          <p:nvPr/>
        </p:nvSpPr>
        <p:spPr>
          <a:xfrm>
            <a:off x="3498574" y="1997938"/>
            <a:ext cx="401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Word Count Class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97D562-633D-4F2D-9F6E-BCCF99F37CD0}"/>
              </a:ext>
            </a:extLst>
          </p:cNvPr>
          <p:cNvSpPr/>
          <p:nvPr/>
        </p:nvSpPr>
        <p:spPr>
          <a:xfrm>
            <a:off x="718184" y="2489875"/>
            <a:ext cx="4863548" cy="2757986"/>
          </a:xfrm>
          <a:custGeom>
            <a:avLst/>
            <a:gdLst>
              <a:gd name="connsiteX0" fmla="*/ 0 w 4863548"/>
              <a:gd name="connsiteY0" fmla="*/ 459674 h 2757986"/>
              <a:gd name="connsiteX1" fmla="*/ 459674 w 4863548"/>
              <a:gd name="connsiteY1" fmla="*/ 0 h 2757986"/>
              <a:gd name="connsiteX2" fmla="*/ 4403874 w 4863548"/>
              <a:gd name="connsiteY2" fmla="*/ 0 h 2757986"/>
              <a:gd name="connsiteX3" fmla="*/ 4863548 w 4863548"/>
              <a:gd name="connsiteY3" fmla="*/ 459674 h 2757986"/>
              <a:gd name="connsiteX4" fmla="*/ 4863548 w 4863548"/>
              <a:gd name="connsiteY4" fmla="*/ 2298312 h 2757986"/>
              <a:gd name="connsiteX5" fmla="*/ 4403874 w 4863548"/>
              <a:gd name="connsiteY5" fmla="*/ 2757986 h 2757986"/>
              <a:gd name="connsiteX6" fmla="*/ 459674 w 4863548"/>
              <a:gd name="connsiteY6" fmla="*/ 2757986 h 2757986"/>
              <a:gd name="connsiteX7" fmla="*/ 0 w 4863548"/>
              <a:gd name="connsiteY7" fmla="*/ 2298312 h 2757986"/>
              <a:gd name="connsiteX8" fmla="*/ 0 w 4863548"/>
              <a:gd name="connsiteY8" fmla="*/ 459674 h 275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3548" h="2757986" fill="none" extrusionOk="0">
                <a:moveTo>
                  <a:pt x="0" y="459674"/>
                </a:moveTo>
                <a:cubicBezTo>
                  <a:pt x="800" y="202564"/>
                  <a:pt x="180055" y="5587"/>
                  <a:pt x="459674" y="0"/>
                </a:cubicBezTo>
                <a:cubicBezTo>
                  <a:pt x="1784414" y="144175"/>
                  <a:pt x="2803868" y="-118893"/>
                  <a:pt x="4403874" y="0"/>
                </a:cubicBezTo>
                <a:cubicBezTo>
                  <a:pt x="4650877" y="-7838"/>
                  <a:pt x="4823712" y="219728"/>
                  <a:pt x="4863548" y="459674"/>
                </a:cubicBezTo>
                <a:cubicBezTo>
                  <a:pt x="4900278" y="1260869"/>
                  <a:pt x="4900900" y="2040737"/>
                  <a:pt x="4863548" y="2298312"/>
                </a:cubicBezTo>
                <a:cubicBezTo>
                  <a:pt x="4866891" y="2558556"/>
                  <a:pt x="4623872" y="2759138"/>
                  <a:pt x="4403874" y="2757986"/>
                </a:cubicBezTo>
                <a:cubicBezTo>
                  <a:pt x="3086184" y="2604336"/>
                  <a:pt x="1842417" y="2732620"/>
                  <a:pt x="459674" y="2757986"/>
                </a:cubicBezTo>
                <a:cubicBezTo>
                  <a:pt x="200501" y="2765453"/>
                  <a:pt x="37799" y="2528069"/>
                  <a:pt x="0" y="2298312"/>
                </a:cubicBezTo>
                <a:cubicBezTo>
                  <a:pt x="-135378" y="1791948"/>
                  <a:pt x="-99487" y="762570"/>
                  <a:pt x="0" y="459674"/>
                </a:cubicBezTo>
                <a:close/>
              </a:path>
              <a:path w="4863548" h="2757986" stroke="0" extrusionOk="0">
                <a:moveTo>
                  <a:pt x="0" y="459674"/>
                </a:moveTo>
                <a:cubicBezTo>
                  <a:pt x="14906" y="164956"/>
                  <a:pt x="227523" y="41338"/>
                  <a:pt x="459674" y="0"/>
                </a:cubicBezTo>
                <a:cubicBezTo>
                  <a:pt x="2239788" y="-13671"/>
                  <a:pt x="3498521" y="129104"/>
                  <a:pt x="4403874" y="0"/>
                </a:cubicBezTo>
                <a:cubicBezTo>
                  <a:pt x="4648400" y="-10908"/>
                  <a:pt x="4850697" y="225542"/>
                  <a:pt x="4863548" y="459674"/>
                </a:cubicBezTo>
                <a:cubicBezTo>
                  <a:pt x="4836591" y="881755"/>
                  <a:pt x="4958792" y="1605715"/>
                  <a:pt x="4863548" y="2298312"/>
                </a:cubicBezTo>
                <a:cubicBezTo>
                  <a:pt x="4852868" y="2562147"/>
                  <a:pt x="4631664" y="2773075"/>
                  <a:pt x="4403874" y="2757986"/>
                </a:cubicBezTo>
                <a:cubicBezTo>
                  <a:pt x="2811747" y="2695807"/>
                  <a:pt x="1624643" y="2795925"/>
                  <a:pt x="459674" y="2757986"/>
                </a:cubicBezTo>
                <a:cubicBezTo>
                  <a:pt x="236944" y="2754290"/>
                  <a:pt x="1162" y="2576294"/>
                  <a:pt x="0" y="2298312"/>
                </a:cubicBezTo>
                <a:cubicBezTo>
                  <a:pt x="-77565" y="1640519"/>
                  <a:pt x="-136888" y="1116604"/>
                  <a:pt x="0" y="459674"/>
                </a:cubicBezTo>
                <a:close/>
              </a:path>
            </a:pathLst>
          </a:custGeom>
          <a:solidFill>
            <a:schemeClr val="bg1"/>
          </a:solidFill>
          <a:ln>
            <a:extLst>
              <a:ext uri="{C807C97D-BFC1-408E-A445-0C87EB9F89A2}">
                <ask:lineSketchStyleProps xmlns:ask="http://schemas.microsoft.com/office/drawing/2018/sketchyshapes" sd="2107080195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C88698-F051-461F-9FC7-1E3C8138EF01}"/>
              </a:ext>
            </a:extLst>
          </p:cNvPr>
          <p:cNvSpPr txBox="1"/>
          <p:nvPr/>
        </p:nvSpPr>
        <p:spPr>
          <a:xfrm>
            <a:off x="3877742" y="2534890"/>
            <a:ext cx="188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Job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633622-FC5A-4F3C-867B-296A2495FDE9}"/>
              </a:ext>
            </a:extLst>
          </p:cNvPr>
          <p:cNvSpPr txBox="1"/>
          <p:nvPr/>
        </p:nvSpPr>
        <p:spPr>
          <a:xfrm>
            <a:off x="1007165" y="3286539"/>
            <a:ext cx="4147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Input File Path</a:t>
            </a:r>
          </a:p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Output File Path</a:t>
            </a:r>
          </a:p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Mapper Class</a:t>
            </a:r>
          </a:p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Reducer Class</a:t>
            </a:r>
          </a:p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Output Data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DDDD4-7B1D-4890-95A3-41F363A1DE53}"/>
              </a:ext>
            </a:extLst>
          </p:cNvPr>
          <p:cNvSpPr txBox="1"/>
          <p:nvPr/>
        </p:nvSpPr>
        <p:spPr>
          <a:xfrm>
            <a:off x="6824870" y="2489875"/>
            <a:ext cx="4359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Job needs to be configured with a bunch of properties</a:t>
            </a:r>
          </a:p>
          <a:p>
            <a:r>
              <a:rPr lang="en-IN" dirty="0"/>
              <a:t>Job is a combination of all this</a:t>
            </a:r>
          </a:p>
        </p:txBody>
      </p:sp>
    </p:spTree>
    <p:extLst>
      <p:ext uri="{BB962C8B-B14F-4D97-AF65-F5344CB8AC3E}">
        <p14:creationId xmlns:p14="http://schemas.microsoft.com/office/powerpoint/2010/main" val="1693206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0" name="Google Shape;840;p48"/>
          <p:cNvCxnSpPr/>
          <p:nvPr/>
        </p:nvCxnSpPr>
        <p:spPr>
          <a:xfrm rot="10800000" flipH="1">
            <a:off x="4287946" y="2887307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287946" y="2068426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20BCB71-743E-4DB4-9FE5-E59943F160D1}"/>
              </a:ext>
            </a:extLst>
          </p:cNvPr>
          <p:cNvSpPr txBox="1">
            <a:spLocks/>
          </p:cNvSpPr>
          <p:nvPr/>
        </p:nvSpPr>
        <p:spPr>
          <a:xfrm>
            <a:off x="3946938" y="3301761"/>
            <a:ext cx="8179229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“WORLD IS ONE BIG DATA PROBLEM”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“TORTURE THE DATA AND IT WILL CONFESS TO ANYTHING”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C6A861-F3C0-4E5A-AE95-0B5F75AC5BD2}"/>
              </a:ext>
            </a:extLst>
          </p:cNvPr>
          <p:cNvSpPr/>
          <p:nvPr/>
        </p:nvSpPr>
        <p:spPr>
          <a:xfrm>
            <a:off x="148516" y="2967335"/>
            <a:ext cx="11894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Writing the First Map Reduce Program</a:t>
            </a:r>
          </a:p>
        </p:txBody>
      </p:sp>
    </p:spTree>
    <p:extLst>
      <p:ext uri="{BB962C8B-B14F-4D97-AF65-F5344CB8AC3E}">
        <p14:creationId xmlns:p14="http://schemas.microsoft.com/office/powerpoint/2010/main" val="64049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Hello World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 in 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C061C-B1A8-494C-AF37-E504E1B3245D}"/>
              </a:ext>
            </a:extLst>
          </p:cNvPr>
          <p:cNvSpPr txBox="1"/>
          <p:nvPr/>
        </p:nvSpPr>
        <p:spPr>
          <a:xfrm>
            <a:off x="371880" y="1744394"/>
            <a:ext cx="8300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400" dirty="0"/>
              <a:t>Map Reduce Programs are usually written in JAVA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400" dirty="0"/>
              <a:t>Hadoop has API called Streaming that can be used to write Map reduce program in Python, Ruby etc.</a:t>
            </a:r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8A611B-96BC-49AF-9A53-9B547A5257C0}"/>
              </a:ext>
            </a:extLst>
          </p:cNvPr>
          <p:cNvSpPr/>
          <p:nvPr/>
        </p:nvSpPr>
        <p:spPr>
          <a:xfrm>
            <a:off x="1246124" y="4451776"/>
            <a:ext cx="1020497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</a:t>
            </a:r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Frequency distribution 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words i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 a text file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155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Steps Involved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 in 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F78977-CE3C-4512-BDE9-2E08E9408E00}"/>
              </a:ext>
            </a:extLst>
          </p:cNvPr>
          <p:cNvSpPr/>
          <p:nvPr/>
        </p:nvSpPr>
        <p:spPr>
          <a:xfrm>
            <a:off x="191498" y="1568703"/>
            <a:ext cx="10879776" cy="33130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0" cap="none" spc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Write a Map Function</a:t>
            </a:r>
          </a:p>
          <a:p>
            <a:pPr algn="just">
              <a:lnSpc>
                <a:spcPct val="150000"/>
              </a:lnSpc>
            </a:pPr>
            <a:r>
              <a:rPr lang="en-US" sz="36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Write a Reduce Function</a:t>
            </a:r>
          </a:p>
          <a:p>
            <a:pPr algn="just">
              <a:lnSpc>
                <a:spcPct val="150000"/>
              </a:lnSpc>
            </a:pPr>
            <a:r>
              <a:rPr lang="en-US" sz="3600" b="0" cap="none" spc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3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Setup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driver that points to your Map and reduce implementations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921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Hello World in Map Reduce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 in 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44AF1C-8D22-47B6-B122-BEEF9D526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79" y="2245891"/>
            <a:ext cx="10822419" cy="414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7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What I need to do to write a Map function in Java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 in 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27380-70F3-4C7E-B869-6A92AD24AE32}"/>
              </a:ext>
            </a:extLst>
          </p:cNvPr>
          <p:cNvSpPr/>
          <p:nvPr/>
        </p:nvSpPr>
        <p:spPr>
          <a:xfrm>
            <a:off x="371880" y="1453354"/>
            <a:ext cx="956369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provides bunch of classes and the mapper class that we use here is 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</a:t>
            </a: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 Class.</a:t>
            </a:r>
            <a:endParaRPr 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374899-F9E8-48F9-A52A-7BB9AFE334A3}"/>
              </a:ext>
            </a:extLst>
          </p:cNvPr>
          <p:cNvSpPr/>
          <p:nvPr/>
        </p:nvSpPr>
        <p:spPr>
          <a:xfrm>
            <a:off x="582305" y="2892615"/>
            <a:ext cx="5513695" cy="3616657"/>
          </a:xfrm>
          <a:custGeom>
            <a:avLst/>
            <a:gdLst>
              <a:gd name="connsiteX0" fmla="*/ 0 w 5513695"/>
              <a:gd name="connsiteY0" fmla="*/ 602788 h 3616657"/>
              <a:gd name="connsiteX1" fmla="*/ 602788 w 5513695"/>
              <a:gd name="connsiteY1" fmla="*/ 0 h 3616657"/>
              <a:gd name="connsiteX2" fmla="*/ 4910907 w 5513695"/>
              <a:gd name="connsiteY2" fmla="*/ 0 h 3616657"/>
              <a:gd name="connsiteX3" fmla="*/ 5513695 w 5513695"/>
              <a:gd name="connsiteY3" fmla="*/ 602788 h 3616657"/>
              <a:gd name="connsiteX4" fmla="*/ 5513695 w 5513695"/>
              <a:gd name="connsiteY4" fmla="*/ 3013869 h 3616657"/>
              <a:gd name="connsiteX5" fmla="*/ 4910907 w 5513695"/>
              <a:gd name="connsiteY5" fmla="*/ 3616657 h 3616657"/>
              <a:gd name="connsiteX6" fmla="*/ 602788 w 5513695"/>
              <a:gd name="connsiteY6" fmla="*/ 3616657 h 3616657"/>
              <a:gd name="connsiteX7" fmla="*/ 0 w 5513695"/>
              <a:gd name="connsiteY7" fmla="*/ 3013869 h 3616657"/>
              <a:gd name="connsiteX8" fmla="*/ 0 w 5513695"/>
              <a:gd name="connsiteY8" fmla="*/ 602788 h 36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3695" h="3616657" fill="none" extrusionOk="0">
                <a:moveTo>
                  <a:pt x="0" y="602788"/>
                </a:moveTo>
                <a:cubicBezTo>
                  <a:pt x="14165" y="212510"/>
                  <a:pt x="212078" y="12541"/>
                  <a:pt x="602788" y="0"/>
                </a:cubicBezTo>
                <a:cubicBezTo>
                  <a:pt x="1547740" y="144175"/>
                  <a:pt x="4458997" y="-118893"/>
                  <a:pt x="4910907" y="0"/>
                </a:cubicBezTo>
                <a:cubicBezTo>
                  <a:pt x="5206233" y="-42895"/>
                  <a:pt x="5503250" y="273528"/>
                  <a:pt x="5513695" y="602788"/>
                </a:cubicBezTo>
                <a:cubicBezTo>
                  <a:pt x="5366674" y="1646098"/>
                  <a:pt x="5405151" y="1887275"/>
                  <a:pt x="5513695" y="3013869"/>
                </a:cubicBezTo>
                <a:cubicBezTo>
                  <a:pt x="5541502" y="3399799"/>
                  <a:pt x="5223268" y="3617356"/>
                  <a:pt x="4910907" y="3616657"/>
                </a:cubicBezTo>
                <a:cubicBezTo>
                  <a:pt x="3619129" y="3463007"/>
                  <a:pt x="1848601" y="3591291"/>
                  <a:pt x="602788" y="3616657"/>
                </a:cubicBezTo>
                <a:cubicBezTo>
                  <a:pt x="235282" y="3665378"/>
                  <a:pt x="46577" y="3317066"/>
                  <a:pt x="0" y="3013869"/>
                </a:cubicBezTo>
                <a:cubicBezTo>
                  <a:pt x="-45347" y="2694691"/>
                  <a:pt x="-2595" y="1623070"/>
                  <a:pt x="0" y="602788"/>
                </a:cubicBezTo>
                <a:close/>
              </a:path>
              <a:path w="5513695" h="3616657" stroke="0" extrusionOk="0">
                <a:moveTo>
                  <a:pt x="0" y="602788"/>
                </a:moveTo>
                <a:cubicBezTo>
                  <a:pt x="7100" y="250421"/>
                  <a:pt x="280474" y="20169"/>
                  <a:pt x="602788" y="0"/>
                </a:cubicBezTo>
                <a:cubicBezTo>
                  <a:pt x="1270508" y="-13671"/>
                  <a:pt x="3466540" y="129104"/>
                  <a:pt x="4910907" y="0"/>
                </a:cubicBezTo>
                <a:cubicBezTo>
                  <a:pt x="5228714" y="-17630"/>
                  <a:pt x="5510069" y="275447"/>
                  <a:pt x="5513695" y="602788"/>
                </a:cubicBezTo>
                <a:cubicBezTo>
                  <a:pt x="5603785" y="984729"/>
                  <a:pt x="5410243" y="2392675"/>
                  <a:pt x="5513695" y="3013869"/>
                </a:cubicBezTo>
                <a:cubicBezTo>
                  <a:pt x="5469567" y="3387949"/>
                  <a:pt x="5219712" y="3630603"/>
                  <a:pt x="4910907" y="3616657"/>
                </a:cubicBezTo>
                <a:cubicBezTo>
                  <a:pt x="4250481" y="3554478"/>
                  <a:pt x="1270017" y="3654596"/>
                  <a:pt x="602788" y="3616657"/>
                </a:cubicBezTo>
                <a:cubicBezTo>
                  <a:pt x="319360" y="3610784"/>
                  <a:pt x="1438" y="3376609"/>
                  <a:pt x="0" y="3013869"/>
                </a:cubicBezTo>
                <a:cubicBezTo>
                  <a:pt x="-68370" y="2534091"/>
                  <a:pt x="-85631" y="1518759"/>
                  <a:pt x="0" y="602788"/>
                </a:cubicBezTo>
                <a:close/>
              </a:path>
            </a:pathLst>
          </a:custGeom>
          <a:solidFill>
            <a:schemeClr val="bg1"/>
          </a:solidFill>
          <a:ln>
            <a:extLst>
              <a:ext uri="{C807C97D-BFC1-408E-A445-0C87EB9F89A2}">
                <ask:lineSketchStyleProps xmlns:ask="http://schemas.microsoft.com/office/drawing/2018/sketchyshapes" sd="2107080195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49B2F5-10FE-47E7-98AA-26B202DC48B7}"/>
              </a:ext>
            </a:extLst>
          </p:cNvPr>
          <p:cNvSpPr txBox="1"/>
          <p:nvPr/>
        </p:nvSpPr>
        <p:spPr>
          <a:xfrm>
            <a:off x="998561" y="3198167"/>
            <a:ext cx="4681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err="1"/>
              <a:t>WordMapper</a:t>
            </a:r>
            <a:r>
              <a:rPr lang="en-IN" sz="2400" b="1" dirty="0"/>
              <a:t>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33D73D-432C-48BC-9965-EB8A7AE27B70}"/>
              </a:ext>
            </a:extLst>
          </p:cNvPr>
          <p:cNvSpPr/>
          <p:nvPr/>
        </p:nvSpPr>
        <p:spPr>
          <a:xfrm>
            <a:off x="1965278" y="4278091"/>
            <a:ext cx="2975212" cy="87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Mapper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56992-E3F5-4CCE-86C4-06AA9188BC14}"/>
              </a:ext>
            </a:extLst>
          </p:cNvPr>
          <p:cNvSpPr txBox="1"/>
          <p:nvPr/>
        </p:nvSpPr>
        <p:spPr>
          <a:xfrm>
            <a:off x="6864824" y="2674961"/>
            <a:ext cx="4858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Main function that you will override is your Map function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To write a Mapper you extend the Map class and write your own map</a:t>
            </a:r>
          </a:p>
        </p:txBody>
      </p:sp>
    </p:spTree>
    <p:extLst>
      <p:ext uri="{BB962C8B-B14F-4D97-AF65-F5344CB8AC3E}">
        <p14:creationId xmlns:p14="http://schemas.microsoft.com/office/powerpoint/2010/main" val="397935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What is a Mapper?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 in 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B9B9FC-FD88-42B0-AB57-70D6DF92E8BB}"/>
              </a:ext>
            </a:extLst>
          </p:cNvPr>
          <p:cNvSpPr/>
          <p:nvPr/>
        </p:nvSpPr>
        <p:spPr>
          <a:xfrm>
            <a:off x="203941" y="1711741"/>
            <a:ext cx="78755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Mapper is a generic class with 4 type parameters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27C258-A3D3-46BE-9FD4-11B2F87F0E36}"/>
              </a:ext>
            </a:extLst>
          </p:cNvPr>
          <p:cNvSpPr/>
          <p:nvPr/>
        </p:nvSpPr>
        <p:spPr>
          <a:xfrm>
            <a:off x="582305" y="2892615"/>
            <a:ext cx="5513695" cy="3616657"/>
          </a:xfrm>
          <a:custGeom>
            <a:avLst/>
            <a:gdLst>
              <a:gd name="connsiteX0" fmla="*/ 0 w 5513695"/>
              <a:gd name="connsiteY0" fmla="*/ 602788 h 3616657"/>
              <a:gd name="connsiteX1" fmla="*/ 602788 w 5513695"/>
              <a:gd name="connsiteY1" fmla="*/ 0 h 3616657"/>
              <a:gd name="connsiteX2" fmla="*/ 4910907 w 5513695"/>
              <a:gd name="connsiteY2" fmla="*/ 0 h 3616657"/>
              <a:gd name="connsiteX3" fmla="*/ 5513695 w 5513695"/>
              <a:gd name="connsiteY3" fmla="*/ 602788 h 3616657"/>
              <a:gd name="connsiteX4" fmla="*/ 5513695 w 5513695"/>
              <a:gd name="connsiteY4" fmla="*/ 3013869 h 3616657"/>
              <a:gd name="connsiteX5" fmla="*/ 4910907 w 5513695"/>
              <a:gd name="connsiteY5" fmla="*/ 3616657 h 3616657"/>
              <a:gd name="connsiteX6" fmla="*/ 602788 w 5513695"/>
              <a:gd name="connsiteY6" fmla="*/ 3616657 h 3616657"/>
              <a:gd name="connsiteX7" fmla="*/ 0 w 5513695"/>
              <a:gd name="connsiteY7" fmla="*/ 3013869 h 3616657"/>
              <a:gd name="connsiteX8" fmla="*/ 0 w 5513695"/>
              <a:gd name="connsiteY8" fmla="*/ 602788 h 36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3695" h="3616657" fill="none" extrusionOk="0">
                <a:moveTo>
                  <a:pt x="0" y="602788"/>
                </a:moveTo>
                <a:cubicBezTo>
                  <a:pt x="14165" y="212510"/>
                  <a:pt x="212078" y="12541"/>
                  <a:pt x="602788" y="0"/>
                </a:cubicBezTo>
                <a:cubicBezTo>
                  <a:pt x="1547740" y="144175"/>
                  <a:pt x="4458997" y="-118893"/>
                  <a:pt x="4910907" y="0"/>
                </a:cubicBezTo>
                <a:cubicBezTo>
                  <a:pt x="5206233" y="-42895"/>
                  <a:pt x="5503250" y="273528"/>
                  <a:pt x="5513695" y="602788"/>
                </a:cubicBezTo>
                <a:cubicBezTo>
                  <a:pt x="5366674" y="1646098"/>
                  <a:pt x="5405151" y="1887275"/>
                  <a:pt x="5513695" y="3013869"/>
                </a:cubicBezTo>
                <a:cubicBezTo>
                  <a:pt x="5541502" y="3399799"/>
                  <a:pt x="5223268" y="3617356"/>
                  <a:pt x="4910907" y="3616657"/>
                </a:cubicBezTo>
                <a:cubicBezTo>
                  <a:pt x="3619129" y="3463007"/>
                  <a:pt x="1848601" y="3591291"/>
                  <a:pt x="602788" y="3616657"/>
                </a:cubicBezTo>
                <a:cubicBezTo>
                  <a:pt x="235282" y="3665378"/>
                  <a:pt x="46577" y="3317066"/>
                  <a:pt x="0" y="3013869"/>
                </a:cubicBezTo>
                <a:cubicBezTo>
                  <a:pt x="-45347" y="2694691"/>
                  <a:pt x="-2595" y="1623070"/>
                  <a:pt x="0" y="602788"/>
                </a:cubicBezTo>
                <a:close/>
              </a:path>
              <a:path w="5513695" h="3616657" stroke="0" extrusionOk="0">
                <a:moveTo>
                  <a:pt x="0" y="602788"/>
                </a:moveTo>
                <a:cubicBezTo>
                  <a:pt x="7100" y="250421"/>
                  <a:pt x="280474" y="20169"/>
                  <a:pt x="602788" y="0"/>
                </a:cubicBezTo>
                <a:cubicBezTo>
                  <a:pt x="1270508" y="-13671"/>
                  <a:pt x="3466540" y="129104"/>
                  <a:pt x="4910907" y="0"/>
                </a:cubicBezTo>
                <a:cubicBezTo>
                  <a:pt x="5228714" y="-17630"/>
                  <a:pt x="5510069" y="275447"/>
                  <a:pt x="5513695" y="602788"/>
                </a:cubicBezTo>
                <a:cubicBezTo>
                  <a:pt x="5603785" y="984729"/>
                  <a:pt x="5410243" y="2392675"/>
                  <a:pt x="5513695" y="3013869"/>
                </a:cubicBezTo>
                <a:cubicBezTo>
                  <a:pt x="5469567" y="3387949"/>
                  <a:pt x="5219712" y="3630603"/>
                  <a:pt x="4910907" y="3616657"/>
                </a:cubicBezTo>
                <a:cubicBezTo>
                  <a:pt x="4250481" y="3554478"/>
                  <a:pt x="1270017" y="3654596"/>
                  <a:pt x="602788" y="3616657"/>
                </a:cubicBezTo>
                <a:cubicBezTo>
                  <a:pt x="319360" y="3610784"/>
                  <a:pt x="1438" y="3376609"/>
                  <a:pt x="0" y="3013869"/>
                </a:cubicBezTo>
                <a:cubicBezTo>
                  <a:pt x="-68370" y="2534091"/>
                  <a:pt x="-85631" y="1518759"/>
                  <a:pt x="0" y="602788"/>
                </a:cubicBezTo>
                <a:close/>
              </a:path>
            </a:pathLst>
          </a:custGeom>
          <a:solidFill>
            <a:schemeClr val="bg1"/>
          </a:solidFill>
          <a:ln>
            <a:extLst>
              <a:ext uri="{C807C97D-BFC1-408E-A445-0C87EB9F89A2}">
                <ask:lineSketchStyleProps xmlns:ask="http://schemas.microsoft.com/office/drawing/2018/sketchyshapes" sd="2107080195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563E10-12E6-49DF-850C-B502EEC1CCC7}"/>
              </a:ext>
            </a:extLst>
          </p:cNvPr>
          <p:cNvSpPr txBox="1"/>
          <p:nvPr/>
        </p:nvSpPr>
        <p:spPr>
          <a:xfrm>
            <a:off x="998561" y="3198167"/>
            <a:ext cx="4681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err="1"/>
              <a:t>WordMapper</a:t>
            </a:r>
            <a:r>
              <a:rPr lang="en-IN" sz="2400" b="1" dirty="0"/>
              <a:t> 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C87957-9D47-457E-B228-2AD9D5459794}"/>
              </a:ext>
            </a:extLst>
          </p:cNvPr>
          <p:cNvSpPr/>
          <p:nvPr/>
        </p:nvSpPr>
        <p:spPr>
          <a:xfrm>
            <a:off x="2884153" y="5332645"/>
            <a:ext cx="2975212" cy="87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Mapper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9DC01-0693-4498-80BD-E1CE6D17CC97}"/>
              </a:ext>
            </a:extLst>
          </p:cNvPr>
          <p:cNvSpPr txBox="1"/>
          <p:nvPr/>
        </p:nvSpPr>
        <p:spPr>
          <a:xfrm>
            <a:off x="1282890" y="3780430"/>
            <a:ext cx="4107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&lt;input key type, </a:t>
            </a:r>
          </a:p>
          <a:p>
            <a:r>
              <a:rPr lang="en-IN" sz="2400" dirty="0"/>
              <a:t>input value type,</a:t>
            </a:r>
          </a:p>
          <a:p>
            <a:r>
              <a:rPr lang="en-IN" sz="2400" dirty="0"/>
              <a:t>Output key type,</a:t>
            </a:r>
          </a:p>
          <a:p>
            <a:r>
              <a:rPr lang="en-IN" sz="2400" dirty="0"/>
              <a:t>Output value type</a:t>
            </a:r>
            <a:r>
              <a:rPr lang="en-IN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12C53-BC6A-4646-A591-C3E19859C267}"/>
              </a:ext>
            </a:extLst>
          </p:cNvPr>
          <p:cNvSpPr txBox="1"/>
          <p:nvPr/>
        </p:nvSpPr>
        <p:spPr>
          <a:xfrm>
            <a:off x="6482687" y="3002507"/>
            <a:ext cx="4844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While writing mapper function need to specify the type of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379566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What I need to do to write a reduce function in JAVA?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 in 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BBECC9-BBA6-4387-9E4D-2447E7264C57}"/>
              </a:ext>
            </a:extLst>
          </p:cNvPr>
          <p:cNvSpPr/>
          <p:nvPr/>
        </p:nvSpPr>
        <p:spPr>
          <a:xfrm>
            <a:off x="582305" y="2892615"/>
            <a:ext cx="5513695" cy="3616657"/>
          </a:xfrm>
          <a:custGeom>
            <a:avLst/>
            <a:gdLst>
              <a:gd name="connsiteX0" fmla="*/ 0 w 5513695"/>
              <a:gd name="connsiteY0" fmla="*/ 602788 h 3616657"/>
              <a:gd name="connsiteX1" fmla="*/ 602788 w 5513695"/>
              <a:gd name="connsiteY1" fmla="*/ 0 h 3616657"/>
              <a:gd name="connsiteX2" fmla="*/ 4910907 w 5513695"/>
              <a:gd name="connsiteY2" fmla="*/ 0 h 3616657"/>
              <a:gd name="connsiteX3" fmla="*/ 5513695 w 5513695"/>
              <a:gd name="connsiteY3" fmla="*/ 602788 h 3616657"/>
              <a:gd name="connsiteX4" fmla="*/ 5513695 w 5513695"/>
              <a:gd name="connsiteY4" fmla="*/ 3013869 h 3616657"/>
              <a:gd name="connsiteX5" fmla="*/ 4910907 w 5513695"/>
              <a:gd name="connsiteY5" fmla="*/ 3616657 h 3616657"/>
              <a:gd name="connsiteX6" fmla="*/ 602788 w 5513695"/>
              <a:gd name="connsiteY6" fmla="*/ 3616657 h 3616657"/>
              <a:gd name="connsiteX7" fmla="*/ 0 w 5513695"/>
              <a:gd name="connsiteY7" fmla="*/ 3013869 h 3616657"/>
              <a:gd name="connsiteX8" fmla="*/ 0 w 5513695"/>
              <a:gd name="connsiteY8" fmla="*/ 602788 h 36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3695" h="3616657" fill="none" extrusionOk="0">
                <a:moveTo>
                  <a:pt x="0" y="602788"/>
                </a:moveTo>
                <a:cubicBezTo>
                  <a:pt x="14165" y="212510"/>
                  <a:pt x="212078" y="12541"/>
                  <a:pt x="602788" y="0"/>
                </a:cubicBezTo>
                <a:cubicBezTo>
                  <a:pt x="1547740" y="144175"/>
                  <a:pt x="4458997" y="-118893"/>
                  <a:pt x="4910907" y="0"/>
                </a:cubicBezTo>
                <a:cubicBezTo>
                  <a:pt x="5206233" y="-42895"/>
                  <a:pt x="5503250" y="273528"/>
                  <a:pt x="5513695" y="602788"/>
                </a:cubicBezTo>
                <a:cubicBezTo>
                  <a:pt x="5366674" y="1646098"/>
                  <a:pt x="5405151" y="1887275"/>
                  <a:pt x="5513695" y="3013869"/>
                </a:cubicBezTo>
                <a:cubicBezTo>
                  <a:pt x="5541502" y="3399799"/>
                  <a:pt x="5223268" y="3617356"/>
                  <a:pt x="4910907" y="3616657"/>
                </a:cubicBezTo>
                <a:cubicBezTo>
                  <a:pt x="3619129" y="3463007"/>
                  <a:pt x="1848601" y="3591291"/>
                  <a:pt x="602788" y="3616657"/>
                </a:cubicBezTo>
                <a:cubicBezTo>
                  <a:pt x="235282" y="3665378"/>
                  <a:pt x="46577" y="3317066"/>
                  <a:pt x="0" y="3013869"/>
                </a:cubicBezTo>
                <a:cubicBezTo>
                  <a:pt x="-45347" y="2694691"/>
                  <a:pt x="-2595" y="1623070"/>
                  <a:pt x="0" y="602788"/>
                </a:cubicBezTo>
                <a:close/>
              </a:path>
              <a:path w="5513695" h="3616657" stroke="0" extrusionOk="0">
                <a:moveTo>
                  <a:pt x="0" y="602788"/>
                </a:moveTo>
                <a:cubicBezTo>
                  <a:pt x="7100" y="250421"/>
                  <a:pt x="280474" y="20169"/>
                  <a:pt x="602788" y="0"/>
                </a:cubicBezTo>
                <a:cubicBezTo>
                  <a:pt x="1270508" y="-13671"/>
                  <a:pt x="3466540" y="129104"/>
                  <a:pt x="4910907" y="0"/>
                </a:cubicBezTo>
                <a:cubicBezTo>
                  <a:pt x="5228714" y="-17630"/>
                  <a:pt x="5510069" y="275447"/>
                  <a:pt x="5513695" y="602788"/>
                </a:cubicBezTo>
                <a:cubicBezTo>
                  <a:pt x="5603785" y="984729"/>
                  <a:pt x="5410243" y="2392675"/>
                  <a:pt x="5513695" y="3013869"/>
                </a:cubicBezTo>
                <a:cubicBezTo>
                  <a:pt x="5469567" y="3387949"/>
                  <a:pt x="5219712" y="3630603"/>
                  <a:pt x="4910907" y="3616657"/>
                </a:cubicBezTo>
                <a:cubicBezTo>
                  <a:pt x="4250481" y="3554478"/>
                  <a:pt x="1270017" y="3654596"/>
                  <a:pt x="602788" y="3616657"/>
                </a:cubicBezTo>
                <a:cubicBezTo>
                  <a:pt x="319360" y="3610784"/>
                  <a:pt x="1438" y="3376609"/>
                  <a:pt x="0" y="3013869"/>
                </a:cubicBezTo>
                <a:cubicBezTo>
                  <a:pt x="-68370" y="2534091"/>
                  <a:pt x="-85631" y="1518759"/>
                  <a:pt x="0" y="602788"/>
                </a:cubicBezTo>
                <a:close/>
              </a:path>
            </a:pathLst>
          </a:custGeom>
          <a:solidFill>
            <a:schemeClr val="bg1"/>
          </a:solidFill>
          <a:ln>
            <a:extLst>
              <a:ext uri="{C807C97D-BFC1-408E-A445-0C87EB9F89A2}">
                <ask:lineSketchStyleProps xmlns:ask="http://schemas.microsoft.com/office/drawing/2018/sketchyshapes" sd="2107080195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866458-3B45-4F96-B3F8-C386E03150C9}"/>
              </a:ext>
            </a:extLst>
          </p:cNvPr>
          <p:cNvSpPr/>
          <p:nvPr/>
        </p:nvSpPr>
        <p:spPr>
          <a:xfrm>
            <a:off x="130297" y="1513180"/>
            <a:ext cx="998811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provides a reducer class through which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will write </a:t>
            </a:r>
          </a:p>
          <a:p>
            <a:pPr algn="just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reduce function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87F12-A59E-4577-98EE-0AEADF292167}"/>
              </a:ext>
            </a:extLst>
          </p:cNvPr>
          <p:cNvSpPr txBox="1"/>
          <p:nvPr/>
        </p:nvSpPr>
        <p:spPr>
          <a:xfrm>
            <a:off x="998561" y="3198167"/>
            <a:ext cx="4681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err="1"/>
              <a:t>WordReducer</a:t>
            </a:r>
            <a:r>
              <a:rPr lang="en-IN" sz="2400" b="1" dirty="0"/>
              <a:t> Class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FA1393-494B-4292-A37E-80F93CA72CA1}"/>
              </a:ext>
            </a:extLst>
          </p:cNvPr>
          <p:cNvSpPr/>
          <p:nvPr/>
        </p:nvSpPr>
        <p:spPr>
          <a:xfrm>
            <a:off x="2884153" y="5332645"/>
            <a:ext cx="2975212" cy="87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Reducer 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7BEEDB-61B6-4691-ACB5-85C55EC570E1}"/>
              </a:ext>
            </a:extLst>
          </p:cNvPr>
          <p:cNvSpPr/>
          <p:nvPr/>
        </p:nvSpPr>
        <p:spPr>
          <a:xfrm>
            <a:off x="6256755" y="2268511"/>
            <a:ext cx="591337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Reducer is a generic class with 4 type parameters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919D0D-55A4-49AC-88C5-8E03653F0F62}"/>
              </a:ext>
            </a:extLst>
          </p:cNvPr>
          <p:cNvSpPr txBox="1"/>
          <p:nvPr/>
        </p:nvSpPr>
        <p:spPr>
          <a:xfrm>
            <a:off x="1282890" y="3780430"/>
            <a:ext cx="4107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&lt;input key type, </a:t>
            </a:r>
          </a:p>
          <a:p>
            <a:r>
              <a:rPr lang="en-IN" sz="2400" dirty="0"/>
              <a:t>input value type,</a:t>
            </a:r>
          </a:p>
          <a:p>
            <a:r>
              <a:rPr lang="en-IN" sz="2400" dirty="0"/>
              <a:t>Output key type,</a:t>
            </a:r>
          </a:p>
          <a:p>
            <a:r>
              <a:rPr lang="en-IN" sz="2400" dirty="0"/>
              <a:t>Output value type</a:t>
            </a:r>
            <a:r>
              <a:rPr lang="en-I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58305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371880" y="651898"/>
            <a:ext cx="79997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Do not forget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3" name="Google Shape;42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 in Map Reduce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8ED837-DD40-45B6-8918-A83FF3A70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18" y="1707047"/>
            <a:ext cx="4438650" cy="2781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49F191-F3F6-44BC-9BD5-72275EF44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521" y="1664184"/>
            <a:ext cx="4391025" cy="2867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0FA6C0-1A1B-4EB1-A655-24F94F6C7FD2}"/>
              </a:ext>
            </a:extLst>
          </p:cNvPr>
          <p:cNvSpPr/>
          <p:nvPr/>
        </p:nvSpPr>
        <p:spPr>
          <a:xfrm>
            <a:off x="2122273" y="5081871"/>
            <a:ext cx="752340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Output type of Mapper should match </a:t>
            </a:r>
          </a:p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To the input type of the reducer</a:t>
            </a:r>
          </a:p>
        </p:txBody>
      </p:sp>
    </p:spTree>
    <p:extLst>
      <p:ext uri="{BB962C8B-B14F-4D97-AF65-F5344CB8AC3E}">
        <p14:creationId xmlns:p14="http://schemas.microsoft.com/office/powerpoint/2010/main" val="21295690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">
  <a:themeElements>
    <a:clrScheme name="тема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58B6C0"/>
      </a:accent2>
      <a:accent3>
        <a:srgbClr val="75BDA7"/>
      </a:accent3>
      <a:accent4>
        <a:srgbClr val="7A8C8E"/>
      </a:accent4>
      <a:accent5>
        <a:srgbClr val="F5AE45"/>
      </a:accent5>
      <a:accent6>
        <a:srgbClr val="C72525"/>
      </a:accent6>
      <a:hlink>
        <a:srgbClr val="0070C0"/>
      </a:hlink>
      <a:folHlink>
        <a:srgbClr val="7E95DE"/>
      </a:folHlink>
    </a:clrScheme>
    <a:fontScheme name="Theme">
      <a:majorFont>
        <a:latin typeface="Open Sans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3944FE52-47D3-4127-A149-DA466F9114D6}" vid="{598CEFF7-5E3D-41B2-9D2B-A5D13B285D3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518</Words>
  <Application>Microsoft Office PowerPoint</Application>
  <PresentationFormat>Widescreen</PresentationFormat>
  <Paragraphs>95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Aharoni</vt:lpstr>
      <vt:lpstr>Arial</vt:lpstr>
      <vt:lpstr>Calibri</vt:lpstr>
      <vt:lpstr>Calibri Light</vt:lpstr>
      <vt:lpstr>Open Sans</vt:lpstr>
      <vt:lpstr>Segoe UI</vt:lpstr>
      <vt:lpstr>Wingdings</vt:lpstr>
      <vt:lpstr>Office Theme</vt:lpstr>
      <vt:lpstr>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42</cp:revision>
  <dcterms:created xsi:type="dcterms:W3CDTF">2020-08-20T04:57:26Z</dcterms:created>
  <dcterms:modified xsi:type="dcterms:W3CDTF">2020-08-21T06:23:12Z</dcterms:modified>
</cp:coreProperties>
</file>