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373" r:id="rId3"/>
    <p:sldId id="411" r:id="rId4"/>
    <p:sldId id="413" r:id="rId5"/>
    <p:sldId id="414" r:id="rId6"/>
    <p:sldId id="415" r:id="rId7"/>
    <p:sldId id="392" r:id="rId8"/>
    <p:sldId id="416" r:id="rId9"/>
    <p:sldId id="417" r:id="rId10"/>
    <p:sldId id="418" r:id="rId11"/>
    <p:sldId id="393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30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2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15516-6E64-40DF-B96B-9703A34396EA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DC8CF-0F61-42FE-A1CC-00A244AF7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66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949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8902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4009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2492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3531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0352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543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6812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204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1334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6129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6449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6277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2009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7717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034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9333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2099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607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4CCD-B47D-493A-A64F-775B79F5C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12C39-793B-40C6-82C1-13111EEFE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A0265-B6DF-4CFB-96C9-60BDB71B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D129-F1A6-4543-9F7F-3F61B0DD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ECC52-AAD3-48C0-BD68-1A77B6FE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75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B624-F74E-4A23-88F4-848137F0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1CF64-FF41-4A87-B1A8-4563FEC42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5A971-B755-4B45-AA73-BF2F8B7F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DA870-76DF-4E25-99CE-C8FCA5A0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69B10-70A9-4717-A888-52625189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73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4BA61-0E69-4581-8D13-56F32CEAA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6E2C7-E5C8-4FE7-B66A-66B59BCC0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6C95D-9630-4A49-99A5-F878DCD8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702EE-5A70-4CE4-8B39-5B72DD56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A1F9A-5207-481C-BE96-98588A7A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777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524000" y="4105275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1524000" y="1420019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0896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odul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361831" y="4458778"/>
            <a:ext cx="6804212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ru-RU" dirty="0"/>
          </a:p>
        </p:txBody>
      </p:sp>
      <p:sp>
        <p:nvSpPr>
          <p:cNvPr id="12" name="Title"/>
          <p:cNvSpPr>
            <a:spLocks noGrp="1"/>
          </p:cNvSpPr>
          <p:nvPr>
            <p:ph type="ctrTitle" hasCustomPrompt="1"/>
          </p:nvPr>
        </p:nvSpPr>
        <p:spPr>
          <a:xfrm>
            <a:off x="1330218" y="2574277"/>
            <a:ext cx="9540982" cy="1374892"/>
          </a:xfrm>
        </p:spPr>
        <p:txBody>
          <a:bodyPr anchor="t"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3" name="Text 1"/>
          <p:cNvSpPr>
            <a:spLocks noGrp="1"/>
          </p:cNvSpPr>
          <p:nvPr>
            <p:ph type="body" sz="quarter" idx="10" hasCustomPrompt="1"/>
          </p:nvPr>
        </p:nvSpPr>
        <p:spPr>
          <a:xfrm>
            <a:off x="1330324" y="1201738"/>
            <a:ext cx="4814443" cy="585787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3288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8416802" y="-2792"/>
            <a:ext cx="3775198" cy="68607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5" name="Text 1"/>
          <p:cNvSpPr>
            <a:spLocks noGrp="1"/>
          </p:cNvSpPr>
          <p:nvPr>
            <p:ph type="body" sz="quarter" idx="35" hasCustomPrompt="1"/>
          </p:nvPr>
        </p:nvSpPr>
        <p:spPr>
          <a:xfrm>
            <a:off x="926281" y="5565802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4" name="Text 2"/>
          <p:cNvSpPr>
            <a:spLocks noGrp="1"/>
          </p:cNvSpPr>
          <p:nvPr>
            <p:ph type="body" sz="quarter" idx="34" hasCustomPrompt="1"/>
          </p:nvPr>
        </p:nvSpPr>
        <p:spPr>
          <a:xfrm>
            <a:off x="926281" y="4713901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3"/>
          <p:cNvSpPr>
            <a:spLocks noGrp="1"/>
          </p:cNvSpPr>
          <p:nvPr>
            <p:ph type="body" sz="quarter" idx="33" hasCustomPrompt="1"/>
          </p:nvPr>
        </p:nvSpPr>
        <p:spPr>
          <a:xfrm>
            <a:off x="926281" y="3862000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8" name="Text 4"/>
          <p:cNvSpPr>
            <a:spLocks noGrp="1"/>
          </p:cNvSpPr>
          <p:nvPr>
            <p:ph type="body" sz="quarter" idx="32" hasCustomPrompt="1"/>
          </p:nvPr>
        </p:nvSpPr>
        <p:spPr>
          <a:xfrm>
            <a:off x="926281" y="3010099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5"/>
          <p:cNvSpPr>
            <a:spLocks noGrp="1"/>
          </p:cNvSpPr>
          <p:nvPr>
            <p:ph type="body" sz="quarter" idx="31" hasCustomPrompt="1"/>
          </p:nvPr>
        </p:nvSpPr>
        <p:spPr>
          <a:xfrm>
            <a:off x="909439" y="2158198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4"/>
            <a:ext cx="6750786" cy="1113796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3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1"/>
          <p:cNvSpPr>
            <a:spLocks noGrp="1"/>
          </p:cNvSpPr>
          <p:nvPr>
            <p:ph type="body" sz="quarter" idx="24" hasCustomPrompt="1"/>
          </p:nvPr>
        </p:nvSpPr>
        <p:spPr>
          <a:xfrm>
            <a:off x="7294814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2"/>
          <p:cNvSpPr>
            <a:spLocks noGrp="1"/>
          </p:cNvSpPr>
          <p:nvPr>
            <p:ph type="body" sz="quarter" idx="23" hasCustomPrompt="1"/>
          </p:nvPr>
        </p:nvSpPr>
        <p:spPr>
          <a:xfrm>
            <a:off x="7294814" y="3983085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3"/>
          <p:cNvSpPr>
            <a:spLocks noGrp="1"/>
          </p:cNvSpPr>
          <p:nvPr>
            <p:ph type="body" sz="quarter" idx="22" hasCustomPrompt="1"/>
          </p:nvPr>
        </p:nvSpPr>
        <p:spPr>
          <a:xfrm>
            <a:off x="7294814" y="2924377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Text 4"/>
          <p:cNvSpPr>
            <a:spLocks noGrp="1"/>
          </p:cNvSpPr>
          <p:nvPr>
            <p:ph type="body" sz="quarter" idx="21" hasCustomPrompt="1"/>
          </p:nvPr>
        </p:nvSpPr>
        <p:spPr>
          <a:xfrm>
            <a:off x="1642676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1642676" y="402197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42" y="2934894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7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2017527"/>
            <a:ext cx="10530388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9248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1903600"/>
            <a:ext cx="10557374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5669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421842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4150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/7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4851400" y="0"/>
            <a:ext cx="7341891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707574" y="2536941"/>
            <a:ext cx="3678161" cy="38976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07574" y="546652"/>
            <a:ext cx="3678160" cy="127368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139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0B82-8257-4443-A5D2-13280DC1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53D1-871D-4E6E-8A2F-52A60F1AD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84B1-CB53-4E34-9CF6-0C48AAB6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322BD-472C-4F51-A769-5441D8DD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84CDF-7915-42EB-A574-5531A5DB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03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/3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5266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5550522" y="1941916"/>
            <a:ext cx="5803277" cy="422687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5550522" y="120644"/>
            <a:ext cx="5803277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59070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42053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17312" y="5066115"/>
            <a:ext cx="10557375" cy="121185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817312" y="3644240"/>
            <a:ext cx="10557375" cy="724035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0929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6096001" cy="6857999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6713394" y="1941917"/>
            <a:ext cx="4839070" cy="394279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6694960" y="120644"/>
            <a:ext cx="4857503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9865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/6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5630666" y="1941918"/>
            <a:ext cx="5666812" cy="402195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8"/>
            <a:ext cx="4191000" cy="40219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704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/4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07395" y="1941917"/>
            <a:ext cx="4546406" cy="398234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7"/>
            <a:ext cx="5444067" cy="398233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01483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 and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"/>
          <p:cNvSpPr>
            <a:spLocks noGrp="1"/>
          </p:cNvSpPr>
          <p:nvPr>
            <p:ph type="body" sz="half" idx="16" hasCustomPrompt="1"/>
          </p:nvPr>
        </p:nvSpPr>
        <p:spPr>
          <a:xfrm>
            <a:off x="6035465" y="5455552"/>
            <a:ext cx="4991926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ext 2"/>
          <p:cNvSpPr>
            <a:spLocks noGrp="1"/>
          </p:cNvSpPr>
          <p:nvPr>
            <p:ph type="body" sz="quarter" idx="3" hasCustomPrompt="1"/>
          </p:nvPr>
        </p:nvSpPr>
        <p:spPr>
          <a:xfrm>
            <a:off x="6035465" y="4372693"/>
            <a:ext cx="4991926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1670445"/>
            <a:ext cx="4587659" cy="270224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half" idx="15" hasCustomPrompt="1"/>
          </p:nvPr>
        </p:nvSpPr>
        <p:spPr>
          <a:xfrm>
            <a:off x="703052" y="5455552"/>
            <a:ext cx="4919825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4"/>
          <p:cNvSpPr>
            <a:spLocks noGrp="1"/>
          </p:cNvSpPr>
          <p:nvPr>
            <p:ph type="body" idx="1" hasCustomPrompt="1"/>
          </p:nvPr>
        </p:nvSpPr>
        <p:spPr>
          <a:xfrm>
            <a:off x="703054" y="4372693"/>
            <a:ext cx="4919824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1" y="1660597"/>
            <a:ext cx="4485363" cy="271455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1493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t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1"/>
          <p:cNvSpPr>
            <a:spLocks noGrp="1"/>
          </p:cNvSpPr>
          <p:nvPr>
            <p:ph type="pic" sz="quarter" idx="16" hasCustomPrompt="1"/>
          </p:nvPr>
        </p:nvSpPr>
        <p:spPr>
          <a:xfrm>
            <a:off x="6163258" y="4168184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4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6163258" y="6096439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Picture 2"/>
          <p:cNvSpPr>
            <a:spLocks noGrp="1"/>
          </p:cNvSpPr>
          <p:nvPr>
            <p:ph type="pic" sz="quarter" idx="15" hasCustomPrompt="1"/>
          </p:nvPr>
        </p:nvSpPr>
        <p:spPr>
          <a:xfrm>
            <a:off x="1244198" y="4168829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2"/>
          <p:cNvSpPr>
            <a:spLocks noGrp="1"/>
          </p:cNvSpPr>
          <p:nvPr>
            <p:ph type="body" idx="17" hasCustomPrompt="1"/>
          </p:nvPr>
        </p:nvSpPr>
        <p:spPr>
          <a:xfrm>
            <a:off x="1244198" y="6097318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3"/>
          <p:cNvSpPr>
            <a:spLocks noGrp="1"/>
          </p:cNvSpPr>
          <p:nvPr>
            <p:ph type="pic" sz="quarter" idx="14" hasCustomPrompt="1"/>
          </p:nvPr>
        </p:nvSpPr>
        <p:spPr>
          <a:xfrm>
            <a:off x="6163258" y="1597828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0" name="Text 3"/>
          <p:cNvSpPr>
            <a:spLocks noGrp="1"/>
          </p:cNvSpPr>
          <p:nvPr>
            <p:ph type="body" sz="quarter" idx="3" hasCustomPrompt="1"/>
          </p:nvPr>
        </p:nvSpPr>
        <p:spPr>
          <a:xfrm>
            <a:off x="6163258" y="3526083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3" hasCustomPrompt="1"/>
          </p:nvPr>
        </p:nvSpPr>
        <p:spPr>
          <a:xfrm>
            <a:off x="1244198" y="1598473"/>
            <a:ext cx="4528646" cy="234517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Text 4"/>
          <p:cNvSpPr>
            <a:spLocks noGrp="1"/>
          </p:cNvSpPr>
          <p:nvPr>
            <p:ph type="body" idx="1" hasCustomPrompt="1"/>
          </p:nvPr>
        </p:nvSpPr>
        <p:spPr>
          <a:xfrm>
            <a:off x="1244198" y="3526962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05020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8101092" y="5453090"/>
            <a:ext cx="3431265" cy="9589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idx="21" hasCustomPrompt="1"/>
          </p:nvPr>
        </p:nvSpPr>
        <p:spPr>
          <a:xfrm>
            <a:off x="8091867" y="5087629"/>
            <a:ext cx="3440491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Picture 1"/>
          <p:cNvSpPr>
            <a:spLocks noGrp="1"/>
          </p:cNvSpPr>
          <p:nvPr>
            <p:ph type="pic" sz="quarter" idx="12" hasCustomPrompt="1"/>
          </p:nvPr>
        </p:nvSpPr>
        <p:spPr>
          <a:xfrm>
            <a:off x="8189841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4457111" y="5453091"/>
            <a:ext cx="3385930" cy="95893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4"/>
          <p:cNvSpPr>
            <a:spLocks noGrp="1"/>
          </p:cNvSpPr>
          <p:nvPr>
            <p:ph type="body" idx="20" hasCustomPrompt="1"/>
          </p:nvPr>
        </p:nvSpPr>
        <p:spPr>
          <a:xfrm>
            <a:off x="4451428" y="5087629"/>
            <a:ext cx="3382387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4545859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738274" y="5453090"/>
            <a:ext cx="3369702" cy="958936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6"/>
          <p:cNvSpPr>
            <a:spLocks noGrp="1"/>
          </p:cNvSpPr>
          <p:nvPr>
            <p:ph type="body" idx="1" hasCustomPrompt="1"/>
          </p:nvPr>
        </p:nvSpPr>
        <p:spPr>
          <a:xfrm>
            <a:off x="741816" y="5087629"/>
            <a:ext cx="3366160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3"/>
          <p:cNvSpPr>
            <a:spLocks noGrp="1"/>
          </p:cNvSpPr>
          <p:nvPr>
            <p:ph type="pic" sz="quarter" idx="10" hasCustomPrompt="1"/>
          </p:nvPr>
        </p:nvSpPr>
        <p:spPr>
          <a:xfrm>
            <a:off x="839790" y="2728079"/>
            <a:ext cx="3165548" cy="21481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7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30"/>
            <a:ext cx="10556875" cy="6810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3955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691592" y="4929711"/>
            <a:ext cx="2690419" cy="1334907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23" hasCustomPrompt="1"/>
          </p:nvPr>
        </p:nvSpPr>
        <p:spPr>
          <a:xfrm>
            <a:off x="8691592" y="412648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420685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0318" y="4929710"/>
            <a:ext cx="2705980" cy="133490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22" hasCustomPrompt="1"/>
          </p:nvPr>
        </p:nvSpPr>
        <p:spPr>
          <a:xfrm>
            <a:off x="3259667" y="4159250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989409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1592" y="2494622"/>
            <a:ext cx="2690419" cy="128524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8691592" y="170470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6420687" y="1854404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Text 7"/>
          <p:cNvSpPr>
            <a:spLocks noGrp="1"/>
          </p:cNvSpPr>
          <p:nvPr>
            <p:ph type="body" sz="quarter" idx="16" hasCustomPrompt="1"/>
          </p:nvPr>
        </p:nvSpPr>
        <p:spPr>
          <a:xfrm>
            <a:off x="3260318" y="2494623"/>
            <a:ext cx="2705980" cy="1285244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8"/>
          <p:cNvSpPr>
            <a:spLocks noGrp="1"/>
          </p:cNvSpPr>
          <p:nvPr>
            <p:ph type="body" sz="quarter" idx="20" hasCustomPrompt="1"/>
          </p:nvPr>
        </p:nvSpPr>
        <p:spPr>
          <a:xfrm>
            <a:off x="3259667" y="1727742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89411" y="1854403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04932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ideo 1"/>
          <p:cNvSpPr>
            <a:spLocks noGrp="1"/>
          </p:cNvSpPr>
          <p:nvPr>
            <p:ph type="media" sz="quarter" idx="20" hasCustomPrompt="1"/>
          </p:nvPr>
        </p:nvSpPr>
        <p:spPr>
          <a:xfrm>
            <a:off x="4298006" y="2045266"/>
            <a:ext cx="7089342" cy="40668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video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32638" y="1932060"/>
            <a:ext cx="3077589" cy="362676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10557375" cy="1136791"/>
          </a:xfrm>
        </p:spPr>
        <p:txBody>
          <a:bodyPr anchor="b"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88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7EAC-352C-4CAD-87C0-F5FCE8A6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62EEA-91CD-42B7-87BC-ED96C1575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25627-BD4A-4E6F-9B19-E88F70B9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F4AD8-CFCE-49B4-9AF4-66DF80AD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D1E39-1606-4AB2-85EF-D53DF412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5704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jor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1" hasCustomPrompt="1"/>
          </p:nvPr>
        </p:nvSpPr>
        <p:spPr>
          <a:xfrm>
            <a:off x="7425268" y="3624649"/>
            <a:ext cx="3323825" cy="23986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2"/>
          <p:cNvSpPr>
            <a:spLocks noGrp="1"/>
          </p:cNvSpPr>
          <p:nvPr>
            <p:ph type="body" sz="quarter" idx="20" hasCustomPrompt="1"/>
          </p:nvPr>
        </p:nvSpPr>
        <p:spPr>
          <a:xfrm>
            <a:off x="7823497" y="3065462"/>
            <a:ext cx="2925596" cy="363538"/>
          </a:xfrm>
        </p:spPr>
        <p:txBody>
          <a:bodyPr>
            <a:noAutofit/>
          </a:bodyPr>
          <a:lstStyle>
            <a:lvl1pPr algn="l"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78714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173378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2913786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173379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173380"/>
            <a:ext cx="2094724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173380"/>
            <a:ext cx="2094246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876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09523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"/>
          <p:cNvSpPr>
            <a:spLocks noGrp="1"/>
          </p:cNvSpPr>
          <p:nvPr>
            <p:ph type="body" sz="quarter" idx="20" hasCustomPrompt="1"/>
          </p:nvPr>
        </p:nvSpPr>
        <p:spPr>
          <a:xfrm>
            <a:off x="9557155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9628875" y="3142238"/>
            <a:ext cx="1440000" cy="1440000"/>
          </a:xfrm>
          <a:prstGeom prst="roundRect">
            <a:avLst>
              <a:gd name="adj" fmla="val 1359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19" hasCustomPrompt="1"/>
          </p:nvPr>
        </p:nvSpPr>
        <p:spPr>
          <a:xfrm>
            <a:off x="7387847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7459565" y="3142238"/>
            <a:ext cx="1440000" cy="1440000"/>
          </a:xfrm>
          <a:prstGeom prst="roundRect">
            <a:avLst>
              <a:gd name="adj" fmla="val 3060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3"/>
          <p:cNvSpPr>
            <a:spLocks noGrp="1"/>
          </p:cNvSpPr>
          <p:nvPr>
            <p:ph type="body" sz="quarter" idx="18" hasCustomPrompt="1"/>
          </p:nvPr>
        </p:nvSpPr>
        <p:spPr>
          <a:xfrm>
            <a:off x="5218540" y="4842459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5290259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ext 4"/>
          <p:cNvSpPr>
            <a:spLocks noGrp="1"/>
          </p:cNvSpPr>
          <p:nvPr>
            <p:ph type="body" sz="quarter" idx="17" hasCustomPrompt="1"/>
          </p:nvPr>
        </p:nvSpPr>
        <p:spPr>
          <a:xfrm>
            <a:off x="3049232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4"/>
          <p:cNvSpPr>
            <a:spLocks noGrp="1"/>
          </p:cNvSpPr>
          <p:nvPr>
            <p:ph type="pic" sz="quarter" idx="11" hasCustomPrompt="1"/>
          </p:nvPr>
        </p:nvSpPr>
        <p:spPr>
          <a:xfrm>
            <a:off x="3120953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926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5"/>
          <p:cNvSpPr>
            <a:spLocks noGrp="1"/>
          </p:cNvSpPr>
          <p:nvPr>
            <p:ph type="pic" sz="quarter" idx="10" hasCustomPrompt="1"/>
          </p:nvPr>
        </p:nvSpPr>
        <p:spPr>
          <a:xfrm>
            <a:off x="950964" y="3142238"/>
            <a:ext cx="1440000" cy="1440000"/>
          </a:xfrm>
          <a:prstGeom prst="roundRect">
            <a:avLst>
              <a:gd name="adj" fmla="val 1926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" name="Text 6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69623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6012520" y="5574918"/>
            <a:ext cx="4288169" cy="412421"/>
          </a:xfrm>
        </p:spPr>
        <p:txBody>
          <a:bodyPr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2119239" y="4343401"/>
            <a:ext cx="8181450" cy="114206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5232000" y="2179816"/>
            <a:ext cx="1620000" cy="162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5059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4704958" y="5160670"/>
            <a:ext cx="4288169" cy="412421"/>
          </a:xfrm>
        </p:spPr>
        <p:txBody>
          <a:bodyPr>
            <a:no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4698402" y="3871684"/>
            <a:ext cx="6655399" cy="117739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2236134" y="3864085"/>
            <a:ext cx="1569931" cy="156993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23446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lang="ru-RU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6" hasCustomPrompt="1"/>
          </p:nvPr>
        </p:nvSpPr>
        <p:spPr>
          <a:xfrm>
            <a:off x="2176670" y="2691009"/>
            <a:ext cx="7605067" cy="207977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43049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3122609" y="5311382"/>
            <a:ext cx="2989955" cy="821061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3122610" y="4940031"/>
            <a:ext cx="2750108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6809316" y="4186666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345240" y="4726666"/>
            <a:ext cx="1620000" cy="162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15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6702808" y="3117447"/>
            <a:ext cx="4650993" cy="997353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6702809" y="2647882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5"/>
          <p:cNvSpPr>
            <a:spLocks noGrp="1"/>
          </p:cNvSpPr>
          <p:nvPr>
            <p:ph type="body" sz="quarter" idx="15" hasCustomPrompt="1"/>
          </p:nvPr>
        </p:nvSpPr>
        <p:spPr>
          <a:xfrm>
            <a:off x="2354749" y="2624440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2089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1540964" y="4317198"/>
            <a:ext cx="39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6562233" y="1134469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6466785" y="4317198"/>
            <a:ext cx="4650993" cy="1814796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6466786" y="384763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685643" y="384755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956478" y="1026156"/>
            <a:ext cx="4650993" cy="1905887"/>
          </a:xfrm>
        </p:spPr>
        <p:txBody>
          <a:bodyPr>
            <a:normAutofit/>
          </a:bodyPr>
          <a:lstStyle>
            <a:lvl1pPr algn="r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6466785" y="559541"/>
            <a:ext cx="2901950" cy="450567"/>
          </a:xfrm>
        </p:spPr>
        <p:txBody>
          <a:bodyPr>
            <a:normAutofit/>
          </a:bodyPr>
          <a:lstStyle>
            <a:lvl1pPr algn="l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6"/>
          <p:cNvSpPr>
            <a:spLocks noGrp="1"/>
          </p:cNvSpPr>
          <p:nvPr>
            <p:ph type="body" sz="quarter" idx="18" hasCustomPrompt="1"/>
          </p:nvPr>
        </p:nvSpPr>
        <p:spPr>
          <a:xfrm>
            <a:off x="1540964" y="559541"/>
            <a:ext cx="4066507" cy="450567"/>
          </a:xfrm>
        </p:spPr>
        <p:txBody>
          <a:bodyPr>
            <a:normAutofit/>
          </a:bodyPr>
          <a:lstStyle>
            <a:lvl1pPr algn="r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02841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8284520" y="4445825"/>
            <a:ext cx="3224994" cy="1577288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4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8284521" y="3986199"/>
            <a:ext cx="2777732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570286" y="3906688"/>
            <a:ext cx="1440000" cy="144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ext 3"/>
          <p:cNvSpPr>
            <a:spLocks noGrp="1"/>
          </p:cNvSpPr>
          <p:nvPr>
            <p:ph type="body" sz="quarter" idx="20" hasCustomPrompt="1"/>
          </p:nvPr>
        </p:nvSpPr>
        <p:spPr>
          <a:xfrm>
            <a:off x="2824791" y="398619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6490773" y="1037218"/>
            <a:ext cx="4650993" cy="2024034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682814" y="1421596"/>
            <a:ext cx="3960000" cy="21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6490774" y="56765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2824791" y="566426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4419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gratul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29778" y="2"/>
            <a:ext cx="536222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1115438" y="3330911"/>
            <a:ext cx="5136205" cy="307932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itle"/>
          <p:cNvSpPr>
            <a:spLocks noGrp="1"/>
          </p:cNvSpPr>
          <p:nvPr>
            <p:ph type="title" hasCustomPrompt="1"/>
          </p:nvPr>
        </p:nvSpPr>
        <p:spPr>
          <a:xfrm>
            <a:off x="1115439" y="1171068"/>
            <a:ext cx="5136204" cy="147536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848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F19B-8101-4D72-9744-9C7AD1CC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82EE0-6A35-4889-8877-AFE5C03A7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6020C-8878-4994-8AD6-DE4C92A67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1E19F-9DD2-4053-9C95-4BC3B317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702F4-9F21-430B-8DE7-DD8988F4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F4F5C-8149-4DF2-9604-A61838D0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2911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732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B4BF-B492-4F00-8C05-0F1F3AD6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C7524-A840-4567-9505-9510380AE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8CAB6-7E3A-4F8B-AD2C-1FC0AB23B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34E58-1BB6-4469-B54F-136753D5C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06F43-C176-47AC-A913-729063918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123B3-7E32-4377-8D82-F787859F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CE7BA-E9AF-4F2F-BE17-85B8A79D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77229-BACC-4554-A2BE-A610793D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66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77F7-8C66-488A-929E-19398666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F2F1D-C046-4352-AFE8-F1E25902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834DA-DD97-42B4-A7FF-F7136740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8791C-EC7C-478B-A293-01EF1955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5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3957B-870F-47CE-B5D2-C722346D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68339-0D88-4F26-AE62-AE878E31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5A56A-63EF-4897-9A63-21532DBF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36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C45F-8698-441D-8175-7EF7883A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54D83-C420-4C84-AE22-947C9269D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073D-6952-4DB2-AD59-F67BAF021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2D733-DFCD-469E-85D4-966FA428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F164D-8006-4EC5-9183-6D9FC1E2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8F5AD-BC10-44F2-A5D9-FE42504C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2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7199-CDF5-423F-9641-01B7EA24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86058-3419-4C6C-A82F-A3DFC6FB8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75972-C33B-46BD-9FB6-686A7AA1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5B618-82C4-49E9-B3C5-A7162C6B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78CA6-52F0-4940-8F7F-1C686B03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FED28-6A0F-4EDE-A2D1-D0F1F572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13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ags" Target="../tags/tag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232E0-F659-4514-80BB-177CAA9D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FD45-2CE2-4434-9D6D-960D95FF9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97923-8224-434A-8212-F64638844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71D8-C861-46AF-93BC-D4CE7D62221D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E7677-3B3C-46B7-A1DB-87A09AC22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BA546-9921-46DA-B476-8B3C9BB03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96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31"/>
    </p:custDataLst>
    <p:extLst>
      <p:ext uri="{BB962C8B-B14F-4D97-AF65-F5344CB8AC3E}">
        <p14:creationId xmlns:p14="http://schemas.microsoft.com/office/powerpoint/2010/main" val="275057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90" r:id="rId28"/>
    <p:sldLayoutId id="2147483691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335037" y="3320451"/>
            <a:ext cx="749721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cs typeface="Calibri"/>
                <a:sym typeface="Calibri"/>
              </a:rPr>
              <a:t>Working with HDFS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69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C6A861-F3C0-4E5A-AE95-0B5F75AC5BD2}"/>
              </a:ext>
            </a:extLst>
          </p:cNvPr>
          <p:cNvSpPr/>
          <p:nvPr/>
        </p:nvSpPr>
        <p:spPr>
          <a:xfrm>
            <a:off x="4177525" y="2967335"/>
            <a:ext cx="3837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Shuffle/Sort</a:t>
            </a:r>
          </a:p>
        </p:txBody>
      </p:sp>
    </p:spTree>
    <p:extLst>
      <p:ext uri="{BB962C8B-B14F-4D97-AF65-F5344CB8AC3E}">
        <p14:creationId xmlns:p14="http://schemas.microsoft.com/office/powerpoint/2010/main" val="387673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79" y="651898"/>
            <a:ext cx="950078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How many mappers and reducers are required for a map reduce Job?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0D5E161-CBA1-43C7-BBE0-52FFA748C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53692"/>
              </p:ext>
            </p:extLst>
          </p:nvPr>
        </p:nvGraphicFramePr>
        <p:xfrm>
          <a:off x="393111" y="1526544"/>
          <a:ext cx="10965452" cy="4888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2726">
                  <a:extLst>
                    <a:ext uri="{9D8B030D-6E8A-4147-A177-3AD203B41FA5}">
                      <a16:colId xmlns:a16="http://schemas.microsoft.com/office/drawing/2014/main" val="1482804774"/>
                    </a:ext>
                  </a:extLst>
                </a:gridCol>
                <a:gridCol w="5482726">
                  <a:extLst>
                    <a:ext uri="{9D8B030D-6E8A-4147-A177-3AD203B41FA5}">
                      <a16:colId xmlns:a16="http://schemas.microsoft.com/office/drawing/2014/main" val="44969588"/>
                    </a:ext>
                  </a:extLst>
                </a:gridCol>
              </a:tblGrid>
              <a:tr h="507629">
                <a:tc>
                  <a:txBody>
                    <a:bodyPr/>
                    <a:lstStyle/>
                    <a:p>
                      <a:r>
                        <a:rPr lang="en-IN" dirty="0"/>
                        <a:t># Mappers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Reducers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93685"/>
                  </a:ext>
                </a:extLst>
              </a:tr>
              <a:tr h="876181">
                <a:tc>
                  <a:txBody>
                    <a:bodyPr/>
                    <a:lstStyle/>
                    <a:p>
                      <a:r>
                        <a:rPr lang="en-IN" dirty="0"/>
                        <a:t>Number of mappers is controlled by YARN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reducers is controlled by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73159"/>
                  </a:ext>
                </a:extLst>
              </a:tr>
              <a:tr h="876181">
                <a:tc>
                  <a:txBody>
                    <a:bodyPr/>
                    <a:lstStyle/>
                    <a:p>
                      <a:r>
                        <a:rPr lang="en-IN" dirty="0"/>
                        <a:t>Each Mapper operates on one HDFS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By default there is only one reducer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900754"/>
                  </a:ext>
                </a:extLst>
              </a:tr>
              <a:tr h="876181">
                <a:tc>
                  <a:txBody>
                    <a:bodyPr/>
                    <a:lstStyle/>
                    <a:p>
                      <a:r>
                        <a:rPr lang="en-IN" dirty="0"/>
                        <a:t>It depends on the number of splits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With multiple reducers the reduce task can also be parallelized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9217"/>
                  </a:ext>
                </a:extLst>
              </a:tr>
              <a:tr h="876181">
                <a:tc>
                  <a:txBody>
                    <a:bodyPr/>
                    <a:lstStyle/>
                    <a:p>
                      <a:r>
                        <a:rPr lang="en-IN" dirty="0"/>
                        <a:t>Multiple mappers can be assigned to one data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 number of reducers can be specified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58215"/>
                  </a:ext>
                </a:extLst>
              </a:tr>
              <a:tr h="876181">
                <a:tc>
                  <a:txBody>
                    <a:bodyPr/>
                    <a:lstStyle/>
                    <a:p>
                      <a:r>
                        <a:rPr lang="en-IN" dirty="0"/>
                        <a:t>Can only be controlled to a limited extend by the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Controlled by the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185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552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79" y="651898"/>
            <a:ext cx="950078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One Reducer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25EFE5-F805-425A-BECC-6EB7997AC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3" y="1513180"/>
            <a:ext cx="11378804" cy="50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14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79" y="651898"/>
            <a:ext cx="950078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Multiple reducers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99926-0B62-487D-81E1-09A7A47D1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" y="1909762"/>
            <a:ext cx="7839076" cy="434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77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79" y="651898"/>
            <a:ext cx="950078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Question No:1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F6B58F-1928-4AD8-9E53-CF6ECF51C10A}"/>
              </a:ext>
            </a:extLst>
          </p:cNvPr>
          <p:cNvSpPr/>
          <p:nvPr/>
        </p:nvSpPr>
        <p:spPr>
          <a:xfrm>
            <a:off x="393110" y="1743740"/>
            <a:ext cx="92795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Input: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file(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lineNumber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line) records and pattern</a:t>
            </a:r>
          </a:p>
          <a:p>
            <a:pPr>
              <a:defRPr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Output: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lines matching a given pattern</a:t>
            </a:r>
          </a:p>
          <a:p>
            <a:pPr>
              <a:defRPr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What will be the mapper and reducer? What will be the keys?</a:t>
            </a:r>
          </a:p>
          <a:p>
            <a:pPr>
              <a:defRPr/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Map: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Console"/>
                <a:cs typeface="Lucida Console"/>
              </a:rPr>
              <a:t>		   </a:t>
            </a:r>
          </a:p>
          <a:p>
            <a:pPr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Reduce: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620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79" y="651898"/>
            <a:ext cx="950078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Question No:1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512276-0562-45B1-9954-D2D9BABEA7A1}"/>
              </a:ext>
            </a:extLst>
          </p:cNvPr>
          <p:cNvSpPr/>
          <p:nvPr/>
        </p:nvSpPr>
        <p:spPr>
          <a:xfrm>
            <a:off x="506870" y="163075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Input: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file 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lineNumber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line) records and pattern</a:t>
            </a:r>
          </a:p>
          <a:p>
            <a:pPr>
              <a:defRPr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Output: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lines matching a given pattern</a:t>
            </a:r>
          </a:p>
          <a:p>
            <a:pPr>
              <a:defRPr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Map: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Console"/>
                <a:cs typeface="Lucida Console"/>
              </a:rPr>
              <a:t>	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Console"/>
                <a:cs typeface="Lucida Console"/>
              </a:rPr>
              <a:t>if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Console"/>
                <a:cs typeface="Lucida Console"/>
              </a:rPr>
              <a:t>(line matches pattern):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Console"/>
                <a:cs typeface="Lucida Console"/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Console"/>
                <a:cs typeface="Lucida Console"/>
              </a:rPr>
              <a:t>		   output(line)</a:t>
            </a:r>
          </a:p>
          <a:p>
            <a:pPr>
              <a:defRPr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Lucida Console"/>
            </a:endParaRPr>
          </a:p>
          <a:p>
            <a:pPr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Reduce: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identity function</a:t>
            </a:r>
          </a:p>
          <a:p>
            <a:pPr>
              <a:defRPr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Arial"/>
              <a:buChar char="–"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Alternative: no reducer (map-only job)</a:t>
            </a:r>
          </a:p>
        </p:txBody>
      </p:sp>
    </p:spTree>
    <p:extLst>
      <p:ext uri="{BB962C8B-B14F-4D97-AF65-F5344CB8AC3E}">
        <p14:creationId xmlns:p14="http://schemas.microsoft.com/office/powerpoint/2010/main" val="3591638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79" y="651898"/>
            <a:ext cx="950078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Traditional Move Data to Compute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1512FB6A-1552-43F1-A93C-0C1CCC39F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3111" y="1919012"/>
            <a:ext cx="6974843" cy="394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4701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79" y="651898"/>
            <a:ext cx="950078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Big Data Move Data to Compute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F610A4-D80C-4AE3-AA01-052A858D4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5" y="1723869"/>
            <a:ext cx="7717426" cy="426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13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79" y="651898"/>
            <a:ext cx="950078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Map Output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5B3615-352B-40DF-A54F-D6A358644549}"/>
              </a:ext>
            </a:extLst>
          </p:cNvPr>
          <p:cNvSpPr/>
          <p:nvPr/>
        </p:nvSpPr>
        <p:spPr>
          <a:xfrm>
            <a:off x="371880" y="1868853"/>
            <a:ext cx="79198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Where is Map output written to?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Local disk and not HDFS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Why? Temporary output to be discarded after reduce.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If the node running the map task fails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before the output has been consumed by reducer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Automatically rerun map task on another node</a:t>
            </a:r>
          </a:p>
        </p:txBody>
      </p:sp>
    </p:spTree>
    <p:extLst>
      <p:ext uri="{BB962C8B-B14F-4D97-AF65-F5344CB8AC3E}">
        <p14:creationId xmlns:p14="http://schemas.microsoft.com/office/powerpoint/2010/main" val="3910739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79" y="651898"/>
            <a:ext cx="950078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Reduce Output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932BAD-36F3-4955-8650-11F13F5C76FE}"/>
              </a:ext>
            </a:extLst>
          </p:cNvPr>
          <p:cNvSpPr/>
          <p:nvPr/>
        </p:nvSpPr>
        <p:spPr>
          <a:xfrm>
            <a:off x="393111" y="1730353"/>
            <a:ext cx="927842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Reduce tasks don’t have the advantage of data locality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the input to a single reduce task is normally the output from all mappers.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Sorted map outputs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have to be transferred across the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Where to?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To the node where the reduce task is running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Merge data from different mappers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Then passed  to the user-defined reduce function.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The output of the reduce is normally stored in HDFS for reliability.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Where is the reduce output stored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1 on the local node where the reduce happens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Other replicas on off-rack nodes.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Consumes network bandwidth</a:t>
            </a:r>
          </a:p>
        </p:txBody>
      </p:sp>
    </p:spTree>
    <p:extLst>
      <p:ext uri="{BB962C8B-B14F-4D97-AF65-F5344CB8AC3E}">
        <p14:creationId xmlns:p14="http://schemas.microsoft.com/office/powerpoint/2010/main" val="4191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C6A861-F3C0-4E5A-AE95-0B5F75AC5BD2}"/>
              </a:ext>
            </a:extLst>
          </p:cNvPr>
          <p:cNvSpPr/>
          <p:nvPr/>
        </p:nvSpPr>
        <p:spPr>
          <a:xfrm>
            <a:off x="1407485" y="2649283"/>
            <a:ext cx="1021467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Constraints on the Combiner Function</a:t>
            </a:r>
          </a:p>
        </p:txBody>
      </p:sp>
    </p:spTree>
    <p:extLst>
      <p:ext uri="{BB962C8B-B14F-4D97-AF65-F5344CB8AC3E}">
        <p14:creationId xmlns:p14="http://schemas.microsoft.com/office/powerpoint/2010/main" val="989077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79" y="651898"/>
            <a:ext cx="950078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High Level View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2" descr="mapreduce-process">
            <a:extLst>
              <a:ext uri="{FF2B5EF4-FFF2-40B4-BE49-F238E27FC236}">
                <a16:creationId xmlns:a16="http://schemas.microsoft.com/office/drawing/2014/main" id="{F0418A8A-C1DF-47AC-8FB4-2FC616D1E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1" y="1988641"/>
            <a:ext cx="7229475" cy="42350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228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0" name="Google Shape;840;p48"/>
          <p:cNvCxnSpPr/>
          <p:nvPr/>
        </p:nvCxnSpPr>
        <p:spPr>
          <a:xfrm rot="10800000" flipH="1">
            <a:off x="4287946" y="2887307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287946" y="2068426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20BCB71-743E-4DB4-9FE5-E59943F160D1}"/>
              </a:ext>
            </a:extLst>
          </p:cNvPr>
          <p:cNvSpPr txBox="1">
            <a:spLocks/>
          </p:cNvSpPr>
          <p:nvPr/>
        </p:nvSpPr>
        <p:spPr>
          <a:xfrm>
            <a:off x="3946938" y="3301761"/>
            <a:ext cx="8179229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“WORLD IS ONE BIG DATA PROBLEM”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“TORTURE THE DATA AND IT WILL CONFESS TO ANYTHING”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Can we simply use the reducer as a combiner?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92FAE-8F33-4685-9273-ED5182B681CC}"/>
              </a:ext>
            </a:extLst>
          </p:cNvPr>
          <p:cNvSpPr txBox="1"/>
          <p:nvPr/>
        </p:nvSpPr>
        <p:spPr>
          <a:xfrm>
            <a:off x="622852" y="1563757"/>
            <a:ext cx="10495722" cy="53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33AA29-06A7-4740-B3B8-F9C7D3A94078}"/>
              </a:ext>
            </a:extLst>
          </p:cNvPr>
          <p:cNvSpPr txBox="1"/>
          <p:nvPr/>
        </p:nvSpPr>
        <p:spPr>
          <a:xfrm>
            <a:off x="393111" y="1785938"/>
            <a:ext cx="106082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It must </a:t>
            </a:r>
            <a:r>
              <a:rPr lang="en-IN" sz="2400" dirty="0">
                <a:solidFill>
                  <a:srgbClr val="FF0000"/>
                </a:solidFill>
              </a:rPr>
              <a:t>satisfy some basic criteria </a:t>
            </a:r>
            <a:r>
              <a:rPr lang="en-IN" sz="2400" dirty="0"/>
              <a:t>before it is used as combiners</a:t>
            </a:r>
          </a:p>
          <a:p>
            <a:endParaRPr lang="en-IN" sz="2400" dirty="0"/>
          </a:p>
          <a:p>
            <a:pPr marL="342900" indent="-342900">
              <a:buAutoNum type="arabicPeriod"/>
            </a:pPr>
            <a:r>
              <a:rPr lang="en-IN" sz="2400" dirty="0"/>
              <a:t>Reduce operation is partially parallelized.</a:t>
            </a:r>
          </a:p>
          <a:p>
            <a:pPr marL="342900" indent="-342900">
              <a:buAutoNum type="arabicPeriod"/>
            </a:pPr>
            <a:r>
              <a:rPr lang="en-IN" sz="2400" dirty="0"/>
              <a:t>Less data needs to be transferred across the network.</a:t>
            </a:r>
          </a:p>
          <a:p>
            <a:pPr marL="342900" indent="-342900">
              <a:buAutoNum type="arabicPeriod"/>
            </a:pPr>
            <a:endParaRPr lang="en-IN" sz="2400" dirty="0"/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The combiner function should have </a:t>
            </a:r>
            <a:r>
              <a:rPr lang="en-IN" sz="2400" dirty="0">
                <a:solidFill>
                  <a:srgbClr val="FF0000"/>
                </a:solidFill>
              </a:rPr>
              <a:t>no impact on the final result 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Whether it is </a:t>
            </a:r>
            <a:r>
              <a:rPr lang="en-IN" sz="2400" dirty="0">
                <a:solidFill>
                  <a:srgbClr val="FF0000"/>
                </a:solidFill>
              </a:rPr>
              <a:t>used or not the results should be the same.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60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Can a combiner affect the results? 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92FAE-8F33-4685-9273-ED5182B681CC}"/>
              </a:ext>
            </a:extLst>
          </p:cNvPr>
          <p:cNvSpPr txBox="1"/>
          <p:nvPr/>
        </p:nvSpPr>
        <p:spPr>
          <a:xfrm>
            <a:off x="622852" y="1563757"/>
            <a:ext cx="10495722" cy="206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dirty="0"/>
              <a:t>A file contains 3 columns Players, Runs Scored, Match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Compute the batting average of each player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solidFill>
                  <a:schemeClr val="accent1">
                    <a:lumMod val="50000"/>
                  </a:schemeClr>
                </a:solidFill>
              </a:rPr>
              <a:t>Can we use average( ) as the combiner function?</a:t>
            </a:r>
          </a:p>
          <a:p>
            <a:pPr>
              <a:lnSpc>
                <a:spcPct val="150000"/>
              </a:lnSpc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97652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Example – Without a Combiner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E08FD5-C659-46E0-9324-DB6BF5CD94B4}"/>
              </a:ext>
            </a:extLst>
          </p:cNvPr>
          <p:cNvSpPr/>
          <p:nvPr/>
        </p:nvSpPr>
        <p:spPr>
          <a:xfrm>
            <a:off x="261002" y="1493880"/>
            <a:ext cx="3025123" cy="1490349"/>
          </a:xfrm>
          <a:custGeom>
            <a:avLst/>
            <a:gdLst>
              <a:gd name="connsiteX0" fmla="*/ 0 w 3025123"/>
              <a:gd name="connsiteY0" fmla="*/ 0 h 1490349"/>
              <a:gd name="connsiteX1" fmla="*/ 413433 w 3025123"/>
              <a:gd name="connsiteY1" fmla="*/ 0 h 1490349"/>
              <a:gd name="connsiteX2" fmla="*/ 947872 w 3025123"/>
              <a:gd name="connsiteY2" fmla="*/ 0 h 1490349"/>
              <a:gd name="connsiteX3" fmla="*/ 1512562 w 3025123"/>
              <a:gd name="connsiteY3" fmla="*/ 0 h 1490349"/>
              <a:gd name="connsiteX4" fmla="*/ 2077251 w 3025123"/>
              <a:gd name="connsiteY4" fmla="*/ 0 h 1490349"/>
              <a:gd name="connsiteX5" fmla="*/ 2581438 w 3025123"/>
              <a:gd name="connsiteY5" fmla="*/ 0 h 1490349"/>
              <a:gd name="connsiteX6" fmla="*/ 3025123 w 3025123"/>
              <a:gd name="connsiteY6" fmla="*/ 0 h 1490349"/>
              <a:gd name="connsiteX7" fmla="*/ 3025123 w 3025123"/>
              <a:gd name="connsiteY7" fmla="*/ 496783 h 1490349"/>
              <a:gd name="connsiteX8" fmla="*/ 3025123 w 3025123"/>
              <a:gd name="connsiteY8" fmla="*/ 978663 h 1490349"/>
              <a:gd name="connsiteX9" fmla="*/ 3025123 w 3025123"/>
              <a:gd name="connsiteY9" fmla="*/ 1490349 h 1490349"/>
              <a:gd name="connsiteX10" fmla="*/ 2490685 w 3025123"/>
              <a:gd name="connsiteY10" fmla="*/ 1490349 h 1490349"/>
              <a:gd name="connsiteX11" fmla="*/ 1956246 w 3025123"/>
              <a:gd name="connsiteY11" fmla="*/ 1490349 h 1490349"/>
              <a:gd name="connsiteX12" fmla="*/ 1542813 w 3025123"/>
              <a:gd name="connsiteY12" fmla="*/ 1490349 h 1490349"/>
              <a:gd name="connsiteX13" fmla="*/ 1008374 w 3025123"/>
              <a:gd name="connsiteY13" fmla="*/ 1490349 h 1490349"/>
              <a:gd name="connsiteX14" fmla="*/ 443685 w 3025123"/>
              <a:gd name="connsiteY14" fmla="*/ 1490349 h 1490349"/>
              <a:gd name="connsiteX15" fmla="*/ 0 w 3025123"/>
              <a:gd name="connsiteY15" fmla="*/ 1490349 h 1490349"/>
              <a:gd name="connsiteX16" fmla="*/ 0 w 3025123"/>
              <a:gd name="connsiteY16" fmla="*/ 978663 h 1490349"/>
              <a:gd name="connsiteX17" fmla="*/ 0 w 3025123"/>
              <a:gd name="connsiteY17" fmla="*/ 526590 h 1490349"/>
              <a:gd name="connsiteX18" fmla="*/ 0 w 3025123"/>
              <a:gd name="connsiteY18" fmla="*/ 0 h 149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25123" h="1490349" fill="none" extrusionOk="0">
                <a:moveTo>
                  <a:pt x="0" y="0"/>
                </a:moveTo>
                <a:cubicBezTo>
                  <a:pt x="140489" y="-20607"/>
                  <a:pt x="259320" y="24846"/>
                  <a:pt x="413433" y="0"/>
                </a:cubicBezTo>
                <a:cubicBezTo>
                  <a:pt x="567546" y="-24846"/>
                  <a:pt x="728971" y="16386"/>
                  <a:pt x="947872" y="0"/>
                </a:cubicBezTo>
                <a:cubicBezTo>
                  <a:pt x="1166773" y="-16386"/>
                  <a:pt x="1236776" y="42596"/>
                  <a:pt x="1512562" y="0"/>
                </a:cubicBezTo>
                <a:cubicBezTo>
                  <a:pt x="1788348" y="-42596"/>
                  <a:pt x="1799766" y="59898"/>
                  <a:pt x="2077251" y="0"/>
                </a:cubicBezTo>
                <a:cubicBezTo>
                  <a:pt x="2354736" y="-59898"/>
                  <a:pt x="2415687" y="7693"/>
                  <a:pt x="2581438" y="0"/>
                </a:cubicBezTo>
                <a:cubicBezTo>
                  <a:pt x="2747189" y="-7693"/>
                  <a:pt x="2856146" y="7433"/>
                  <a:pt x="3025123" y="0"/>
                </a:cubicBezTo>
                <a:cubicBezTo>
                  <a:pt x="3025186" y="210209"/>
                  <a:pt x="2980789" y="340814"/>
                  <a:pt x="3025123" y="496783"/>
                </a:cubicBezTo>
                <a:cubicBezTo>
                  <a:pt x="3069457" y="652752"/>
                  <a:pt x="2990632" y="827024"/>
                  <a:pt x="3025123" y="978663"/>
                </a:cubicBezTo>
                <a:cubicBezTo>
                  <a:pt x="3059614" y="1130302"/>
                  <a:pt x="2984024" y="1266352"/>
                  <a:pt x="3025123" y="1490349"/>
                </a:cubicBezTo>
                <a:cubicBezTo>
                  <a:pt x="2881727" y="1505708"/>
                  <a:pt x="2708683" y="1440326"/>
                  <a:pt x="2490685" y="1490349"/>
                </a:cubicBezTo>
                <a:cubicBezTo>
                  <a:pt x="2272687" y="1540372"/>
                  <a:pt x="2086051" y="1437596"/>
                  <a:pt x="1956246" y="1490349"/>
                </a:cubicBezTo>
                <a:cubicBezTo>
                  <a:pt x="1826441" y="1543102"/>
                  <a:pt x="1633852" y="1480136"/>
                  <a:pt x="1542813" y="1490349"/>
                </a:cubicBezTo>
                <a:cubicBezTo>
                  <a:pt x="1451774" y="1500562"/>
                  <a:pt x="1205553" y="1433348"/>
                  <a:pt x="1008374" y="1490349"/>
                </a:cubicBezTo>
                <a:cubicBezTo>
                  <a:pt x="811195" y="1547350"/>
                  <a:pt x="690450" y="1447042"/>
                  <a:pt x="443685" y="1490349"/>
                </a:cubicBezTo>
                <a:cubicBezTo>
                  <a:pt x="196920" y="1533656"/>
                  <a:pt x="109062" y="1475801"/>
                  <a:pt x="0" y="1490349"/>
                </a:cubicBezTo>
                <a:cubicBezTo>
                  <a:pt x="-37688" y="1303184"/>
                  <a:pt x="30442" y="1182544"/>
                  <a:pt x="0" y="978663"/>
                </a:cubicBezTo>
                <a:cubicBezTo>
                  <a:pt x="-30442" y="774782"/>
                  <a:pt x="47523" y="717567"/>
                  <a:pt x="0" y="526590"/>
                </a:cubicBezTo>
                <a:cubicBezTo>
                  <a:pt x="-47523" y="335613"/>
                  <a:pt x="22846" y="185582"/>
                  <a:pt x="0" y="0"/>
                </a:cubicBezTo>
                <a:close/>
              </a:path>
              <a:path w="3025123" h="1490349" stroke="0" extrusionOk="0">
                <a:moveTo>
                  <a:pt x="0" y="0"/>
                </a:moveTo>
                <a:cubicBezTo>
                  <a:pt x="266921" y="-26201"/>
                  <a:pt x="382133" y="17214"/>
                  <a:pt x="564690" y="0"/>
                </a:cubicBezTo>
                <a:cubicBezTo>
                  <a:pt x="747247" y="-17214"/>
                  <a:pt x="786948" y="22776"/>
                  <a:pt x="1008374" y="0"/>
                </a:cubicBezTo>
                <a:cubicBezTo>
                  <a:pt x="1229800" y="-22776"/>
                  <a:pt x="1313224" y="18070"/>
                  <a:pt x="1512562" y="0"/>
                </a:cubicBezTo>
                <a:cubicBezTo>
                  <a:pt x="1711900" y="-18070"/>
                  <a:pt x="1930591" y="33667"/>
                  <a:pt x="2047000" y="0"/>
                </a:cubicBezTo>
                <a:cubicBezTo>
                  <a:pt x="2163409" y="-33667"/>
                  <a:pt x="2335907" y="44596"/>
                  <a:pt x="2460433" y="0"/>
                </a:cubicBezTo>
                <a:cubicBezTo>
                  <a:pt x="2584959" y="-44596"/>
                  <a:pt x="2906084" y="37089"/>
                  <a:pt x="3025123" y="0"/>
                </a:cubicBezTo>
                <a:cubicBezTo>
                  <a:pt x="3071024" y="191078"/>
                  <a:pt x="2983943" y="289467"/>
                  <a:pt x="3025123" y="452073"/>
                </a:cubicBezTo>
                <a:cubicBezTo>
                  <a:pt x="3066303" y="614679"/>
                  <a:pt x="2999167" y="722278"/>
                  <a:pt x="3025123" y="948856"/>
                </a:cubicBezTo>
                <a:cubicBezTo>
                  <a:pt x="3051079" y="1175434"/>
                  <a:pt x="2996230" y="1299993"/>
                  <a:pt x="3025123" y="1490349"/>
                </a:cubicBezTo>
                <a:cubicBezTo>
                  <a:pt x="2922076" y="1527091"/>
                  <a:pt x="2791817" y="1464630"/>
                  <a:pt x="2611690" y="1490349"/>
                </a:cubicBezTo>
                <a:cubicBezTo>
                  <a:pt x="2431563" y="1516068"/>
                  <a:pt x="2346590" y="1435287"/>
                  <a:pt x="2107502" y="1490349"/>
                </a:cubicBezTo>
                <a:cubicBezTo>
                  <a:pt x="1868414" y="1545411"/>
                  <a:pt x="1713082" y="1426551"/>
                  <a:pt x="1542813" y="1490349"/>
                </a:cubicBezTo>
                <a:cubicBezTo>
                  <a:pt x="1372544" y="1554147"/>
                  <a:pt x="1302892" y="1451834"/>
                  <a:pt x="1129379" y="1490349"/>
                </a:cubicBezTo>
                <a:cubicBezTo>
                  <a:pt x="955866" y="1528864"/>
                  <a:pt x="824378" y="1447702"/>
                  <a:pt x="685695" y="1490349"/>
                </a:cubicBezTo>
                <a:cubicBezTo>
                  <a:pt x="547012" y="1532996"/>
                  <a:pt x="217446" y="1456093"/>
                  <a:pt x="0" y="1490349"/>
                </a:cubicBezTo>
                <a:cubicBezTo>
                  <a:pt x="-57384" y="1384276"/>
                  <a:pt x="54809" y="1103395"/>
                  <a:pt x="0" y="993566"/>
                </a:cubicBezTo>
                <a:cubicBezTo>
                  <a:pt x="-54809" y="883737"/>
                  <a:pt x="44245" y="735966"/>
                  <a:pt x="0" y="496783"/>
                </a:cubicBezTo>
                <a:cubicBezTo>
                  <a:pt x="-44245" y="257600"/>
                  <a:pt x="9483" y="23184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4099310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2395E-2BDB-4018-9A45-5DFC54624596}"/>
              </a:ext>
            </a:extLst>
          </p:cNvPr>
          <p:cNvSpPr txBox="1"/>
          <p:nvPr/>
        </p:nvSpPr>
        <p:spPr>
          <a:xfrm>
            <a:off x="941695" y="1526078"/>
            <a:ext cx="292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 Node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1408BE-6551-4927-BE2D-27266F5C7483}"/>
              </a:ext>
            </a:extLst>
          </p:cNvPr>
          <p:cNvSpPr/>
          <p:nvPr/>
        </p:nvSpPr>
        <p:spPr>
          <a:xfrm>
            <a:off x="393112" y="1949596"/>
            <a:ext cx="2678702" cy="871182"/>
          </a:xfrm>
          <a:custGeom>
            <a:avLst/>
            <a:gdLst>
              <a:gd name="connsiteX0" fmla="*/ 0 w 2678702"/>
              <a:gd name="connsiteY0" fmla="*/ 0 h 871182"/>
              <a:gd name="connsiteX1" fmla="*/ 455379 w 2678702"/>
              <a:gd name="connsiteY1" fmla="*/ 0 h 871182"/>
              <a:gd name="connsiteX2" fmla="*/ 991120 w 2678702"/>
              <a:gd name="connsiteY2" fmla="*/ 0 h 871182"/>
              <a:gd name="connsiteX3" fmla="*/ 1446499 w 2678702"/>
              <a:gd name="connsiteY3" fmla="*/ 0 h 871182"/>
              <a:gd name="connsiteX4" fmla="*/ 1982239 w 2678702"/>
              <a:gd name="connsiteY4" fmla="*/ 0 h 871182"/>
              <a:gd name="connsiteX5" fmla="*/ 2678702 w 2678702"/>
              <a:gd name="connsiteY5" fmla="*/ 0 h 871182"/>
              <a:gd name="connsiteX6" fmla="*/ 2678702 w 2678702"/>
              <a:gd name="connsiteY6" fmla="*/ 444303 h 871182"/>
              <a:gd name="connsiteX7" fmla="*/ 2678702 w 2678702"/>
              <a:gd name="connsiteY7" fmla="*/ 871182 h 871182"/>
              <a:gd name="connsiteX8" fmla="*/ 2196536 w 2678702"/>
              <a:gd name="connsiteY8" fmla="*/ 871182 h 871182"/>
              <a:gd name="connsiteX9" fmla="*/ 1714369 w 2678702"/>
              <a:gd name="connsiteY9" fmla="*/ 871182 h 871182"/>
              <a:gd name="connsiteX10" fmla="*/ 1151842 w 2678702"/>
              <a:gd name="connsiteY10" fmla="*/ 871182 h 871182"/>
              <a:gd name="connsiteX11" fmla="*/ 669675 w 2678702"/>
              <a:gd name="connsiteY11" fmla="*/ 871182 h 871182"/>
              <a:gd name="connsiteX12" fmla="*/ 0 w 2678702"/>
              <a:gd name="connsiteY12" fmla="*/ 871182 h 871182"/>
              <a:gd name="connsiteX13" fmla="*/ 0 w 2678702"/>
              <a:gd name="connsiteY13" fmla="*/ 418167 h 871182"/>
              <a:gd name="connsiteX14" fmla="*/ 0 w 2678702"/>
              <a:gd name="connsiteY14" fmla="*/ 0 h 871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78702" h="871182" fill="none" extrusionOk="0">
                <a:moveTo>
                  <a:pt x="0" y="0"/>
                </a:moveTo>
                <a:cubicBezTo>
                  <a:pt x="142923" y="-13342"/>
                  <a:pt x="351270" y="23013"/>
                  <a:pt x="455379" y="0"/>
                </a:cubicBezTo>
                <a:cubicBezTo>
                  <a:pt x="559488" y="-23013"/>
                  <a:pt x="773427" y="46765"/>
                  <a:pt x="991120" y="0"/>
                </a:cubicBezTo>
                <a:cubicBezTo>
                  <a:pt x="1208813" y="-46765"/>
                  <a:pt x="1250921" y="1412"/>
                  <a:pt x="1446499" y="0"/>
                </a:cubicBezTo>
                <a:cubicBezTo>
                  <a:pt x="1642077" y="-1412"/>
                  <a:pt x="1847436" y="10264"/>
                  <a:pt x="1982239" y="0"/>
                </a:cubicBezTo>
                <a:cubicBezTo>
                  <a:pt x="2117042" y="-10264"/>
                  <a:pt x="2466580" y="73504"/>
                  <a:pt x="2678702" y="0"/>
                </a:cubicBezTo>
                <a:cubicBezTo>
                  <a:pt x="2723911" y="146924"/>
                  <a:pt x="2656742" y="286752"/>
                  <a:pt x="2678702" y="444303"/>
                </a:cubicBezTo>
                <a:cubicBezTo>
                  <a:pt x="2700662" y="601854"/>
                  <a:pt x="2660660" y="675778"/>
                  <a:pt x="2678702" y="871182"/>
                </a:cubicBezTo>
                <a:cubicBezTo>
                  <a:pt x="2517482" y="874105"/>
                  <a:pt x="2377322" y="866326"/>
                  <a:pt x="2196536" y="871182"/>
                </a:cubicBezTo>
                <a:cubicBezTo>
                  <a:pt x="2015750" y="876038"/>
                  <a:pt x="1893321" y="864626"/>
                  <a:pt x="1714369" y="871182"/>
                </a:cubicBezTo>
                <a:cubicBezTo>
                  <a:pt x="1535417" y="877738"/>
                  <a:pt x="1312744" y="835476"/>
                  <a:pt x="1151842" y="871182"/>
                </a:cubicBezTo>
                <a:cubicBezTo>
                  <a:pt x="990940" y="906888"/>
                  <a:pt x="836412" y="860269"/>
                  <a:pt x="669675" y="871182"/>
                </a:cubicBezTo>
                <a:cubicBezTo>
                  <a:pt x="502938" y="882095"/>
                  <a:pt x="298270" y="865467"/>
                  <a:pt x="0" y="871182"/>
                </a:cubicBezTo>
                <a:cubicBezTo>
                  <a:pt x="-30668" y="729720"/>
                  <a:pt x="27779" y="529248"/>
                  <a:pt x="0" y="418167"/>
                </a:cubicBezTo>
                <a:cubicBezTo>
                  <a:pt x="-27779" y="307086"/>
                  <a:pt x="27858" y="193756"/>
                  <a:pt x="0" y="0"/>
                </a:cubicBezTo>
                <a:close/>
              </a:path>
              <a:path w="2678702" h="871182" stroke="0" extrusionOk="0">
                <a:moveTo>
                  <a:pt x="0" y="0"/>
                </a:moveTo>
                <a:cubicBezTo>
                  <a:pt x="136041" y="-1968"/>
                  <a:pt x="323435" y="59560"/>
                  <a:pt x="589314" y="0"/>
                </a:cubicBezTo>
                <a:cubicBezTo>
                  <a:pt x="855193" y="-59560"/>
                  <a:pt x="929290" y="6854"/>
                  <a:pt x="1071481" y="0"/>
                </a:cubicBezTo>
                <a:cubicBezTo>
                  <a:pt x="1213672" y="-6854"/>
                  <a:pt x="1396859" y="57389"/>
                  <a:pt x="1607221" y="0"/>
                </a:cubicBezTo>
                <a:cubicBezTo>
                  <a:pt x="1817583" y="-57389"/>
                  <a:pt x="1986687" y="4740"/>
                  <a:pt x="2169749" y="0"/>
                </a:cubicBezTo>
                <a:cubicBezTo>
                  <a:pt x="2352811" y="-4740"/>
                  <a:pt x="2479921" y="10285"/>
                  <a:pt x="2678702" y="0"/>
                </a:cubicBezTo>
                <a:cubicBezTo>
                  <a:pt x="2701313" y="142307"/>
                  <a:pt x="2628097" y="279505"/>
                  <a:pt x="2678702" y="426879"/>
                </a:cubicBezTo>
                <a:cubicBezTo>
                  <a:pt x="2729307" y="574253"/>
                  <a:pt x="2631338" y="701163"/>
                  <a:pt x="2678702" y="871182"/>
                </a:cubicBezTo>
                <a:cubicBezTo>
                  <a:pt x="2423782" y="880048"/>
                  <a:pt x="2405412" y="833153"/>
                  <a:pt x="2142962" y="871182"/>
                </a:cubicBezTo>
                <a:cubicBezTo>
                  <a:pt x="1880512" y="909211"/>
                  <a:pt x="1723291" y="861163"/>
                  <a:pt x="1607221" y="871182"/>
                </a:cubicBezTo>
                <a:cubicBezTo>
                  <a:pt x="1491151" y="881201"/>
                  <a:pt x="1220606" y="862059"/>
                  <a:pt x="1098268" y="871182"/>
                </a:cubicBezTo>
                <a:cubicBezTo>
                  <a:pt x="975930" y="880305"/>
                  <a:pt x="818681" y="836682"/>
                  <a:pt x="562527" y="871182"/>
                </a:cubicBezTo>
                <a:cubicBezTo>
                  <a:pt x="306373" y="905682"/>
                  <a:pt x="212209" y="836479"/>
                  <a:pt x="0" y="871182"/>
                </a:cubicBezTo>
                <a:cubicBezTo>
                  <a:pt x="-37326" y="713722"/>
                  <a:pt x="21845" y="664888"/>
                  <a:pt x="0" y="461726"/>
                </a:cubicBezTo>
                <a:cubicBezTo>
                  <a:pt x="-21845" y="258564"/>
                  <a:pt x="45856" y="14314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4099310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Virat,101,M1</a:t>
            </a:r>
          </a:p>
          <a:p>
            <a:pPr algn="ctr"/>
            <a:r>
              <a:rPr lang="en-IN" dirty="0"/>
              <a:t>Virat, 30,M2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13BBC9-C0B2-498B-B136-9AC95CEC16C5}"/>
              </a:ext>
            </a:extLst>
          </p:cNvPr>
          <p:cNvSpPr/>
          <p:nvPr/>
        </p:nvSpPr>
        <p:spPr>
          <a:xfrm>
            <a:off x="141572" y="3038415"/>
            <a:ext cx="3144554" cy="1667770"/>
          </a:xfrm>
          <a:custGeom>
            <a:avLst/>
            <a:gdLst>
              <a:gd name="connsiteX0" fmla="*/ 0 w 3144554"/>
              <a:gd name="connsiteY0" fmla="*/ 0 h 1667770"/>
              <a:gd name="connsiteX1" fmla="*/ 429756 w 3144554"/>
              <a:gd name="connsiteY1" fmla="*/ 0 h 1667770"/>
              <a:gd name="connsiteX2" fmla="*/ 985294 w 3144554"/>
              <a:gd name="connsiteY2" fmla="*/ 0 h 1667770"/>
              <a:gd name="connsiteX3" fmla="*/ 1572277 w 3144554"/>
              <a:gd name="connsiteY3" fmla="*/ 0 h 1667770"/>
              <a:gd name="connsiteX4" fmla="*/ 2159260 w 3144554"/>
              <a:gd name="connsiteY4" fmla="*/ 0 h 1667770"/>
              <a:gd name="connsiteX5" fmla="*/ 2683353 w 3144554"/>
              <a:gd name="connsiteY5" fmla="*/ 0 h 1667770"/>
              <a:gd name="connsiteX6" fmla="*/ 3144554 w 3144554"/>
              <a:gd name="connsiteY6" fmla="*/ 0 h 1667770"/>
              <a:gd name="connsiteX7" fmla="*/ 3144554 w 3144554"/>
              <a:gd name="connsiteY7" fmla="*/ 555923 h 1667770"/>
              <a:gd name="connsiteX8" fmla="*/ 3144554 w 3144554"/>
              <a:gd name="connsiteY8" fmla="*/ 1095169 h 1667770"/>
              <a:gd name="connsiteX9" fmla="*/ 3144554 w 3144554"/>
              <a:gd name="connsiteY9" fmla="*/ 1667770 h 1667770"/>
              <a:gd name="connsiteX10" fmla="*/ 2589016 w 3144554"/>
              <a:gd name="connsiteY10" fmla="*/ 1667770 h 1667770"/>
              <a:gd name="connsiteX11" fmla="*/ 2033478 w 3144554"/>
              <a:gd name="connsiteY11" fmla="*/ 1667770 h 1667770"/>
              <a:gd name="connsiteX12" fmla="*/ 1603723 w 3144554"/>
              <a:gd name="connsiteY12" fmla="*/ 1667770 h 1667770"/>
              <a:gd name="connsiteX13" fmla="*/ 1048185 w 3144554"/>
              <a:gd name="connsiteY13" fmla="*/ 1667770 h 1667770"/>
              <a:gd name="connsiteX14" fmla="*/ 461201 w 3144554"/>
              <a:gd name="connsiteY14" fmla="*/ 1667770 h 1667770"/>
              <a:gd name="connsiteX15" fmla="*/ 0 w 3144554"/>
              <a:gd name="connsiteY15" fmla="*/ 1667770 h 1667770"/>
              <a:gd name="connsiteX16" fmla="*/ 0 w 3144554"/>
              <a:gd name="connsiteY16" fmla="*/ 1095169 h 1667770"/>
              <a:gd name="connsiteX17" fmla="*/ 0 w 3144554"/>
              <a:gd name="connsiteY17" fmla="*/ 589279 h 1667770"/>
              <a:gd name="connsiteX18" fmla="*/ 0 w 3144554"/>
              <a:gd name="connsiteY18" fmla="*/ 0 h 1667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44554" h="1667770" fill="none" extrusionOk="0">
                <a:moveTo>
                  <a:pt x="0" y="0"/>
                </a:moveTo>
                <a:cubicBezTo>
                  <a:pt x="124486" y="-12516"/>
                  <a:pt x="235296" y="34422"/>
                  <a:pt x="429756" y="0"/>
                </a:cubicBezTo>
                <a:cubicBezTo>
                  <a:pt x="624216" y="-34422"/>
                  <a:pt x="868845" y="35604"/>
                  <a:pt x="985294" y="0"/>
                </a:cubicBezTo>
                <a:cubicBezTo>
                  <a:pt x="1101743" y="-35604"/>
                  <a:pt x="1384160" y="27889"/>
                  <a:pt x="1572277" y="0"/>
                </a:cubicBezTo>
                <a:cubicBezTo>
                  <a:pt x="1760394" y="-27889"/>
                  <a:pt x="1900945" y="16377"/>
                  <a:pt x="2159260" y="0"/>
                </a:cubicBezTo>
                <a:cubicBezTo>
                  <a:pt x="2417575" y="-16377"/>
                  <a:pt x="2534754" y="36581"/>
                  <a:pt x="2683353" y="0"/>
                </a:cubicBezTo>
                <a:cubicBezTo>
                  <a:pt x="2831952" y="-36581"/>
                  <a:pt x="2947385" y="49268"/>
                  <a:pt x="3144554" y="0"/>
                </a:cubicBezTo>
                <a:cubicBezTo>
                  <a:pt x="3185026" y="124559"/>
                  <a:pt x="3121434" y="402349"/>
                  <a:pt x="3144554" y="555923"/>
                </a:cubicBezTo>
                <a:cubicBezTo>
                  <a:pt x="3167674" y="709497"/>
                  <a:pt x="3112615" y="924320"/>
                  <a:pt x="3144554" y="1095169"/>
                </a:cubicBezTo>
                <a:cubicBezTo>
                  <a:pt x="3176493" y="1266018"/>
                  <a:pt x="3078602" y="1544192"/>
                  <a:pt x="3144554" y="1667770"/>
                </a:cubicBezTo>
                <a:cubicBezTo>
                  <a:pt x="2900257" y="1690058"/>
                  <a:pt x="2824875" y="1622235"/>
                  <a:pt x="2589016" y="1667770"/>
                </a:cubicBezTo>
                <a:cubicBezTo>
                  <a:pt x="2353157" y="1713305"/>
                  <a:pt x="2305998" y="1654287"/>
                  <a:pt x="2033478" y="1667770"/>
                </a:cubicBezTo>
                <a:cubicBezTo>
                  <a:pt x="1760958" y="1681253"/>
                  <a:pt x="1766817" y="1627778"/>
                  <a:pt x="1603723" y="1667770"/>
                </a:cubicBezTo>
                <a:cubicBezTo>
                  <a:pt x="1440630" y="1707762"/>
                  <a:pt x="1215233" y="1617318"/>
                  <a:pt x="1048185" y="1667770"/>
                </a:cubicBezTo>
                <a:cubicBezTo>
                  <a:pt x="881137" y="1718222"/>
                  <a:pt x="690576" y="1649030"/>
                  <a:pt x="461201" y="1667770"/>
                </a:cubicBezTo>
                <a:cubicBezTo>
                  <a:pt x="231826" y="1686510"/>
                  <a:pt x="186902" y="1627117"/>
                  <a:pt x="0" y="1667770"/>
                </a:cubicBezTo>
                <a:cubicBezTo>
                  <a:pt x="-18683" y="1524524"/>
                  <a:pt x="56757" y="1302307"/>
                  <a:pt x="0" y="1095169"/>
                </a:cubicBezTo>
                <a:cubicBezTo>
                  <a:pt x="-56757" y="888031"/>
                  <a:pt x="11027" y="747226"/>
                  <a:pt x="0" y="589279"/>
                </a:cubicBezTo>
                <a:cubicBezTo>
                  <a:pt x="-11027" y="431332"/>
                  <a:pt x="24234" y="268625"/>
                  <a:pt x="0" y="0"/>
                </a:cubicBezTo>
                <a:close/>
              </a:path>
              <a:path w="3144554" h="1667770" stroke="0" extrusionOk="0">
                <a:moveTo>
                  <a:pt x="0" y="0"/>
                </a:moveTo>
                <a:cubicBezTo>
                  <a:pt x="217211" y="-34483"/>
                  <a:pt x="407037" y="17830"/>
                  <a:pt x="586983" y="0"/>
                </a:cubicBezTo>
                <a:cubicBezTo>
                  <a:pt x="766929" y="-17830"/>
                  <a:pt x="922832" y="37260"/>
                  <a:pt x="1048185" y="0"/>
                </a:cubicBezTo>
                <a:cubicBezTo>
                  <a:pt x="1173538" y="-37260"/>
                  <a:pt x="1450882" y="62279"/>
                  <a:pt x="1572277" y="0"/>
                </a:cubicBezTo>
                <a:cubicBezTo>
                  <a:pt x="1693672" y="-62279"/>
                  <a:pt x="1892662" y="64694"/>
                  <a:pt x="2127815" y="0"/>
                </a:cubicBezTo>
                <a:cubicBezTo>
                  <a:pt x="2362968" y="-64694"/>
                  <a:pt x="2468151" y="10706"/>
                  <a:pt x="2557571" y="0"/>
                </a:cubicBezTo>
                <a:cubicBezTo>
                  <a:pt x="2646991" y="-10706"/>
                  <a:pt x="3012349" y="67631"/>
                  <a:pt x="3144554" y="0"/>
                </a:cubicBezTo>
                <a:cubicBezTo>
                  <a:pt x="3202724" y="105776"/>
                  <a:pt x="3103831" y="342095"/>
                  <a:pt x="3144554" y="505890"/>
                </a:cubicBezTo>
                <a:cubicBezTo>
                  <a:pt x="3185277" y="669685"/>
                  <a:pt x="3092431" y="912325"/>
                  <a:pt x="3144554" y="1061814"/>
                </a:cubicBezTo>
                <a:cubicBezTo>
                  <a:pt x="3196677" y="1211303"/>
                  <a:pt x="3089209" y="1439209"/>
                  <a:pt x="3144554" y="1667770"/>
                </a:cubicBezTo>
                <a:cubicBezTo>
                  <a:pt x="2943405" y="1684531"/>
                  <a:pt x="2824128" y="1632143"/>
                  <a:pt x="2714798" y="1667770"/>
                </a:cubicBezTo>
                <a:cubicBezTo>
                  <a:pt x="2605468" y="1703397"/>
                  <a:pt x="2403716" y="1643265"/>
                  <a:pt x="2190706" y="1667770"/>
                </a:cubicBezTo>
                <a:cubicBezTo>
                  <a:pt x="1977696" y="1692275"/>
                  <a:pt x="1724505" y="1611570"/>
                  <a:pt x="1603723" y="1667770"/>
                </a:cubicBezTo>
                <a:cubicBezTo>
                  <a:pt x="1482941" y="1723970"/>
                  <a:pt x="1264348" y="1626799"/>
                  <a:pt x="1173967" y="1667770"/>
                </a:cubicBezTo>
                <a:cubicBezTo>
                  <a:pt x="1083586" y="1708741"/>
                  <a:pt x="836471" y="1664891"/>
                  <a:pt x="712766" y="1667770"/>
                </a:cubicBezTo>
                <a:cubicBezTo>
                  <a:pt x="589061" y="1670649"/>
                  <a:pt x="151915" y="1646800"/>
                  <a:pt x="0" y="1667770"/>
                </a:cubicBezTo>
                <a:cubicBezTo>
                  <a:pt x="-29909" y="1549304"/>
                  <a:pt x="25272" y="1320602"/>
                  <a:pt x="0" y="1111847"/>
                </a:cubicBezTo>
                <a:cubicBezTo>
                  <a:pt x="-25272" y="903092"/>
                  <a:pt x="16740" y="716860"/>
                  <a:pt x="0" y="555923"/>
                </a:cubicBezTo>
                <a:cubicBezTo>
                  <a:pt x="-16740" y="394986"/>
                  <a:pt x="25497" y="188705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4099310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E82515-31D4-48EB-A9AD-70F5D21C169F}"/>
              </a:ext>
            </a:extLst>
          </p:cNvPr>
          <p:cNvSpPr/>
          <p:nvPr/>
        </p:nvSpPr>
        <p:spPr>
          <a:xfrm>
            <a:off x="141572" y="4789599"/>
            <a:ext cx="3144554" cy="1978920"/>
          </a:xfrm>
          <a:custGeom>
            <a:avLst/>
            <a:gdLst>
              <a:gd name="connsiteX0" fmla="*/ 0 w 3144554"/>
              <a:gd name="connsiteY0" fmla="*/ 0 h 1978920"/>
              <a:gd name="connsiteX1" fmla="*/ 555538 w 3144554"/>
              <a:gd name="connsiteY1" fmla="*/ 0 h 1978920"/>
              <a:gd name="connsiteX2" fmla="*/ 1142521 w 3144554"/>
              <a:gd name="connsiteY2" fmla="*/ 0 h 1978920"/>
              <a:gd name="connsiteX3" fmla="*/ 1666614 w 3144554"/>
              <a:gd name="connsiteY3" fmla="*/ 0 h 1978920"/>
              <a:gd name="connsiteX4" fmla="*/ 2096369 w 3144554"/>
              <a:gd name="connsiteY4" fmla="*/ 0 h 1978920"/>
              <a:gd name="connsiteX5" fmla="*/ 2620462 w 3144554"/>
              <a:gd name="connsiteY5" fmla="*/ 0 h 1978920"/>
              <a:gd name="connsiteX6" fmla="*/ 3144554 w 3144554"/>
              <a:gd name="connsiteY6" fmla="*/ 0 h 1978920"/>
              <a:gd name="connsiteX7" fmla="*/ 3144554 w 3144554"/>
              <a:gd name="connsiteY7" fmla="*/ 534308 h 1978920"/>
              <a:gd name="connsiteX8" fmla="*/ 3144554 w 3144554"/>
              <a:gd name="connsiteY8" fmla="*/ 1048828 h 1978920"/>
              <a:gd name="connsiteX9" fmla="*/ 3144554 w 3144554"/>
              <a:gd name="connsiteY9" fmla="*/ 1503979 h 1978920"/>
              <a:gd name="connsiteX10" fmla="*/ 3144554 w 3144554"/>
              <a:gd name="connsiteY10" fmla="*/ 1978920 h 1978920"/>
              <a:gd name="connsiteX11" fmla="*/ 2589016 w 3144554"/>
              <a:gd name="connsiteY11" fmla="*/ 1978920 h 1978920"/>
              <a:gd name="connsiteX12" fmla="*/ 2002033 w 3144554"/>
              <a:gd name="connsiteY12" fmla="*/ 1978920 h 1978920"/>
              <a:gd name="connsiteX13" fmla="*/ 1415049 w 3144554"/>
              <a:gd name="connsiteY13" fmla="*/ 1978920 h 1978920"/>
              <a:gd name="connsiteX14" fmla="*/ 859511 w 3144554"/>
              <a:gd name="connsiteY14" fmla="*/ 1978920 h 1978920"/>
              <a:gd name="connsiteX15" fmla="*/ 0 w 3144554"/>
              <a:gd name="connsiteY15" fmla="*/ 1978920 h 1978920"/>
              <a:gd name="connsiteX16" fmla="*/ 0 w 3144554"/>
              <a:gd name="connsiteY16" fmla="*/ 1464401 h 1978920"/>
              <a:gd name="connsiteX17" fmla="*/ 0 w 3144554"/>
              <a:gd name="connsiteY17" fmla="*/ 1009249 h 1978920"/>
              <a:gd name="connsiteX18" fmla="*/ 0 w 3144554"/>
              <a:gd name="connsiteY18" fmla="*/ 554098 h 1978920"/>
              <a:gd name="connsiteX19" fmla="*/ 0 w 3144554"/>
              <a:gd name="connsiteY19" fmla="*/ 0 h 197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4554" h="1978920" fill="none" extrusionOk="0">
                <a:moveTo>
                  <a:pt x="0" y="0"/>
                </a:moveTo>
                <a:cubicBezTo>
                  <a:pt x="210047" y="-3585"/>
                  <a:pt x="365480" y="1838"/>
                  <a:pt x="555538" y="0"/>
                </a:cubicBezTo>
                <a:cubicBezTo>
                  <a:pt x="745596" y="-1838"/>
                  <a:pt x="884206" y="16377"/>
                  <a:pt x="1142521" y="0"/>
                </a:cubicBezTo>
                <a:cubicBezTo>
                  <a:pt x="1400836" y="-16377"/>
                  <a:pt x="1518015" y="36581"/>
                  <a:pt x="1666614" y="0"/>
                </a:cubicBezTo>
                <a:cubicBezTo>
                  <a:pt x="1815213" y="-36581"/>
                  <a:pt x="2001741" y="16710"/>
                  <a:pt x="2096369" y="0"/>
                </a:cubicBezTo>
                <a:cubicBezTo>
                  <a:pt x="2190997" y="-16710"/>
                  <a:pt x="2414581" y="30691"/>
                  <a:pt x="2620462" y="0"/>
                </a:cubicBezTo>
                <a:cubicBezTo>
                  <a:pt x="2826343" y="-30691"/>
                  <a:pt x="2997242" y="55480"/>
                  <a:pt x="3144554" y="0"/>
                </a:cubicBezTo>
                <a:cubicBezTo>
                  <a:pt x="3163679" y="151607"/>
                  <a:pt x="3097963" y="340156"/>
                  <a:pt x="3144554" y="534308"/>
                </a:cubicBezTo>
                <a:cubicBezTo>
                  <a:pt x="3191145" y="728460"/>
                  <a:pt x="3111327" y="832095"/>
                  <a:pt x="3144554" y="1048828"/>
                </a:cubicBezTo>
                <a:cubicBezTo>
                  <a:pt x="3177781" y="1265561"/>
                  <a:pt x="3138535" y="1399419"/>
                  <a:pt x="3144554" y="1503979"/>
                </a:cubicBezTo>
                <a:cubicBezTo>
                  <a:pt x="3150573" y="1608539"/>
                  <a:pt x="3096909" y="1764238"/>
                  <a:pt x="3144554" y="1978920"/>
                </a:cubicBezTo>
                <a:cubicBezTo>
                  <a:pt x="2984735" y="2028931"/>
                  <a:pt x="2756064" y="1928468"/>
                  <a:pt x="2589016" y="1978920"/>
                </a:cubicBezTo>
                <a:cubicBezTo>
                  <a:pt x="2421968" y="2029372"/>
                  <a:pt x="2228346" y="1958346"/>
                  <a:pt x="2002033" y="1978920"/>
                </a:cubicBezTo>
                <a:cubicBezTo>
                  <a:pt x="1775720" y="1999494"/>
                  <a:pt x="1589373" y="1974368"/>
                  <a:pt x="1415049" y="1978920"/>
                </a:cubicBezTo>
                <a:cubicBezTo>
                  <a:pt x="1240725" y="1983472"/>
                  <a:pt x="1048172" y="1937377"/>
                  <a:pt x="859511" y="1978920"/>
                </a:cubicBezTo>
                <a:cubicBezTo>
                  <a:pt x="670850" y="2020463"/>
                  <a:pt x="288745" y="1976775"/>
                  <a:pt x="0" y="1978920"/>
                </a:cubicBezTo>
                <a:cubicBezTo>
                  <a:pt x="-45190" y="1778919"/>
                  <a:pt x="20346" y="1578483"/>
                  <a:pt x="0" y="1464401"/>
                </a:cubicBezTo>
                <a:cubicBezTo>
                  <a:pt x="-20346" y="1350319"/>
                  <a:pt x="30931" y="1212247"/>
                  <a:pt x="0" y="1009249"/>
                </a:cubicBezTo>
                <a:cubicBezTo>
                  <a:pt x="-30931" y="806251"/>
                  <a:pt x="27721" y="756116"/>
                  <a:pt x="0" y="554098"/>
                </a:cubicBezTo>
                <a:cubicBezTo>
                  <a:pt x="-27721" y="352080"/>
                  <a:pt x="29101" y="204009"/>
                  <a:pt x="0" y="0"/>
                </a:cubicBezTo>
                <a:close/>
              </a:path>
              <a:path w="3144554" h="1978920" stroke="0" extrusionOk="0">
                <a:moveTo>
                  <a:pt x="0" y="0"/>
                </a:moveTo>
                <a:cubicBezTo>
                  <a:pt x="217211" y="-34483"/>
                  <a:pt x="407037" y="17830"/>
                  <a:pt x="586983" y="0"/>
                </a:cubicBezTo>
                <a:cubicBezTo>
                  <a:pt x="766929" y="-17830"/>
                  <a:pt x="922832" y="37260"/>
                  <a:pt x="1048185" y="0"/>
                </a:cubicBezTo>
                <a:cubicBezTo>
                  <a:pt x="1173538" y="-37260"/>
                  <a:pt x="1450882" y="62279"/>
                  <a:pt x="1572277" y="0"/>
                </a:cubicBezTo>
                <a:cubicBezTo>
                  <a:pt x="1693672" y="-62279"/>
                  <a:pt x="1892662" y="64694"/>
                  <a:pt x="2127815" y="0"/>
                </a:cubicBezTo>
                <a:cubicBezTo>
                  <a:pt x="2362968" y="-64694"/>
                  <a:pt x="2468151" y="10706"/>
                  <a:pt x="2557571" y="0"/>
                </a:cubicBezTo>
                <a:cubicBezTo>
                  <a:pt x="2646991" y="-10706"/>
                  <a:pt x="3012349" y="67631"/>
                  <a:pt x="3144554" y="0"/>
                </a:cubicBezTo>
                <a:cubicBezTo>
                  <a:pt x="3176226" y="152680"/>
                  <a:pt x="3099154" y="267687"/>
                  <a:pt x="3144554" y="435362"/>
                </a:cubicBezTo>
                <a:cubicBezTo>
                  <a:pt x="3189954" y="603037"/>
                  <a:pt x="3110986" y="826643"/>
                  <a:pt x="3144554" y="930092"/>
                </a:cubicBezTo>
                <a:cubicBezTo>
                  <a:pt x="3178122" y="1033541"/>
                  <a:pt x="3083923" y="1202241"/>
                  <a:pt x="3144554" y="1464401"/>
                </a:cubicBezTo>
                <a:cubicBezTo>
                  <a:pt x="3205185" y="1726561"/>
                  <a:pt x="3102410" y="1851692"/>
                  <a:pt x="3144554" y="1978920"/>
                </a:cubicBezTo>
                <a:cubicBezTo>
                  <a:pt x="2901962" y="2005328"/>
                  <a:pt x="2833472" y="1954415"/>
                  <a:pt x="2620462" y="1978920"/>
                </a:cubicBezTo>
                <a:cubicBezTo>
                  <a:pt x="2407452" y="2003425"/>
                  <a:pt x="2154767" y="1928474"/>
                  <a:pt x="2033478" y="1978920"/>
                </a:cubicBezTo>
                <a:cubicBezTo>
                  <a:pt x="1912189" y="2029366"/>
                  <a:pt x="1816783" y="1932335"/>
                  <a:pt x="1603723" y="1978920"/>
                </a:cubicBezTo>
                <a:cubicBezTo>
                  <a:pt x="1390663" y="2025505"/>
                  <a:pt x="1269378" y="1978873"/>
                  <a:pt x="1142521" y="1978920"/>
                </a:cubicBezTo>
                <a:cubicBezTo>
                  <a:pt x="1015664" y="1978967"/>
                  <a:pt x="784188" y="1945030"/>
                  <a:pt x="618429" y="1978920"/>
                </a:cubicBezTo>
                <a:cubicBezTo>
                  <a:pt x="452670" y="2012810"/>
                  <a:pt x="236276" y="1941438"/>
                  <a:pt x="0" y="1978920"/>
                </a:cubicBezTo>
                <a:cubicBezTo>
                  <a:pt x="-42171" y="1833845"/>
                  <a:pt x="59595" y="1597194"/>
                  <a:pt x="0" y="1464401"/>
                </a:cubicBezTo>
                <a:cubicBezTo>
                  <a:pt x="-59595" y="1331608"/>
                  <a:pt x="47269" y="1115943"/>
                  <a:pt x="0" y="969671"/>
                </a:cubicBezTo>
                <a:cubicBezTo>
                  <a:pt x="-47269" y="823399"/>
                  <a:pt x="1744" y="702410"/>
                  <a:pt x="0" y="534308"/>
                </a:cubicBezTo>
                <a:cubicBezTo>
                  <a:pt x="-1744" y="366206"/>
                  <a:pt x="4628" y="1819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4099310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0AFD6-9D43-4135-916B-CB0DAB7575E5}"/>
              </a:ext>
            </a:extLst>
          </p:cNvPr>
          <p:cNvSpPr txBox="1"/>
          <p:nvPr/>
        </p:nvSpPr>
        <p:spPr>
          <a:xfrm>
            <a:off x="674995" y="3148529"/>
            <a:ext cx="292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 Node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C1373D-925B-4FF9-ADBA-F132E3BC3B2E}"/>
              </a:ext>
            </a:extLst>
          </p:cNvPr>
          <p:cNvSpPr txBox="1"/>
          <p:nvPr/>
        </p:nvSpPr>
        <p:spPr>
          <a:xfrm>
            <a:off x="674995" y="4962590"/>
            <a:ext cx="292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 Node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833F10-31F2-40B2-94EB-9D53E2B386BE}"/>
              </a:ext>
            </a:extLst>
          </p:cNvPr>
          <p:cNvSpPr/>
          <p:nvPr/>
        </p:nvSpPr>
        <p:spPr>
          <a:xfrm>
            <a:off x="351415" y="3664010"/>
            <a:ext cx="2720399" cy="871182"/>
          </a:xfrm>
          <a:custGeom>
            <a:avLst/>
            <a:gdLst>
              <a:gd name="connsiteX0" fmla="*/ 0 w 2720399"/>
              <a:gd name="connsiteY0" fmla="*/ 0 h 871182"/>
              <a:gd name="connsiteX1" fmla="*/ 462468 w 2720399"/>
              <a:gd name="connsiteY1" fmla="*/ 0 h 871182"/>
              <a:gd name="connsiteX2" fmla="*/ 1006548 w 2720399"/>
              <a:gd name="connsiteY2" fmla="*/ 0 h 871182"/>
              <a:gd name="connsiteX3" fmla="*/ 1469015 w 2720399"/>
              <a:gd name="connsiteY3" fmla="*/ 0 h 871182"/>
              <a:gd name="connsiteX4" fmla="*/ 2013095 w 2720399"/>
              <a:gd name="connsiteY4" fmla="*/ 0 h 871182"/>
              <a:gd name="connsiteX5" fmla="*/ 2720399 w 2720399"/>
              <a:gd name="connsiteY5" fmla="*/ 0 h 871182"/>
              <a:gd name="connsiteX6" fmla="*/ 2720399 w 2720399"/>
              <a:gd name="connsiteY6" fmla="*/ 444303 h 871182"/>
              <a:gd name="connsiteX7" fmla="*/ 2720399 w 2720399"/>
              <a:gd name="connsiteY7" fmla="*/ 871182 h 871182"/>
              <a:gd name="connsiteX8" fmla="*/ 2230727 w 2720399"/>
              <a:gd name="connsiteY8" fmla="*/ 871182 h 871182"/>
              <a:gd name="connsiteX9" fmla="*/ 1741055 w 2720399"/>
              <a:gd name="connsiteY9" fmla="*/ 871182 h 871182"/>
              <a:gd name="connsiteX10" fmla="*/ 1169772 w 2720399"/>
              <a:gd name="connsiteY10" fmla="*/ 871182 h 871182"/>
              <a:gd name="connsiteX11" fmla="*/ 680100 w 2720399"/>
              <a:gd name="connsiteY11" fmla="*/ 871182 h 871182"/>
              <a:gd name="connsiteX12" fmla="*/ 0 w 2720399"/>
              <a:gd name="connsiteY12" fmla="*/ 871182 h 871182"/>
              <a:gd name="connsiteX13" fmla="*/ 0 w 2720399"/>
              <a:gd name="connsiteY13" fmla="*/ 418167 h 871182"/>
              <a:gd name="connsiteX14" fmla="*/ 0 w 2720399"/>
              <a:gd name="connsiteY14" fmla="*/ 0 h 871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20399" h="871182" fill="none" extrusionOk="0">
                <a:moveTo>
                  <a:pt x="0" y="0"/>
                </a:moveTo>
                <a:cubicBezTo>
                  <a:pt x="110678" y="-40827"/>
                  <a:pt x="264824" y="17994"/>
                  <a:pt x="462468" y="0"/>
                </a:cubicBezTo>
                <a:cubicBezTo>
                  <a:pt x="660112" y="-17994"/>
                  <a:pt x="881427" y="3998"/>
                  <a:pt x="1006548" y="0"/>
                </a:cubicBezTo>
                <a:cubicBezTo>
                  <a:pt x="1131669" y="-3998"/>
                  <a:pt x="1284393" y="25554"/>
                  <a:pt x="1469015" y="0"/>
                </a:cubicBezTo>
                <a:cubicBezTo>
                  <a:pt x="1653637" y="-25554"/>
                  <a:pt x="1813434" y="1783"/>
                  <a:pt x="2013095" y="0"/>
                </a:cubicBezTo>
                <a:cubicBezTo>
                  <a:pt x="2212756" y="-1783"/>
                  <a:pt x="2417170" y="79414"/>
                  <a:pt x="2720399" y="0"/>
                </a:cubicBezTo>
                <a:cubicBezTo>
                  <a:pt x="2765608" y="146924"/>
                  <a:pt x="2698439" y="286752"/>
                  <a:pt x="2720399" y="444303"/>
                </a:cubicBezTo>
                <a:cubicBezTo>
                  <a:pt x="2742359" y="601854"/>
                  <a:pt x="2702357" y="675778"/>
                  <a:pt x="2720399" y="871182"/>
                </a:cubicBezTo>
                <a:cubicBezTo>
                  <a:pt x="2606588" y="905618"/>
                  <a:pt x="2341503" y="826254"/>
                  <a:pt x="2230727" y="871182"/>
                </a:cubicBezTo>
                <a:cubicBezTo>
                  <a:pt x="2119951" y="916110"/>
                  <a:pt x="1903412" y="863824"/>
                  <a:pt x="1741055" y="871182"/>
                </a:cubicBezTo>
                <a:cubicBezTo>
                  <a:pt x="1578698" y="878540"/>
                  <a:pt x="1434577" y="837765"/>
                  <a:pt x="1169772" y="871182"/>
                </a:cubicBezTo>
                <a:cubicBezTo>
                  <a:pt x="904967" y="904599"/>
                  <a:pt x="832893" y="844379"/>
                  <a:pt x="680100" y="871182"/>
                </a:cubicBezTo>
                <a:cubicBezTo>
                  <a:pt x="527307" y="897985"/>
                  <a:pt x="296604" y="795096"/>
                  <a:pt x="0" y="871182"/>
                </a:cubicBezTo>
                <a:cubicBezTo>
                  <a:pt x="-30668" y="729720"/>
                  <a:pt x="27779" y="529248"/>
                  <a:pt x="0" y="418167"/>
                </a:cubicBezTo>
                <a:cubicBezTo>
                  <a:pt x="-27779" y="307086"/>
                  <a:pt x="27858" y="193756"/>
                  <a:pt x="0" y="0"/>
                </a:cubicBezTo>
                <a:close/>
              </a:path>
              <a:path w="2720399" h="871182" stroke="0" extrusionOk="0">
                <a:moveTo>
                  <a:pt x="0" y="0"/>
                </a:moveTo>
                <a:cubicBezTo>
                  <a:pt x="193653" y="-10451"/>
                  <a:pt x="407418" y="57256"/>
                  <a:pt x="598488" y="0"/>
                </a:cubicBezTo>
                <a:cubicBezTo>
                  <a:pt x="789558" y="-57256"/>
                  <a:pt x="934875" y="47992"/>
                  <a:pt x="1088160" y="0"/>
                </a:cubicBezTo>
                <a:cubicBezTo>
                  <a:pt x="1241445" y="-47992"/>
                  <a:pt x="1399569" y="43688"/>
                  <a:pt x="1632239" y="0"/>
                </a:cubicBezTo>
                <a:cubicBezTo>
                  <a:pt x="1864909" y="-43688"/>
                  <a:pt x="1948834" y="25576"/>
                  <a:pt x="2203523" y="0"/>
                </a:cubicBezTo>
                <a:cubicBezTo>
                  <a:pt x="2458212" y="-25576"/>
                  <a:pt x="2525885" y="36906"/>
                  <a:pt x="2720399" y="0"/>
                </a:cubicBezTo>
                <a:cubicBezTo>
                  <a:pt x="2743010" y="142307"/>
                  <a:pt x="2669794" y="279505"/>
                  <a:pt x="2720399" y="426879"/>
                </a:cubicBezTo>
                <a:cubicBezTo>
                  <a:pt x="2771004" y="574253"/>
                  <a:pt x="2673035" y="701163"/>
                  <a:pt x="2720399" y="871182"/>
                </a:cubicBezTo>
                <a:cubicBezTo>
                  <a:pt x="2518412" y="915846"/>
                  <a:pt x="2373812" y="830712"/>
                  <a:pt x="2176319" y="871182"/>
                </a:cubicBezTo>
                <a:cubicBezTo>
                  <a:pt x="1978826" y="911652"/>
                  <a:pt x="1892080" y="815902"/>
                  <a:pt x="1632239" y="871182"/>
                </a:cubicBezTo>
                <a:cubicBezTo>
                  <a:pt x="1372398" y="926462"/>
                  <a:pt x="1281062" y="830804"/>
                  <a:pt x="1115364" y="871182"/>
                </a:cubicBezTo>
                <a:cubicBezTo>
                  <a:pt x="949666" y="911560"/>
                  <a:pt x="810963" y="815062"/>
                  <a:pt x="571284" y="871182"/>
                </a:cubicBezTo>
                <a:cubicBezTo>
                  <a:pt x="331605" y="927302"/>
                  <a:pt x="218110" y="835330"/>
                  <a:pt x="0" y="871182"/>
                </a:cubicBezTo>
                <a:cubicBezTo>
                  <a:pt x="-37326" y="713722"/>
                  <a:pt x="21845" y="664888"/>
                  <a:pt x="0" y="461726"/>
                </a:cubicBezTo>
                <a:cubicBezTo>
                  <a:pt x="-21845" y="258564"/>
                  <a:pt x="45856" y="14314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4099310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Virat,98,M3</a:t>
            </a:r>
          </a:p>
          <a:p>
            <a:pPr algn="ctr"/>
            <a:r>
              <a:rPr lang="en-IN" dirty="0"/>
              <a:t>Dhoni,78,M4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EAE97E-FDEC-4877-95BC-DCB992230709}"/>
              </a:ext>
            </a:extLst>
          </p:cNvPr>
          <p:cNvSpPr/>
          <p:nvPr/>
        </p:nvSpPr>
        <p:spPr>
          <a:xfrm>
            <a:off x="351414" y="5504913"/>
            <a:ext cx="2548949" cy="871182"/>
          </a:xfrm>
          <a:custGeom>
            <a:avLst/>
            <a:gdLst>
              <a:gd name="connsiteX0" fmla="*/ 0 w 2548949"/>
              <a:gd name="connsiteY0" fmla="*/ 0 h 871182"/>
              <a:gd name="connsiteX1" fmla="*/ 433321 w 2548949"/>
              <a:gd name="connsiteY1" fmla="*/ 0 h 871182"/>
              <a:gd name="connsiteX2" fmla="*/ 943111 w 2548949"/>
              <a:gd name="connsiteY2" fmla="*/ 0 h 871182"/>
              <a:gd name="connsiteX3" fmla="*/ 1376432 w 2548949"/>
              <a:gd name="connsiteY3" fmla="*/ 0 h 871182"/>
              <a:gd name="connsiteX4" fmla="*/ 1886222 w 2548949"/>
              <a:gd name="connsiteY4" fmla="*/ 0 h 871182"/>
              <a:gd name="connsiteX5" fmla="*/ 2548949 w 2548949"/>
              <a:gd name="connsiteY5" fmla="*/ 0 h 871182"/>
              <a:gd name="connsiteX6" fmla="*/ 2548949 w 2548949"/>
              <a:gd name="connsiteY6" fmla="*/ 444303 h 871182"/>
              <a:gd name="connsiteX7" fmla="*/ 2548949 w 2548949"/>
              <a:gd name="connsiteY7" fmla="*/ 871182 h 871182"/>
              <a:gd name="connsiteX8" fmla="*/ 2090138 w 2548949"/>
              <a:gd name="connsiteY8" fmla="*/ 871182 h 871182"/>
              <a:gd name="connsiteX9" fmla="*/ 1631327 w 2548949"/>
              <a:gd name="connsiteY9" fmla="*/ 871182 h 871182"/>
              <a:gd name="connsiteX10" fmla="*/ 1096048 w 2548949"/>
              <a:gd name="connsiteY10" fmla="*/ 871182 h 871182"/>
              <a:gd name="connsiteX11" fmla="*/ 637237 w 2548949"/>
              <a:gd name="connsiteY11" fmla="*/ 871182 h 871182"/>
              <a:gd name="connsiteX12" fmla="*/ 0 w 2548949"/>
              <a:gd name="connsiteY12" fmla="*/ 871182 h 871182"/>
              <a:gd name="connsiteX13" fmla="*/ 0 w 2548949"/>
              <a:gd name="connsiteY13" fmla="*/ 418167 h 871182"/>
              <a:gd name="connsiteX14" fmla="*/ 0 w 2548949"/>
              <a:gd name="connsiteY14" fmla="*/ 0 h 871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48949" h="871182" fill="none" extrusionOk="0">
                <a:moveTo>
                  <a:pt x="0" y="0"/>
                </a:moveTo>
                <a:cubicBezTo>
                  <a:pt x="185814" y="-22553"/>
                  <a:pt x="260486" y="51673"/>
                  <a:pt x="433321" y="0"/>
                </a:cubicBezTo>
                <a:cubicBezTo>
                  <a:pt x="606156" y="-51673"/>
                  <a:pt x="751129" y="52609"/>
                  <a:pt x="943111" y="0"/>
                </a:cubicBezTo>
                <a:cubicBezTo>
                  <a:pt x="1135093" y="-52609"/>
                  <a:pt x="1186905" y="10502"/>
                  <a:pt x="1376432" y="0"/>
                </a:cubicBezTo>
                <a:cubicBezTo>
                  <a:pt x="1565959" y="-10502"/>
                  <a:pt x="1783393" y="44738"/>
                  <a:pt x="1886222" y="0"/>
                </a:cubicBezTo>
                <a:cubicBezTo>
                  <a:pt x="1989051" y="-44738"/>
                  <a:pt x="2264595" y="4647"/>
                  <a:pt x="2548949" y="0"/>
                </a:cubicBezTo>
                <a:cubicBezTo>
                  <a:pt x="2594158" y="146924"/>
                  <a:pt x="2526989" y="286752"/>
                  <a:pt x="2548949" y="444303"/>
                </a:cubicBezTo>
                <a:cubicBezTo>
                  <a:pt x="2570909" y="601854"/>
                  <a:pt x="2530907" y="675778"/>
                  <a:pt x="2548949" y="871182"/>
                </a:cubicBezTo>
                <a:cubicBezTo>
                  <a:pt x="2397276" y="884137"/>
                  <a:pt x="2293858" y="855997"/>
                  <a:pt x="2090138" y="871182"/>
                </a:cubicBezTo>
                <a:cubicBezTo>
                  <a:pt x="1886418" y="886367"/>
                  <a:pt x="1852923" y="867190"/>
                  <a:pt x="1631327" y="871182"/>
                </a:cubicBezTo>
                <a:cubicBezTo>
                  <a:pt x="1409731" y="875174"/>
                  <a:pt x="1241616" y="835146"/>
                  <a:pt x="1096048" y="871182"/>
                </a:cubicBezTo>
                <a:cubicBezTo>
                  <a:pt x="950480" y="907218"/>
                  <a:pt x="803826" y="863362"/>
                  <a:pt x="637237" y="871182"/>
                </a:cubicBezTo>
                <a:cubicBezTo>
                  <a:pt x="470648" y="879002"/>
                  <a:pt x="301462" y="841625"/>
                  <a:pt x="0" y="871182"/>
                </a:cubicBezTo>
                <a:cubicBezTo>
                  <a:pt x="-30668" y="729720"/>
                  <a:pt x="27779" y="529248"/>
                  <a:pt x="0" y="418167"/>
                </a:cubicBezTo>
                <a:cubicBezTo>
                  <a:pt x="-27779" y="307086"/>
                  <a:pt x="27858" y="193756"/>
                  <a:pt x="0" y="0"/>
                </a:cubicBezTo>
                <a:close/>
              </a:path>
              <a:path w="2548949" h="871182" stroke="0" extrusionOk="0">
                <a:moveTo>
                  <a:pt x="0" y="0"/>
                </a:moveTo>
                <a:cubicBezTo>
                  <a:pt x="166724" y="-45235"/>
                  <a:pt x="307847" y="57216"/>
                  <a:pt x="560769" y="0"/>
                </a:cubicBezTo>
                <a:cubicBezTo>
                  <a:pt x="813691" y="-57216"/>
                  <a:pt x="906977" y="9915"/>
                  <a:pt x="1019580" y="0"/>
                </a:cubicBezTo>
                <a:cubicBezTo>
                  <a:pt x="1132183" y="-9915"/>
                  <a:pt x="1335759" y="26093"/>
                  <a:pt x="1529369" y="0"/>
                </a:cubicBezTo>
                <a:cubicBezTo>
                  <a:pt x="1722979" y="-26093"/>
                  <a:pt x="1937612" y="27482"/>
                  <a:pt x="2064649" y="0"/>
                </a:cubicBezTo>
                <a:cubicBezTo>
                  <a:pt x="2191686" y="-27482"/>
                  <a:pt x="2313649" y="55432"/>
                  <a:pt x="2548949" y="0"/>
                </a:cubicBezTo>
                <a:cubicBezTo>
                  <a:pt x="2571560" y="142307"/>
                  <a:pt x="2498344" y="279505"/>
                  <a:pt x="2548949" y="426879"/>
                </a:cubicBezTo>
                <a:cubicBezTo>
                  <a:pt x="2599554" y="574253"/>
                  <a:pt x="2501585" y="701163"/>
                  <a:pt x="2548949" y="871182"/>
                </a:cubicBezTo>
                <a:cubicBezTo>
                  <a:pt x="2423343" y="930786"/>
                  <a:pt x="2248889" y="820762"/>
                  <a:pt x="2039159" y="871182"/>
                </a:cubicBezTo>
                <a:cubicBezTo>
                  <a:pt x="1829429" y="921602"/>
                  <a:pt x="1742582" y="853360"/>
                  <a:pt x="1529369" y="871182"/>
                </a:cubicBezTo>
                <a:cubicBezTo>
                  <a:pt x="1316156" y="889004"/>
                  <a:pt x="1169141" y="825380"/>
                  <a:pt x="1045069" y="871182"/>
                </a:cubicBezTo>
                <a:cubicBezTo>
                  <a:pt x="920997" y="916984"/>
                  <a:pt x="656955" y="851497"/>
                  <a:pt x="535279" y="871182"/>
                </a:cubicBezTo>
                <a:cubicBezTo>
                  <a:pt x="413603" y="890867"/>
                  <a:pt x="247915" y="833441"/>
                  <a:pt x="0" y="871182"/>
                </a:cubicBezTo>
                <a:cubicBezTo>
                  <a:pt x="-37326" y="713722"/>
                  <a:pt x="21845" y="664888"/>
                  <a:pt x="0" y="461726"/>
                </a:cubicBezTo>
                <a:cubicBezTo>
                  <a:pt x="-21845" y="258564"/>
                  <a:pt x="45856" y="14314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4099310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Sachin,90,M5</a:t>
            </a:r>
          </a:p>
          <a:p>
            <a:pPr algn="ctr"/>
            <a:r>
              <a:rPr lang="en-IN" dirty="0"/>
              <a:t>Dinesh, 60,M4</a:t>
            </a:r>
          </a:p>
        </p:txBody>
      </p:sp>
      <p:sp>
        <p:nvSpPr>
          <p:cNvPr id="2" name="Callout: Right Arrow 1">
            <a:extLst>
              <a:ext uri="{FF2B5EF4-FFF2-40B4-BE49-F238E27FC236}">
                <a16:creationId xmlns:a16="http://schemas.microsoft.com/office/drawing/2014/main" id="{4B1DE237-B527-419C-A8E9-58BF9B18E4C9}"/>
              </a:ext>
            </a:extLst>
          </p:cNvPr>
          <p:cNvSpPr/>
          <p:nvPr/>
        </p:nvSpPr>
        <p:spPr>
          <a:xfrm>
            <a:off x="3422580" y="1923532"/>
            <a:ext cx="1438275" cy="762055"/>
          </a:xfrm>
          <a:prstGeom prst="right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Map</a:t>
            </a:r>
          </a:p>
        </p:txBody>
      </p:sp>
      <p:sp>
        <p:nvSpPr>
          <p:cNvPr id="17" name="Callout: Right Arrow 16">
            <a:extLst>
              <a:ext uri="{FF2B5EF4-FFF2-40B4-BE49-F238E27FC236}">
                <a16:creationId xmlns:a16="http://schemas.microsoft.com/office/drawing/2014/main" id="{42A896E0-3690-4B69-A045-32374D3DDBF3}"/>
              </a:ext>
            </a:extLst>
          </p:cNvPr>
          <p:cNvSpPr/>
          <p:nvPr/>
        </p:nvSpPr>
        <p:spPr>
          <a:xfrm>
            <a:off x="3450267" y="3517861"/>
            <a:ext cx="1438275" cy="762055"/>
          </a:xfrm>
          <a:prstGeom prst="right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Map</a:t>
            </a:r>
          </a:p>
        </p:txBody>
      </p:sp>
      <p:sp>
        <p:nvSpPr>
          <p:cNvPr id="18" name="Callout: Right Arrow 17">
            <a:extLst>
              <a:ext uri="{FF2B5EF4-FFF2-40B4-BE49-F238E27FC236}">
                <a16:creationId xmlns:a16="http://schemas.microsoft.com/office/drawing/2014/main" id="{26C59B78-AE4E-4374-A39F-1E5D0B8A2D42}"/>
              </a:ext>
            </a:extLst>
          </p:cNvPr>
          <p:cNvSpPr/>
          <p:nvPr/>
        </p:nvSpPr>
        <p:spPr>
          <a:xfrm>
            <a:off x="3338761" y="5460042"/>
            <a:ext cx="1438275" cy="762055"/>
          </a:xfrm>
          <a:prstGeom prst="right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22F389-B0B3-4884-B591-2DA72A5E1F9B}"/>
              </a:ext>
            </a:extLst>
          </p:cNvPr>
          <p:cNvSpPr/>
          <p:nvPr/>
        </p:nvSpPr>
        <p:spPr>
          <a:xfrm>
            <a:off x="5005674" y="3263964"/>
            <a:ext cx="1626002" cy="15399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&lt;virat,98&gt;</a:t>
            </a:r>
          </a:p>
          <a:p>
            <a:pPr algn="ctr"/>
            <a:r>
              <a:rPr lang="en-IN" dirty="0"/>
              <a:t>&lt;Dhoni,78&gt;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2CF5D-BC44-4E95-B283-AC45E009307A}"/>
              </a:ext>
            </a:extLst>
          </p:cNvPr>
          <p:cNvSpPr/>
          <p:nvPr/>
        </p:nvSpPr>
        <p:spPr>
          <a:xfrm>
            <a:off x="4974552" y="1565966"/>
            <a:ext cx="1626002" cy="15399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&lt;virat,101&gt;</a:t>
            </a:r>
          </a:p>
          <a:p>
            <a:pPr algn="ctr"/>
            <a:r>
              <a:rPr lang="en-IN" dirty="0"/>
              <a:t>&lt;virat,30&gt;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289ED1-7A65-4EA8-840A-B498D20EDE65}"/>
              </a:ext>
            </a:extLst>
          </p:cNvPr>
          <p:cNvSpPr/>
          <p:nvPr/>
        </p:nvSpPr>
        <p:spPr>
          <a:xfrm>
            <a:off x="5005674" y="5100011"/>
            <a:ext cx="1626002" cy="15399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&lt;sachin,90&gt;</a:t>
            </a:r>
          </a:p>
          <a:p>
            <a:pPr algn="ctr"/>
            <a:r>
              <a:rPr lang="en-IN" dirty="0"/>
              <a:t>&lt;Dinesh,60&gt;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009316-81C2-4D6E-B209-34917612AA05}"/>
              </a:ext>
            </a:extLst>
          </p:cNvPr>
          <p:cNvSpPr/>
          <p:nvPr/>
        </p:nvSpPr>
        <p:spPr>
          <a:xfrm>
            <a:off x="6839155" y="2583747"/>
            <a:ext cx="2235601" cy="2984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&lt;virat,101,30,98&gt;</a:t>
            </a:r>
          </a:p>
          <a:p>
            <a:pPr algn="ctr"/>
            <a:r>
              <a:rPr lang="en-IN" dirty="0"/>
              <a:t>&lt;Dhoni,78&gt;</a:t>
            </a:r>
          </a:p>
          <a:p>
            <a:pPr algn="ctr"/>
            <a:r>
              <a:rPr lang="en-IN" dirty="0"/>
              <a:t>&lt;Sachin,90&gt;</a:t>
            </a:r>
          </a:p>
          <a:p>
            <a:pPr algn="ctr"/>
            <a:r>
              <a:rPr lang="en-IN" dirty="0"/>
              <a:t>&lt;Dinesh,60&gt;</a:t>
            </a:r>
          </a:p>
        </p:txBody>
      </p:sp>
      <p:sp>
        <p:nvSpPr>
          <p:cNvPr id="23" name="Callout: Right Arrow 22">
            <a:extLst>
              <a:ext uri="{FF2B5EF4-FFF2-40B4-BE49-F238E27FC236}">
                <a16:creationId xmlns:a16="http://schemas.microsoft.com/office/drawing/2014/main" id="{DB383E27-C2C9-4813-BD2E-8D951A82B45E}"/>
              </a:ext>
            </a:extLst>
          </p:cNvPr>
          <p:cNvSpPr/>
          <p:nvPr/>
        </p:nvSpPr>
        <p:spPr>
          <a:xfrm>
            <a:off x="9140490" y="3652897"/>
            <a:ext cx="1044215" cy="762055"/>
          </a:xfrm>
          <a:prstGeom prst="right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Reduce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8C77C7-15C8-4ABF-8464-B858C829E81E}"/>
              </a:ext>
            </a:extLst>
          </p:cNvPr>
          <p:cNvSpPr/>
          <p:nvPr/>
        </p:nvSpPr>
        <p:spPr>
          <a:xfrm>
            <a:off x="10335590" y="2541668"/>
            <a:ext cx="1714838" cy="2984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&lt;</a:t>
            </a:r>
            <a:r>
              <a:rPr lang="en-IN" dirty="0" err="1"/>
              <a:t>virat</a:t>
            </a:r>
            <a:r>
              <a:rPr lang="en-IN" dirty="0"/>
              <a:t>, 76&gt;</a:t>
            </a:r>
          </a:p>
          <a:p>
            <a:pPr algn="ctr"/>
            <a:r>
              <a:rPr lang="en-IN" dirty="0"/>
              <a:t>&lt;Dhoni,78&gt;</a:t>
            </a:r>
          </a:p>
          <a:p>
            <a:pPr algn="ctr"/>
            <a:r>
              <a:rPr lang="en-IN" dirty="0"/>
              <a:t>&lt;Sachin,90&gt;</a:t>
            </a:r>
          </a:p>
          <a:p>
            <a:pPr algn="ctr"/>
            <a:r>
              <a:rPr lang="en-IN" dirty="0"/>
              <a:t>&lt;Dinesh,60&gt;</a:t>
            </a:r>
          </a:p>
        </p:txBody>
      </p:sp>
    </p:spTree>
    <p:extLst>
      <p:ext uri="{BB962C8B-B14F-4D97-AF65-F5344CB8AC3E}">
        <p14:creationId xmlns:p14="http://schemas.microsoft.com/office/powerpoint/2010/main" val="279289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Example –With Combiner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DDDF16-659F-4586-B172-D792857D6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11" y="1902991"/>
            <a:ext cx="2707277" cy="4516069"/>
          </a:xfrm>
          <a:prstGeom prst="rect">
            <a:avLst/>
          </a:prstGeom>
        </p:spPr>
      </p:pic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CF984200-3A6A-46DE-9599-C85BA69DA40C}"/>
              </a:ext>
            </a:extLst>
          </p:cNvPr>
          <p:cNvSpPr/>
          <p:nvPr/>
        </p:nvSpPr>
        <p:spPr>
          <a:xfrm>
            <a:off x="3208268" y="2252144"/>
            <a:ext cx="1438275" cy="762055"/>
          </a:xfrm>
          <a:prstGeom prst="right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Map/combine</a:t>
            </a:r>
          </a:p>
        </p:txBody>
      </p:sp>
      <p:sp>
        <p:nvSpPr>
          <p:cNvPr id="8" name="Callout: Right Arrow 7">
            <a:extLst>
              <a:ext uri="{FF2B5EF4-FFF2-40B4-BE49-F238E27FC236}">
                <a16:creationId xmlns:a16="http://schemas.microsoft.com/office/drawing/2014/main" id="{4D487D38-A852-455D-B54A-01FD22A72BB5}"/>
              </a:ext>
            </a:extLst>
          </p:cNvPr>
          <p:cNvSpPr/>
          <p:nvPr/>
        </p:nvSpPr>
        <p:spPr>
          <a:xfrm>
            <a:off x="3208267" y="3714860"/>
            <a:ext cx="1438275" cy="762055"/>
          </a:xfrm>
          <a:prstGeom prst="right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Map</a:t>
            </a:r>
          </a:p>
        </p:txBody>
      </p:sp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43C787B6-047A-44BC-9534-1C6AF0A0AE46}"/>
              </a:ext>
            </a:extLst>
          </p:cNvPr>
          <p:cNvSpPr/>
          <p:nvPr/>
        </p:nvSpPr>
        <p:spPr>
          <a:xfrm>
            <a:off x="3208266" y="5204143"/>
            <a:ext cx="1438275" cy="762055"/>
          </a:xfrm>
          <a:prstGeom prst="right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A74CE5-1453-48BC-9989-48339F327565}"/>
              </a:ext>
            </a:extLst>
          </p:cNvPr>
          <p:cNvSpPr/>
          <p:nvPr/>
        </p:nvSpPr>
        <p:spPr>
          <a:xfrm>
            <a:off x="4657725" y="2210356"/>
            <a:ext cx="1722700" cy="1049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&lt;virat,66&gt;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AD276D-2419-40A4-8115-5BD5623ABED2}"/>
              </a:ext>
            </a:extLst>
          </p:cNvPr>
          <p:cNvSpPr/>
          <p:nvPr/>
        </p:nvSpPr>
        <p:spPr>
          <a:xfrm>
            <a:off x="4754423" y="3597699"/>
            <a:ext cx="1626002" cy="12061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&lt;virat,98&gt;</a:t>
            </a:r>
          </a:p>
          <a:p>
            <a:pPr algn="ctr"/>
            <a:r>
              <a:rPr lang="en-IN" dirty="0"/>
              <a:t>&lt;Dhoni,78&gt;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74D6A1-3DDA-40B6-B74D-21289446998F}"/>
              </a:ext>
            </a:extLst>
          </p:cNvPr>
          <p:cNvSpPr/>
          <p:nvPr/>
        </p:nvSpPr>
        <p:spPr>
          <a:xfrm>
            <a:off x="4754423" y="5065838"/>
            <a:ext cx="1626002" cy="15399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&lt;sachin,90&gt;</a:t>
            </a:r>
          </a:p>
          <a:p>
            <a:pPr algn="ctr"/>
            <a:r>
              <a:rPr lang="en-IN" dirty="0"/>
              <a:t>&lt;Dinesh,60&gt;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FC82CC-3E04-41A4-B60B-328C467F0460}"/>
              </a:ext>
            </a:extLst>
          </p:cNvPr>
          <p:cNvSpPr/>
          <p:nvPr/>
        </p:nvSpPr>
        <p:spPr>
          <a:xfrm>
            <a:off x="6839155" y="2583747"/>
            <a:ext cx="2235601" cy="2984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&lt;virat,66,98&gt;</a:t>
            </a:r>
          </a:p>
          <a:p>
            <a:pPr algn="ctr"/>
            <a:r>
              <a:rPr lang="en-IN" dirty="0"/>
              <a:t>&lt;Dhoni,78&gt;</a:t>
            </a:r>
          </a:p>
          <a:p>
            <a:pPr algn="ctr"/>
            <a:r>
              <a:rPr lang="en-IN" dirty="0"/>
              <a:t>&lt;Sachin,90&gt;</a:t>
            </a:r>
          </a:p>
          <a:p>
            <a:pPr algn="ctr"/>
            <a:r>
              <a:rPr lang="en-IN" dirty="0"/>
              <a:t>&lt;Dinesh,60&gt;</a:t>
            </a:r>
          </a:p>
        </p:txBody>
      </p:sp>
      <p:sp>
        <p:nvSpPr>
          <p:cNvPr id="15" name="Callout: Right Arrow 14">
            <a:extLst>
              <a:ext uri="{FF2B5EF4-FFF2-40B4-BE49-F238E27FC236}">
                <a16:creationId xmlns:a16="http://schemas.microsoft.com/office/drawing/2014/main" id="{82959F2F-E32F-4AA4-A52B-1FB447C81521}"/>
              </a:ext>
            </a:extLst>
          </p:cNvPr>
          <p:cNvSpPr/>
          <p:nvPr/>
        </p:nvSpPr>
        <p:spPr>
          <a:xfrm>
            <a:off x="9140490" y="3652897"/>
            <a:ext cx="1044215" cy="762055"/>
          </a:xfrm>
          <a:prstGeom prst="right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Reduce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366390-FC3C-4AAF-A37D-E5C7A94E8DA5}"/>
              </a:ext>
            </a:extLst>
          </p:cNvPr>
          <p:cNvSpPr/>
          <p:nvPr/>
        </p:nvSpPr>
        <p:spPr>
          <a:xfrm>
            <a:off x="10335590" y="2541668"/>
            <a:ext cx="1714838" cy="2984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&lt;</a:t>
            </a:r>
            <a:r>
              <a:rPr lang="en-IN" dirty="0" err="1"/>
              <a:t>virat</a:t>
            </a:r>
            <a:r>
              <a:rPr lang="en-IN" dirty="0"/>
              <a:t>, 82&gt;</a:t>
            </a:r>
          </a:p>
          <a:p>
            <a:pPr algn="ctr"/>
            <a:r>
              <a:rPr lang="en-IN" dirty="0"/>
              <a:t>&lt;Dhoni,78&gt;</a:t>
            </a:r>
          </a:p>
          <a:p>
            <a:pPr algn="ctr"/>
            <a:r>
              <a:rPr lang="en-IN" dirty="0"/>
              <a:t>&lt;Sachin,90&gt;</a:t>
            </a:r>
          </a:p>
          <a:p>
            <a:pPr algn="ctr"/>
            <a:r>
              <a:rPr lang="en-IN" dirty="0"/>
              <a:t>&lt;Dinesh,60&gt;</a:t>
            </a:r>
          </a:p>
        </p:txBody>
      </p:sp>
    </p:spTree>
    <p:extLst>
      <p:ext uri="{BB962C8B-B14F-4D97-AF65-F5344CB8AC3E}">
        <p14:creationId xmlns:p14="http://schemas.microsoft.com/office/powerpoint/2010/main" val="296416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Can a combiner affect the results? 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C7CB-7530-4365-998D-12C63E6E7CCD}"/>
              </a:ext>
            </a:extLst>
          </p:cNvPr>
          <p:cNvSpPr/>
          <p:nvPr/>
        </p:nvSpPr>
        <p:spPr>
          <a:xfrm>
            <a:off x="920127" y="1798718"/>
            <a:ext cx="1714838" cy="2984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&lt;</a:t>
            </a:r>
            <a:r>
              <a:rPr lang="en-IN" dirty="0" err="1"/>
              <a:t>virat</a:t>
            </a:r>
            <a:r>
              <a:rPr lang="en-IN" dirty="0"/>
              <a:t>, 76&gt;</a:t>
            </a:r>
          </a:p>
          <a:p>
            <a:pPr algn="ctr"/>
            <a:r>
              <a:rPr lang="en-IN" dirty="0"/>
              <a:t>&lt;Dhoni,78&gt;</a:t>
            </a:r>
          </a:p>
          <a:p>
            <a:pPr algn="ctr"/>
            <a:r>
              <a:rPr lang="en-IN" dirty="0"/>
              <a:t>&lt;Sachin,90&gt;</a:t>
            </a:r>
          </a:p>
          <a:p>
            <a:pPr algn="ctr"/>
            <a:r>
              <a:rPr lang="en-IN" dirty="0"/>
              <a:t>&lt;Dinesh,60&gt;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A99E00-6B18-4324-8C60-C30F68AB96FA}"/>
              </a:ext>
            </a:extLst>
          </p:cNvPr>
          <p:cNvSpPr/>
          <p:nvPr/>
        </p:nvSpPr>
        <p:spPr>
          <a:xfrm>
            <a:off x="3284299" y="1798717"/>
            <a:ext cx="1714838" cy="2984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&lt;</a:t>
            </a:r>
            <a:r>
              <a:rPr lang="en-IN" dirty="0" err="1"/>
              <a:t>virat</a:t>
            </a:r>
            <a:r>
              <a:rPr lang="en-IN" dirty="0"/>
              <a:t>, 82&gt;</a:t>
            </a:r>
          </a:p>
          <a:p>
            <a:pPr algn="ctr"/>
            <a:r>
              <a:rPr lang="en-IN" dirty="0"/>
              <a:t>&lt;Dhoni,78&gt;</a:t>
            </a:r>
          </a:p>
          <a:p>
            <a:pPr algn="ctr"/>
            <a:r>
              <a:rPr lang="en-IN" dirty="0"/>
              <a:t>&lt;Sachin,90&gt;</a:t>
            </a:r>
          </a:p>
          <a:p>
            <a:pPr algn="ctr"/>
            <a:r>
              <a:rPr lang="en-IN" dirty="0"/>
              <a:t>&lt;Dinesh,60&gt;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58603B-077B-48E0-9D80-8222FEE1B192}"/>
              </a:ext>
            </a:extLst>
          </p:cNvPr>
          <p:cNvSpPr/>
          <p:nvPr/>
        </p:nvSpPr>
        <p:spPr>
          <a:xfrm>
            <a:off x="5514975" y="2133885"/>
            <a:ext cx="645290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Result is different with</a:t>
            </a: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and without combiner</a:t>
            </a:r>
          </a:p>
        </p:txBody>
      </p:sp>
    </p:spTree>
    <p:extLst>
      <p:ext uri="{BB962C8B-B14F-4D97-AF65-F5344CB8AC3E}">
        <p14:creationId xmlns:p14="http://schemas.microsoft.com/office/powerpoint/2010/main" val="292404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Why this variation?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A4874-A3CA-4108-AE5E-962B23D8B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1528762"/>
            <a:ext cx="112966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21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Why this variation?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750C96-CFE6-404C-9B3A-D8BEF1DA8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919287"/>
            <a:ext cx="118872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842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3944FE52-47D3-4127-A149-DA466F9114D6}" vid="{598CEFF7-5E3D-41B2-9D2B-A5D13B285D3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775</Words>
  <Application>Microsoft Office PowerPoint</Application>
  <PresentationFormat>Widescreen</PresentationFormat>
  <Paragraphs>155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Lucida Console</vt:lpstr>
      <vt:lpstr>Open Sans</vt:lpstr>
      <vt:lpstr>Segoe UI</vt:lpstr>
      <vt:lpstr>Wingdings</vt:lpstr>
      <vt:lpstr>Office Theme</vt:lpstr>
      <vt:lpstr>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135</cp:revision>
  <dcterms:created xsi:type="dcterms:W3CDTF">2020-08-20T04:57:26Z</dcterms:created>
  <dcterms:modified xsi:type="dcterms:W3CDTF">2020-08-24T17:23:31Z</dcterms:modified>
</cp:coreProperties>
</file>