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73" r:id="rId3"/>
    <p:sldId id="256" r:id="rId4"/>
    <p:sldId id="414" r:id="rId5"/>
    <p:sldId id="415" r:id="rId6"/>
    <p:sldId id="418" r:id="rId7"/>
    <p:sldId id="416" r:id="rId8"/>
    <p:sldId id="417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671DB-1CCF-4FB7-AE61-DF1C4986C65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52EEA5E-FBAD-4FAB-B53D-47424B75BC1E}">
      <dgm:prSet/>
      <dgm:spPr/>
      <dgm:t>
        <a:bodyPr/>
        <a:lstStyle/>
        <a:p>
          <a:r>
            <a:rPr lang="en-IN"/>
            <a:t>In Hadoop 2.0 fundamental change to Hadoop architecture was made.</a:t>
          </a:r>
          <a:endParaRPr lang="en-US"/>
        </a:p>
      </dgm:t>
    </dgm:pt>
    <dgm:pt modelId="{6174F814-509D-4A59-BF2A-DBBCBD3312CD}" type="parTrans" cxnId="{65721D5E-A60F-4B2E-A05F-4E3FE8DAE28C}">
      <dgm:prSet/>
      <dgm:spPr/>
      <dgm:t>
        <a:bodyPr/>
        <a:lstStyle/>
        <a:p>
          <a:endParaRPr lang="en-US"/>
        </a:p>
      </dgm:t>
    </dgm:pt>
    <dgm:pt modelId="{A7F38A18-28EA-499D-B561-14112BD039DD}" type="sibTrans" cxnId="{65721D5E-A60F-4B2E-A05F-4E3FE8DAE28C}">
      <dgm:prSet/>
      <dgm:spPr/>
      <dgm:t>
        <a:bodyPr/>
        <a:lstStyle/>
        <a:p>
          <a:endParaRPr lang="en-US"/>
        </a:p>
      </dgm:t>
    </dgm:pt>
    <dgm:pt modelId="{515B6D86-5E1D-4C0F-80CE-6B3340A6E7B8}">
      <dgm:prSet/>
      <dgm:spPr/>
      <dgm:t>
        <a:bodyPr/>
        <a:lstStyle/>
        <a:p>
          <a:r>
            <a:rPr lang="en-IN"/>
            <a:t>The map reduce framework</a:t>
          </a:r>
          <a:endParaRPr lang="en-US"/>
        </a:p>
      </dgm:t>
    </dgm:pt>
    <dgm:pt modelId="{6F04A9A4-D1C7-4890-A94E-8B9151ADD824}" type="parTrans" cxnId="{A7791483-2849-4A55-BB3E-D4E1840EEFBE}">
      <dgm:prSet/>
      <dgm:spPr/>
      <dgm:t>
        <a:bodyPr/>
        <a:lstStyle/>
        <a:p>
          <a:endParaRPr lang="en-US"/>
        </a:p>
      </dgm:t>
    </dgm:pt>
    <dgm:pt modelId="{264CCF34-EED8-418F-BCA5-88005128A259}" type="sibTrans" cxnId="{A7791483-2849-4A55-BB3E-D4E1840EEFBE}">
      <dgm:prSet/>
      <dgm:spPr/>
      <dgm:t>
        <a:bodyPr/>
        <a:lstStyle/>
        <a:p>
          <a:endParaRPr lang="en-US"/>
        </a:p>
      </dgm:t>
    </dgm:pt>
    <dgm:pt modelId="{4D92A401-105D-4FDF-8806-8940E34DA255}">
      <dgm:prSet/>
      <dgm:spPr/>
      <dgm:t>
        <a:bodyPr/>
        <a:lstStyle/>
        <a:p>
          <a:r>
            <a:rPr lang="en-IN"/>
            <a:t>Map Reduce-defines what operation to perform on data</a:t>
          </a:r>
          <a:endParaRPr lang="en-US"/>
        </a:p>
      </dgm:t>
    </dgm:pt>
    <dgm:pt modelId="{7E4D134A-203A-4834-9682-AC2940F2200A}" type="parTrans" cxnId="{BD7C478F-0AC1-4491-B67B-7133768E1BE1}">
      <dgm:prSet/>
      <dgm:spPr/>
      <dgm:t>
        <a:bodyPr/>
        <a:lstStyle/>
        <a:p>
          <a:endParaRPr lang="en-US"/>
        </a:p>
      </dgm:t>
    </dgm:pt>
    <dgm:pt modelId="{BE133CFE-E386-402A-8F75-824333F0C240}" type="sibTrans" cxnId="{BD7C478F-0AC1-4491-B67B-7133768E1BE1}">
      <dgm:prSet/>
      <dgm:spPr/>
      <dgm:t>
        <a:bodyPr/>
        <a:lstStyle/>
        <a:p>
          <a:endParaRPr lang="en-US"/>
        </a:p>
      </dgm:t>
    </dgm:pt>
    <dgm:pt modelId="{524AA493-41F1-49D1-BEB9-1D425CD6A87B}">
      <dgm:prSet/>
      <dgm:spPr/>
      <dgm:t>
        <a:bodyPr/>
        <a:lstStyle/>
        <a:p>
          <a:r>
            <a:rPr lang="en-IN" dirty="0"/>
            <a:t>Yarn-defines how those operations are to be scheduled and run on the clusters.</a:t>
          </a:r>
          <a:endParaRPr lang="en-US" dirty="0"/>
        </a:p>
      </dgm:t>
    </dgm:pt>
    <dgm:pt modelId="{1FFA1486-BBE4-470D-9045-ABB76C93BE4C}" type="parTrans" cxnId="{16A6FA89-DADE-4F2C-BFC2-8F52EEA02388}">
      <dgm:prSet/>
      <dgm:spPr/>
      <dgm:t>
        <a:bodyPr/>
        <a:lstStyle/>
        <a:p>
          <a:endParaRPr lang="en-US"/>
        </a:p>
      </dgm:t>
    </dgm:pt>
    <dgm:pt modelId="{4899DEBF-F8DC-4AA1-A6A5-77076447FC61}" type="sibTrans" cxnId="{16A6FA89-DADE-4F2C-BFC2-8F52EEA02388}">
      <dgm:prSet/>
      <dgm:spPr/>
      <dgm:t>
        <a:bodyPr/>
        <a:lstStyle/>
        <a:p>
          <a:endParaRPr lang="en-US"/>
        </a:p>
      </dgm:t>
    </dgm:pt>
    <dgm:pt modelId="{D03734FE-BA16-4825-A73A-81654B300223}" type="pres">
      <dgm:prSet presAssocID="{624671DB-1CCF-4FB7-AE61-DF1C4986C6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9BFAD40-73EC-4ECC-B07B-96AAF2825CA5}" type="pres">
      <dgm:prSet presAssocID="{E52EEA5E-FBAD-4FAB-B53D-47424B75BC1E}" presName="root1" presStyleCnt="0"/>
      <dgm:spPr/>
    </dgm:pt>
    <dgm:pt modelId="{7B4D93D1-9B75-48B0-9BF7-4163554D3973}" type="pres">
      <dgm:prSet presAssocID="{E52EEA5E-FBAD-4FAB-B53D-47424B75BC1E}" presName="LevelOneTextNode" presStyleLbl="node0" presStyleIdx="0" presStyleCnt="2">
        <dgm:presLayoutVars>
          <dgm:chPref val="3"/>
        </dgm:presLayoutVars>
      </dgm:prSet>
      <dgm:spPr/>
    </dgm:pt>
    <dgm:pt modelId="{B99123B9-F25A-4E17-A99E-5B081A7EF20F}" type="pres">
      <dgm:prSet presAssocID="{E52EEA5E-FBAD-4FAB-B53D-47424B75BC1E}" presName="level2hierChild" presStyleCnt="0"/>
      <dgm:spPr/>
    </dgm:pt>
    <dgm:pt modelId="{AF087AAC-7E1F-4963-A11C-902AE3D22150}" type="pres">
      <dgm:prSet presAssocID="{515B6D86-5E1D-4C0F-80CE-6B3340A6E7B8}" presName="root1" presStyleCnt="0"/>
      <dgm:spPr/>
    </dgm:pt>
    <dgm:pt modelId="{9600ECEC-FD04-4F52-8ED8-804B439263CC}" type="pres">
      <dgm:prSet presAssocID="{515B6D86-5E1D-4C0F-80CE-6B3340A6E7B8}" presName="LevelOneTextNode" presStyleLbl="node0" presStyleIdx="1" presStyleCnt="2">
        <dgm:presLayoutVars>
          <dgm:chPref val="3"/>
        </dgm:presLayoutVars>
      </dgm:prSet>
      <dgm:spPr/>
    </dgm:pt>
    <dgm:pt modelId="{7B716262-3EEC-466F-B122-A532328290F2}" type="pres">
      <dgm:prSet presAssocID="{515B6D86-5E1D-4C0F-80CE-6B3340A6E7B8}" presName="level2hierChild" presStyleCnt="0"/>
      <dgm:spPr/>
    </dgm:pt>
    <dgm:pt modelId="{11501B1C-5454-4AB7-B298-5634316E8E22}" type="pres">
      <dgm:prSet presAssocID="{7E4D134A-203A-4834-9682-AC2940F2200A}" presName="conn2-1" presStyleLbl="parChTrans1D2" presStyleIdx="0" presStyleCnt="2"/>
      <dgm:spPr/>
    </dgm:pt>
    <dgm:pt modelId="{BA94BAB4-1D9C-47C8-98B7-A26C4A9D2771}" type="pres">
      <dgm:prSet presAssocID="{7E4D134A-203A-4834-9682-AC2940F2200A}" presName="connTx" presStyleLbl="parChTrans1D2" presStyleIdx="0" presStyleCnt="2"/>
      <dgm:spPr/>
    </dgm:pt>
    <dgm:pt modelId="{F887DCF2-7148-4F4C-BC8C-50C746420B8D}" type="pres">
      <dgm:prSet presAssocID="{4D92A401-105D-4FDF-8806-8940E34DA255}" presName="root2" presStyleCnt="0"/>
      <dgm:spPr/>
    </dgm:pt>
    <dgm:pt modelId="{8C6E2B9B-5451-40EC-9314-DDF7EFC42DA4}" type="pres">
      <dgm:prSet presAssocID="{4D92A401-105D-4FDF-8806-8940E34DA255}" presName="LevelTwoTextNode" presStyleLbl="node2" presStyleIdx="0" presStyleCnt="2">
        <dgm:presLayoutVars>
          <dgm:chPref val="3"/>
        </dgm:presLayoutVars>
      </dgm:prSet>
      <dgm:spPr/>
    </dgm:pt>
    <dgm:pt modelId="{DB8D4C78-1B8B-4F86-925A-5BB2BF7A8AD3}" type="pres">
      <dgm:prSet presAssocID="{4D92A401-105D-4FDF-8806-8940E34DA255}" presName="level3hierChild" presStyleCnt="0"/>
      <dgm:spPr/>
    </dgm:pt>
    <dgm:pt modelId="{FB2E2B70-8FCD-49D0-BA45-54208D4E6A53}" type="pres">
      <dgm:prSet presAssocID="{1FFA1486-BBE4-470D-9045-ABB76C93BE4C}" presName="conn2-1" presStyleLbl="parChTrans1D2" presStyleIdx="1" presStyleCnt="2"/>
      <dgm:spPr/>
    </dgm:pt>
    <dgm:pt modelId="{F7CDC69E-F034-4C8F-B98A-000460BCE584}" type="pres">
      <dgm:prSet presAssocID="{1FFA1486-BBE4-470D-9045-ABB76C93BE4C}" presName="connTx" presStyleLbl="parChTrans1D2" presStyleIdx="1" presStyleCnt="2"/>
      <dgm:spPr/>
    </dgm:pt>
    <dgm:pt modelId="{28786BBE-A425-4F16-9D89-352F1FF771A6}" type="pres">
      <dgm:prSet presAssocID="{524AA493-41F1-49D1-BEB9-1D425CD6A87B}" presName="root2" presStyleCnt="0"/>
      <dgm:spPr/>
    </dgm:pt>
    <dgm:pt modelId="{3E63DAE5-9876-498E-B39C-7B86D5B50695}" type="pres">
      <dgm:prSet presAssocID="{524AA493-41F1-49D1-BEB9-1D425CD6A87B}" presName="LevelTwoTextNode" presStyleLbl="node2" presStyleIdx="1" presStyleCnt="2">
        <dgm:presLayoutVars>
          <dgm:chPref val="3"/>
        </dgm:presLayoutVars>
      </dgm:prSet>
      <dgm:spPr/>
    </dgm:pt>
    <dgm:pt modelId="{AB890D46-F27F-437E-9A4E-C33E5B199378}" type="pres">
      <dgm:prSet presAssocID="{524AA493-41F1-49D1-BEB9-1D425CD6A87B}" presName="level3hierChild" presStyleCnt="0"/>
      <dgm:spPr/>
    </dgm:pt>
  </dgm:ptLst>
  <dgm:cxnLst>
    <dgm:cxn modelId="{F63F0009-2F0D-4E9F-99F8-C8288D4DDFF1}" type="presOf" srcId="{524AA493-41F1-49D1-BEB9-1D425CD6A87B}" destId="{3E63DAE5-9876-498E-B39C-7B86D5B50695}" srcOrd="0" destOrd="0" presId="urn:microsoft.com/office/officeart/2005/8/layout/hierarchy2"/>
    <dgm:cxn modelId="{EE06C813-9D18-4024-B30D-A258DE7469A2}" type="presOf" srcId="{1FFA1486-BBE4-470D-9045-ABB76C93BE4C}" destId="{F7CDC69E-F034-4C8F-B98A-000460BCE584}" srcOrd="1" destOrd="0" presId="urn:microsoft.com/office/officeart/2005/8/layout/hierarchy2"/>
    <dgm:cxn modelId="{F638D116-DA8B-4B19-A4D3-E4CDE9BFD482}" type="presOf" srcId="{7E4D134A-203A-4834-9682-AC2940F2200A}" destId="{BA94BAB4-1D9C-47C8-98B7-A26C4A9D2771}" srcOrd="1" destOrd="0" presId="urn:microsoft.com/office/officeart/2005/8/layout/hierarchy2"/>
    <dgm:cxn modelId="{ADD74419-1FE4-40A1-B9BC-AFBB7198CBEC}" type="presOf" srcId="{7E4D134A-203A-4834-9682-AC2940F2200A}" destId="{11501B1C-5454-4AB7-B298-5634316E8E22}" srcOrd="0" destOrd="0" presId="urn:microsoft.com/office/officeart/2005/8/layout/hierarchy2"/>
    <dgm:cxn modelId="{94751020-28EE-4B73-8DA5-22B64A156FF7}" type="presOf" srcId="{515B6D86-5E1D-4C0F-80CE-6B3340A6E7B8}" destId="{9600ECEC-FD04-4F52-8ED8-804B439263CC}" srcOrd="0" destOrd="0" presId="urn:microsoft.com/office/officeart/2005/8/layout/hierarchy2"/>
    <dgm:cxn modelId="{14647224-5726-4C3B-81F2-4E71DBDEB2DB}" type="presOf" srcId="{1FFA1486-BBE4-470D-9045-ABB76C93BE4C}" destId="{FB2E2B70-8FCD-49D0-BA45-54208D4E6A53}" srcOrd="0" destOrd="0" presId="urn:microsoft.com/office/officeart/2005/8/layout/hierarchy2"/>
    <dgm:cxn modelId="{E40B472F-0B9C-4048-8441-73D214B1B1D6}" type="presOf" srcId="{E52EEA5E-FBAD-4FAB-B53D-47424B75BC1E}" destId="{7B4D93D1-9B75-48B0-9BF7-4163554D3973}" srcOrd="0" destOrd="0" presId="urn:microsoft.com/office/officeart/2005/8/layout/hierarchy2"/>
    <dgm:cxn modelId="{65721D5E-A60F-4B2E-A05F-4E3FE8DAE28C}" srcId="{624671DB-1CCF-4FB7-AE61-DF1C4986C65E}" destId="{E52EEA5E-FBAD-4FAB-B53D-47424B75BC1E}" srcOrd="0" destOrd="0" parTransId="{6174F814-509D-4A59-BF2A-DBBCBD3312CD}" sibTransId="{A7F38A18-28EA-499D-B561-14112BD039DD}"/>
    <dgm:cxn modelId="{A7791483-2849-4A55-BB3E-D4E1840EEFBE}" srcId="{624671DB-1CCF-4FB7-AE61-DF1C4986C65E}" destId="{515B6D86-5E1D-4C0F-80CE-6B3340A6E7B8}" srcOrd="1" destOrd="0" parTransId="{6F04A9A4-D1C7-4890-A94E-8B9151ADD824}" sibTransId="{264CCF34-EED8-418F-BCA5-88005128A259}"/>
    <dgm:cxn modelId="{16A6FA89-DADE-4F2C-BFC2-8F52EEA02388}" srcId="{515B6D86-5E1D-4C0F-80CE-6B3340A6E7B8}" destId="{524AA493-41F1-49D1-BEB9-1D425CD6A87B}" srcOrd="1" destOrd="0" parTransId="{1FFA1486-BBE4-470D-9045-ABB76C93BE4C}" sibTransId="{4899DEBF-F8DC-4AA1-A6A5-77076447FC61}"/>
    <dgm:cxn modelId="{BD7C478F-0AC1-4491-B67B-7133768E1BE1}" srcId="{515B6D86-5E1D-4C0F-80CE-6B3340A6E7B8}" destId="{4D92A401-105D-4FDF-8806-8940E34DA255}" srcOrd="0" destOrd="0" parTransId="{7E4D134A-203A-4834-9682-AC2940F2200A}" sibTransId="{BE133CFE-E386-402A-8F75-824333F0C240}"/>
    <dgm:cxn modelId="{DD10EDA3-EF06-4DE1-87D9-6678D1C25468}" type="presOf" srcId="{624671DB-1CCF-4FB7-AE61-DF1C4986C65E}" destId="{D03734FE-BA16-4825-A73A-81654B300223}" srcOrd="0" destOrd="0" presId="urn:microsoft.com/office/officeart/2005/8/layout/hierarchy2"/>
    <dgm:cxn modelId="{AB8DD9F6-FAC9-4C68-9C03-09DA173CAF7B}" type="presOf" srcId="{4D92A401-105D-4FDF-8806-8940E34DA255}" destId="{8C6E2B9B-5451-40EC-9314-DDF7EFC42DA4}" srcOrd="0" destOrd="0" presId="urn:microsoft.com/office/officeart/2005/8/layout/hierarchy2"/>
    <dgm:cxn modelId="{5BE52B41-1B13-49C5-925F-97B1320F6C9D}" type="presParOf" srcId="{D03734FE-BA16-4825-A73A-81654B300223}" destId="{29BFAD40-73EC-4ECC-B07B-96AAF2825CA5}" srcOrd="0" destOrd="0" presId="urn:microsoft.com/office/officeart/2005/8/layout/hierarchy2"/>
    <dgm:cxn modelId="{E7CC3303-DEB8-4C67-8548-F6E0A71767E2}" type="presParOf" srcId="{29BFAD40-73EC-4ECC-B07B-96AAF2825CA5}" destId="{7B4D93D1-9B75-48B0-9BF7-4163554D3973}" srcOrd="0" destOrd="0" presId="urn:microsoft.com/office/officeart/2005/8/layout/hierarchy2"/>
    <dgm:cxn modelId="{F8E41341-B156-4D0E-9067-1AF95C3A4DAA}" type="presParOf" srcId="{29BFAD40-73EC-4ECC-B07B-96AAF2825CA5}" destId="{B99123B9-F25A-4E17-A99E-5B081A7EF20F}" srcOrd="1" destOrd="0" presId="urn:microsoft.com/office/officeart/2005/8/layout/hierarchy2"/>
    <dgm:cxn modelId="{AEDE1B12-3FCA-43C9-95AB-DA1AEED5493B}" type="presParOf" srcId="{D03734FE-BA16-4825-A73A-81654B300223}" destId="{AF087AAC-7E1F-4963-A11C-902AE3D22150}" srcOrd="1" destOrd="0" presId="urn:microsoft.com/office/officeart/2005/8/layout/hierarchy2"/>
    <dgm:cxn modelId="{E2800F2A-41E3-41B2-A03D-6F59A5165DF7}" type="presParOf" srcId="{AF087AAC-7E1F-4963-A11C-902AE3D22150}" destId="{9600ECEC-FD04-4F52-8ED8-804B439263CC}" srcOrd="0" destOrd="0" presId="urn:microsoft.com/office/officeart/2005/8/layout/hierarchy2"/>
    <dgm:cxn modelId="{6CB8498F-1F34-45B7-8C7F-58967411DF42}" type="presParOf" srcId="{AF087AAC-7E1F-4963-A11C-902AE3D22150}" destId="{7B716262-3EEC-466F-B122-A532328290F2}" srcOrd="1" destOrd="0" presId="urn:microsoft.com/office/officeart/2005/8/layout/hierarchy2"/>
    <dgm:cxn modelId="{424435B7-C722-4E10-8CB1-B992041FCEE2}" type="presParOf" srcId="{7B716262-3EEC-466F-B122-A532328290F2}" destId="{11501B1C-5454-4AB7-B298-5634316E8E22}" srcOrd="0" destOrd="0" presId="urn:microsoft.com/office/officeart/2005/8/layout/hierarchy2"/>
    <dgm:cxn modelId="{FE6AD30E-9784-4D22-8232-1F1CA28E40B9}" type="presParOf" srcId="{11501B1C-5454-4AB7-B298-5634316E8E22}" destId="{BA94BAB4-1D9C-47C8-98B7-A26C4A9D2771}" srcOrd="0" destOrd="0" presId="urn:microsoft.com/office/officeart/2005/8/layout/hierarchy2"/>
    <dgm:cxn modelId="{DF1684FD-17D3-40B3-912A-B8387DE36851}" type="presParOf" srcId="{7B716262-3EEC-466F-B122-A532328290F2}" destId="{F887DCF2-7148-4F4C-BC8C-50C746420B8D}" srcOrd="1" destOrd="0" presId="urn:microsoft.com/office/officeart/2005/8/layout/hierarchy2"/>
    <dgm:cxn modelId="{4A59FFBF-1F8E-4E75-9933-B1FBB35CE3B9}" type="presParOf" srcId="{F887DCF2-7148-4F4C-BC8C-50C746420B8D}" destId="{8C6E2B9B-5451-40EC-9314-DDF7EFC42DA4}" srcOrd="0" destOrd="0" presId="urn:microsoft.com/office/officeart/2005/8/layout/hierarchy2"/>
    <dgm:cxn modelId="{3EE76447-B107-4FD1-BD65-5951C3D46F0B}" type="presParOf" srcId="{F887DCF2-7148-4F4C-BC8C-50C746420B8D}" destId="{DB8D4C78-1B8B-4F86-925A-5BB2BF7A8AD3}" srcOrd="1" destOrd="0" presId="urn:microsoft.com/office/officeart/2005/8/layout/hierarchy2"/>
    <dgm:cxn modelId="{B48126E1-E43A-4AF3-B569-B3B1751BDF3D}" type="presParOf" srcId="{7B716262-3EEC-466F-B122-A532328290F2}" destId="{FB2E2B70-8FCD-49D0-BA45-54208D4E6A53}" srcOrd="2" destOrd="0" presId="urn:microsoft.com/office/officeart/2005/8/layout/hierarchy2"/>
    <dgm:cxn modelId="{3F506D8F-CAD2-4D4A-9B8D-DED465024582}" type="presParOf" srcId="{FB2E2B70-8FCD-49D0-BA45-54208D4E6A53}" destId="{F7CDC69E-F034-4C8F-B98A-000460BCE584}" srcOrd="0" destOrd="0" presId="urn:microsoft.com/office/officeart/2005/8/layout/hierarchy2"/>
    <dgm:cxn modelId="{0DFD86D1-5165-4F2C-9695-4C3484152AE4}" type="presParOf" srcId="{7B716262-3EEC-466F-B122-A532328290F2}" destId="{28786BBE-A425-4F16-9D89-352F1FF771A6}" srcOrd="3" destOrd="0" presId="urn:microsoft.com/office/officeart/2005/8/layout/hierarchy2"/>
    <dgm:cxn modelId="{5E32441A-1FA5-4D7A-94B9-1A9F589EDCB4}" type="presParOf" srcId="{28786BBE-A425-4F16-9D89-352F1FF771A6}" destId="{3E63DAE5-9876-498E-B39C-7B86D5B50695}" srcOrd="0" destOrd="0" presId="urn:microsoft.com/office/officeart/2005/8/layout/hierarchy2"/>
    <dgm:cxn modelId="{A0FCD12A-A471-4B4F-83BF-04DD82836030}" type="presParOf" srcId="{28786BBE-A425-4F16-9D89-352F1FF771A6}" destId="{AB890D46-F27F-437E-9A4E-C33E5B1993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722B6-DE85-4FD3-AB81-FC3FE7421F89}" type="doc">
      <dgm:prSet loTypeId="urn:microsoft.com/office/officeart/2018/5/layout/IconLeafLabelList" loCatId="icon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9CA369A-C52E-489F-9D8F-3B0A098E79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dirty="0"/>
            <a:t>Scalability</a:t>
          </a:r>
          <a:endParaRPr lang="en-US" b="1" dirty="0"/>
        </a:p>
      </dgm:t>
    </dgm:pt>
    <dgm:pt modelId="{EF00FA91-F004-4E7C-8493-E20D0381476D}" type="parTrans" cxnId="{5FC8D6C7-3658-44BA-A96D-0D3CEE171EAF}">
      <dgm:prSet/>
      <dgm:spPr/>
      <dgm:t>
        <a:bodyPr/>
        <a:lstStyle/>
        <a:p>
          <a:endParaRPr lang="en-US"/>
        </a:p>
      </dgm:t>
    </dgm:pt>
    <dgm:pt modelId="{491F3FC3-1330-4E1C-A074-BE6001349695}" type="sibTrans" cxnId="{5FC8D6C7-3658-44BA-A96D-0D3CEE171E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BA665F-8909-40EE-BD70-4EA5163EA9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dirty="0"/>
            <a:t>Efficient utilization of resources</a:t>
          </a:r>
          <a:endParaRPr lang="en-US" b="1" dirty="0"/>
        </a:p>
      </dgm:t>
    </dgm:pt>
    <dgm:pt modelId="{DD6DE4CD-F443-49E1-9A76-7C608DB9B99D}" type="parTrans" cxnId="{7EB8465E-0D77-4896-9D97-F64217CC79C7}">
      <dgm:prSet/>
      <dgm:spPr/>
      <dgm:t>
        <a:bodyPr/>
        <a:lstStyle/>
        <a:p>
          <a:endParaRPr lang="en-US"/>
        </a:p>
      </dgm:t>
    </dgm:pt>
    <dgm:pt modelId="{214F5788-9588-46A4-B1D3-187E4B38A1BF}" type="sibTrans" cxnId="{7EB8465E-0D77-4896-9D97-F64217CC79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E47454-BA1C-4D14-A0AE-5CEE6757CB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dirty="0"/>
            <a:t>Hadoop isn’t restricted to Map reduce paradigm</a:t>
          </a:r>
          <a:endParaRPr lang="en-US" b="1" dirty="0"/>
        </a:p>
      </dgm:t>
    </dgm:pt>
    <dgm:pt modelId="{44B75842-74F8-4210-BFE0-BD776393C8A6}" type="parTrans" cxnId="{049ADF2D-E0D6-46E5-8695-6E0D0A37D4A0}">
      <dgm:prSet/>
      <dgm:spPr/>
      <dgm:t>
        <a:bodyPr/>
        <a:lstStyle/>
        <a:p>
          <a:endParaRPr lang="en-US"/>
        </a:p>
      </dgm:t>
    </dgm:pt>
    <dgm:pt modelId="{74956C5F-7597-458A-97B2-F1F9D03F5776}" type="sibTrans" cxnId="{049ADF2D-E0D6-46E5-8695-6E0D0A37D4A0}">
      <dgm:prSet/>
      <dgm:spPr/>
      <dgm:t>
        <a:bodyPr/>
        <a:lstStyle/>
        <a:p>
          <a:endParaRPr lang="en-US"/>
        </a:p>
      </dgm:t>
    </dgm:pt>
    <dgm:pt modelId="{E3FB3BF8-F75B-4C5F-9E7B-7F1575C89D7F}" type="pres">
      <dgm:prSet presAssocID="{D84722B6-DE85-4FD3-AB81-FC3FE7421F89}" presName="root" presStyleCnt="0">
        <dgm:presLayoutVars>
          <dgm:dir/>
          <dgm:resizeHandles val="exact"/>
        </dgm:presLayoutVars>
      </dgm:prSet>
      <dgm:spPr/>
    </dgm:pt>
    <dgm:pt modelId="{7F0A92FA-0C75-4661-B473-335894B8B30A}" type="pres">
      <dgm:prSet presAssocID="{69CA369A-C52E-489F-9D8F-3B0A098E793F}" presName="compNode" presStyleCnt="0"/>
      <dgm:spPr/>
    </dgm:pt>
    <dgm:pt modelId="{976190F1-03B5-453A-B5C5-B9494F69E4DF}" type="pres">
      <dgm:prSet presAssocID="{69CA369A-C52E-489F-9D8F-3B0A098E793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DB343B0-1A43-4878-BC29-7129F1430FD7}" type="pres">
      <dgm:prSet presAssocID="{69CA369A-C52E-489F-9D8F-3B0A098E79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1F6291E-1F22-4D80-9982-66F0FDF5B6E4}" type="pres">
      <dgm:prSet presAssocID="{69CA369A-C52E-489F-9D8F-3B0A098E793F}" presName="spaceRect" presStyleCnt="0"/>
      <dgm:spPr/>
    </dgm:pt>
    <dgm:pt modelId="{F959A65F-E563-4437-AD1F-F68C62536BE6}" type="pres">
      <dgm:prSet presAssocID="{69CA369A-C52E-489F-9D8F-3B0A098E793F}" presName="textRect" presStyleLbl="revTx" presStyleIdx="0" presStyleCnt="3">
        <dgm:presLayoutVars>
          <dgm:chMax val="1"/>
          <dgm:chPref val="1"/>
        </dgm:presLayoutVars>
      </dgm:prSet>
      <dgm:spPr/>
    </dgm:pt>
    <dgm:pt modelId="{E0FC0EA2-1191-4E45-9D04-DCE01FBF3B58}" type="pres">
      <dgm:prSet presAssocID="{491F3FC3-1330-4E1C-A074-BE6001349695}" presName="sibTrans" presStyleCnt="0"/>
      <dgm:spPr/>
    </dgm:pt>
    <dgm:pt modelId="{ECD96AA8-96BB-4F28-A6AB-A509479D7045}" type="pres">
      <dgm:prSet presAssocID="{1DBA665F-8909-40EE-BD70-4EA5163EA98B}" presName="compNode" presStyleCnt="0"/>
      <dgm:spPr/>
    </dgm:pt>
    <dgm:pt modelId="{02C84109-2DA4-4389-B03A-6DA52D388740}" type="pres">
      <dgm:prSet presAssocID="{1DBA665F-8909-40EE-BD70-4EA5163EA98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9526FFF-390E-4E98-AF81-7F9ED218BA00}" type="pres">
      <dgm:prSet presAssocID="{1DBA665F-8909-40EE-BD70-4EA5163EA9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2A54005-BDF4-4989-B360-3815CE688193}" type="pres">
      <dgm:prSet presAssocID="{1DBA665F-8909-40EE-BD70-4EA5163EA98B}" presName="spaceRect" presStyleCnt="0"/>
      <dgm:spPr/>
    </dgm:pt>
    <dgm:pt modelId="{D1141F6E-E228-4FAE-A25A-E11FD8F8D1C5}" type="pres">
      <dgm:prSet presAssocID="{1DBA665F-8909-40EE-BD70-4EA5163EA98B}" presName="textRect" presStyleLbl="revTx" presStyleIdx="1" presStyleCnt="3">
        <dgm:presLayoutVars>
          <dgm:chMax val="1"/>
          <dgm:chPref val="1"/>
        </dgm:presLayoutVars>
      </dgm:prSet>
      <dgm:spPr/>
    </dgm:pt>
    <dgm:pt modelId="{49853A2D-5757-4797-B358-752ADF0B0EC5}" type="pres">
      <dgm:prSet presAssocID="{214F5788-9588-46A4-B1D3-187E4B38A1BF}" presName="sibTrans" presStyleCnt="0"/>
      <dgm:spPr/>
    </dgm:pt>
    <dgm:pt modelId="{FD96D3EB-FB58-4292-B15B-7BECF3378E28}" type="pres">
      <dgm:prSet presAssocID="{27E47454-BA1C-4D14-A0AE-5CEE6757CB6E}" presName="compNode" presStyleCnt="0"/>
      <dgm:spPr/>
    </dgm:pt>
    <dgm:pt modelId="{4CE80095-5C34-4D06-9654-D9BFC4E46EE2}" type="pres">
      <dgm:prSet presAssocID="{27E47454-BA1C-4D14-A0AE-5CEE6757CB6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3D40CE4-7A16-4A86-8395-43E252CF2690}" type="pres">
      <dgm:prSet presAssocID="{27E47454-BA1C-4D14-A0AE-5CEE6757CB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317A21C0-BC6A-4C9E-B67E-8A2B07377EEE}" type="pres">
      <dgm:prSet presAssocID="{27E47454-BA1C-4D14-A0AE-5CEE6757CB6E}" presName="spaceRect" presStyleCnt="0"/>
      <dgm:spPr/>
    </dgm:pt>
    <dgm:pt modelId="{41A73E8A-0A75-455E-8890-5232F66572DE}" type="pres">
      <dgm:prSet presAssocID="{27E47454-BA1C-4D14-A0AE-5CEE6757CB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D3371D-9F98-4C2A-A788-530FF42CD4C8}" type="presOf" srcId="{69CA369A-C52E-489F-9D8F-3B0A098E793F}" destId="{F959A65F-E563-4437-AD1F-F68C62536BE6}" srcOrd="0" destOrd="0" presId="urn:microsoft.com/office/officeart/2018/5/layout/IconLeafLabelList"/>
    <dgm:cxn modelId="{049ADF2D-E0D6-46E5-8695-6E0D0A37D4A0}" srcId="{D84722B6-DE85-4FD3-AB81-FC3FE7421F89}" destId="{27E47454-BA1C-4D14-A0AE-5CEE6757CB6E}" srcOrd="2" destOrd="0" parTransId="{44B75842-74F8-4210-BFE0-BD776393C8A6}" sibTransId="{74956C5F-7597-458A-97B2-F1F9D03F5776}"/>
    <dgm:cxn modelId="{E06B373B-3A09-424D-BC45-E3FF1F520CBA}" type="presOf" srcId="{27E47454-BA1C-4D14-A0AE-5CEE6757CB6E}" destId="{41A73E8A-0A75-455E-8890-5232F66572DE}" srcOrd="0" destOrd="0" presId="urn:microsoft.com/office/officeart/2018/5/layout/IconLeafLabelList"/>
    <dgm:cxn modelId="{7EB8465E-0D77-4896-9D97-F64217CC79C7}" srcId="{D84722B6-DE85-4FD3-AB81-FC3FE7421F89}" destId="{1DBA665F-8909-40EE-BD70-4EA5163EA98B}" srcOrd="1" destOrd="0" parTransId="{DD6DE4CD-F443-49E1-9A76-7C608DB9B99D}" sibTransId="{214F5788-9588-46A4-B1D3-187E4B38A1BF}"/>
    <dgm:cxn modelId="{502CF853-182B-41EC-B826-A49254208DDD}" type="presOf" srcId="{D84722B6-DE85-4FD3-AB81-FC3FE7421F89}" destId="{E3FB3BF8-F75B-4C5F-9E7B-7F1575C89D7F}" srcOrd="0" destOrd="0" presId="urn:microsoft.com/office/officeart/2018/5/layout/IconLeafLabelList"/>
    <dgm:cxn modelId="{C33CCF9E-B026-4459-BFAB-5234FBD729F9}" type="presOf" srcId="{1DBA665F-8909-40EE-BD70-4EA5163EA98B}" destId="{D1141F6E-E228-4FAE-A25A-E11FD8F8D1C5}" srcOrd="0" destOrd="0" presId="urn:microsoft.com/office/officeart/2018/5/layout/IconLeafLabelList"/>
    <dgm:cxn modelId="{5FC8D6C7-3658-44BA-A96D-0D3CEE171EAF}" srcId="{D84722B6-DE85-4FD3-AB81-FC3FE7421F89}" destId="{69CA369A-C52E-489F-9D8F-3B0A098E793F}" srcOrd="0" destOrd="0" parTransId="{EF00FA91-F004-4E7C-8493-E20D0381476D}" sibTransId="{491F3FC3-1330-4E1C-A074-BE6001349695}"/>
    <dgm:cxn modelId="{6471DF49-28EF-4CF4-8BAA-D2FC7B040FB8}" type="presParOf" srcId="{E3FB3BF8-F75B-4C5F-9E7B-7F1575C89D7F}" destId="{7F0A92FA-0C75-4661-B473-335894B8B30A}" srcOrd="0" destOrd="0" presId="urn:microsoft.com/office/officeart/2018/5/layout/IconLeafLabelList"/>
    <dgm:cxn modelId="{E6C2551B-5427-4F2D-82DB-B3AA691AC391}" type="presParOf" srcId="{7F0A92FA-0C75-4661-B473-335894B8B30A}" destId="{976190F1-03B5-453A-B5C5-B9494F69E4DF}" srcOrd="0" destOrd="0" presId="urn:microsoft.com/office/officeart/2018/5/layout/IconLeafLabelList"/>
    <dgm:cxn modelId="{A03A47CB-4DED-4C87-B7A7-855A9E8F6B35}" type="presParOf" srcId="{7F0A92FA-0C75-4661-B473-335894B8B30A}" destId="{DDB343B0-1A43-4878-BC29-7129F1430FD7}" srcOrd="1" destOrd="0" presId="urn:microsoft.com/office/officeart/2018/5/layout/IconLeafLabelList"/>
    <dgm:cxn modelId="{EBD3B80B-316B-45F5-BC07-83AAB9D9912A}" type="presParOf" srcId="{7F0A92FA-0C75-4661-B473-335894B8B30A}" destId="{11F6291E-1F22-4D80-9982-66F0FDF5B6E4}" srcOrd="2" destOrd="0" presId="urn:microsoft.com/office/officeart/2018/5/layout/IconLeafLabelList"/>
    <dgm:cxn modelId="{F67EDDB6-E663-4D7C-BA38-36F3A3F4EC82}" type="presParOf" srcId="{7F0A92FA-0C75-4661-B473-335894B8B30A}" destId="{F959A65F-E563-4437-AD1F-F68C62536BE6}" srcOrd="3" destOrd="0" presId="urn:microsoft.com/office/officeart/2018/5/layout/IconLeafLabelList"/>
    <dgm:cxn modelId="{36AE2DA0-DE68-43C5-AD80-B9E5E1AD651A}" type="presParOf" srcId="{E3FB3BF8-F75B-4C5F-9E7B-7F1575C89D7F}" destId="{E0FC0EA2-1191-4E45-9D04-DCE01FBF3B58}" srcOrd="1" destOrd="0" presId="urn:microsoft.com/office/officeart/2018/5/layout/IconLeafLabelList"/>
    <dgm:cxn modelId="{C03206A0-98D5-4092-94D2-8D94FC2B5172}" type="presParOf" srcId="{E3FB3BF8-F75B-4C5F-9E7B-7F1575C89D7F}" destId="{ECD96AA8-96BB-4F28-A6AB-A509479D7045}" srcOrd="2" destOrd="0" presId="urn:microsoft.com/office/officeart/2018/5/layout/IconLeafLabelList"/>
    <dgm:cxn modelId="{B1031C66-B979-4521-900B-D3C4BB0810C4}" type="presParOf" srcId="{ECD96AA8-96BB-4F28-A6AB-A509479D7045}" destId="{02C84109-2DA4-4389-B03A-6DA52D388740}" srcOrd="0" destOrd="0" presId="urn:microsoft.com/office/officeart/2018/5/layout/IconLeafLabelList"/>
    <dgm:cxn modelId="{BE1C3119-561A-41FA-9BAF-CAD8C74DBAC9}" type="presParOf" srcId="{ECD96AA8-96BB-4F28-A6AB-A509479D7045}" destId="{B9526FFF-390E-4E98-AF81-7F9ED218BA00}" srcOrd="1" destOrd="0" presId="urn:microsoft.com/office/officeart/2018/5/layout/IconLeafLabelList"/>
    <dgm:cxn modelId="{8161567A-9E95-41FA-ADC5-F2E9DB44A9BE}" type="presParOf" srcId="{ECD96AA8-96BB-4F28-A6AB-A509479D7045}" destId="{42A54005-BDF4-4989-B360-3815CE688193}" srcOrd="2" destOrd="0" presId="urn:microsoft.com/office/officeart/2018/5/layout/IconLeafLabelList"/>
    <dgm:cxn modelId="{4158ADE0-E55F-4E00-B83F-A540F5653CE3}" type="presParOf" srcId="{ECD96AA8-96BB-4F28-A6AB-A509479D7045}" destId="{D1141F6E-E228-4FAE-A25A-E11FD8F8D1C5}" srcOrd="3" destOrd="0" presId="urn:microsoft.com/office/officeart/2018/5/layout/IconLeafLabelList"/>
    <dgm:cxn modelId="{2256D101-25D5-493A-BC97-2118AAD81B01}" type="presParOf" srcId="{E3FB3BF8-F75B-4C5F-9E7B-7F1575C89D7F}" destId="{49853A2D-5757-4797-B358-752ADF0B0EC5}" srcOrd="3" destOrd="0" presId="urn:microsoft.com/office/officeart/2018/5/layout/IconLeafLabelList"/>
    <dgm:cxn modelId="{E8C17405-F745-4F61-AE68-456F85E1C930}" type="presParOf" srcId="{E3FB3BF8-F75B-4C5F-9E7B-7F1575C89D7F}" destId="{FD96D3EB-FB58-4292-B15B-7BECF3378E28}" srcOrd="4" destOrd="0" presId="urn:microsoft.com/office/officeart/2018/5/layout/IconLeafLabelList"/>
    <dgm:cxn modelId="{3B8E52E4-5D1C-4660-A94C-8BB5614B8DBC}" type="presParOf" srcId="{FD96D3EB-FB58-4292-B15B-7BECF3378E28}" destId="{4CE80095-5C34-4D06-9654-D9BFC4E46EE2}" srcOrd="0" destOrd="0" presId="urn:microsoft.com/office/officeart/2018/5/layout/IconLeafLabelList"/>
    <dgm:cxn modelId="{6717E4C9-8402-42B7-AF44-0C27C16A39CD}" type="presParOf" srcId="{FD96D3EB-FB58-4292-B15B-7BECF3378E28}" destId="{93D40CE4-7A16-4A86-8395-43E252CF2690}" srcOrd="1" destOrd="0" presId="urn:microsoft.com/office/officeart/2018/5/layout/IconLeafLabelList"/>
    <dgm:cxn modelId="{792AFB65-BEF0-4D1F-B3E1-EABACB6415DC}" type="presParOf" srcId="{FD96D3EB-FB58-4292-B15B-7BECF3378E28}" destId="{317A21C0-BC6A-4C9E-B67E-8A2B07377EEE}" srcOrd="2" destOrd="0" presId="urn:microsoft.com/office/officeart/2018/5/layout/IconLeafLabelList"/>
    <dgm:cxn modelId="{79BCA990-79B5-4BBA-9509-3EFE621C06E1}" type="presParOf" srcId="{FD96D3EB-FB58-4292-B15B-7BECF3378E28}" destId="{41A73E8A-0A75-455E-8890-5232F66572D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2DC806-C040-4021-8FE4-75B65B4E028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609FE9-E5AF-485A-8855-558D6BC2D077}">
      <dgm:prSet/>
      <dgm:spPr/>
      <dgm:t>
        <a:bodyPr/>
        <a:lstStyle/>
        <a:p>
          <a:pPr rtl="0"/>
          <a:r>
            <a:rPr lang="en-US"/>
            <a:t>Limits scalability</a:t>
          </a:r>
        </a:p>
      </dgm:t>
    </dgm:pt>
    <dgm:pt modelId="{0D5422A5-257C-4181-A95C-4CA0422743F6}" type="parTrans" cxnId="{B44CCB8D-A458-4DC9-83E4-08B2FA20878E}">
      <dgm:prSet/>
      <dgm:spPr/>
      <dgm:t>
        <a:bodyPr/>
        <a:lstStyle/>
        <a:p>
          <a:endParaRPr lang="en-US"/>
        </a:p>
      </dgm:t>
    </dgm:pt>
    <dgm:pt modelId="{7E3CCD00-4C43-42C9-8CCE-BF41AB151512}" type="sibTrans" cxnId="{B44CCB8D-A458-4DC9-83E4-08B2FA20878E}">
      <dgm:prSet/>
      <dgm:spPr/>
      <dgm:t>
        <a:bodyPr/>
        <a:lstStyle/>
        <a:p>
          <a:endParaRPr lang="en-US"/>
        </a:p>
      </dgm:t>
    </dgm:pt>
    <dgm:pt modelId="{BEB56039-54EE-435A-9965-838BDA4F9D7C}">
      <dgm:prSet/>
      <dgm:spPr/>
      <dgm:t>
        <a:bodyPr/>
        <a:lstStyle/>
        <a:p>
          <a:pPr rtl="0"/>
          <a:r>
            <a:rPr lang="en-US"/>
            <a:t>Job tracker runs on a single machine and is responsible for cluster management, scheduling and monitoring</a:t>
          </a:r>
        </a:p>
      </dgm:t>
    </dgm:pt>
    <dgm:pt modelId="{3FECE401-6B08-4FB7-A79D-9D50C105A1D6}" type="parTrans" cxnId="{D7602E9F-AA94-45C9-A94F-F2195B806925}">
      <dgm:prSet/>
      <dgm:spPr/>
      <dgm:t>
        <a:bodyPr/>
        <a:lstStyle/>
        <a:p>
          <a:endParaRPr lang="en-US"/>
        </a:p>
      </dgm:t>
    </dgm:pt>
    <dgm:pt modelId="{4CB82B53-5B24-44E6-AEE2-56E34288ADA4}" type="sibTrans" cxnId="{D7602E9F-AA94-45C9-A94F-F2195B806925}">
      <dgm:prSet/>
      <dgm:spPr/>
      <dgm:t>
        <a:bodyPr/>
        <a:lstStyle/>
        <a:p>
          <a:endParaRPr lang="en-US"/>
        </a:p>
      </dgm:t>
    </dgm:pt>
    <dgm:pt modelId="{C3B25E90-D6AF-40FC-B444-9EF60E5A3A99}">
      <dgm:prSet/>
      <dgm:spPr/>
      <dgm:t>
        <a:bodyPr/>
        <a:lstStyle/>
        <a:p>
          <a:pPr rtl="0"/>
          <a:r>
            <a:rPr lang="en-US"/>
            <a:t>Availability</a:t>
          </a:r>
        </a:p>
      </dgm:t>
    </dgm:pt>
    <dgm:pt modelId="{81E06813-38DC-4514-963B-8701B15AAFA1}" type="parTrans" cxnId="{F94FAD55-E5D4-4597-B584-D6D3F1332758}">
      <dgm:prSet/>
      <dgm:spPr/>
      <dgm:t>
        <a:bodyPr/>
        <a:lstStyle/>
        <a:p>
          <a:endParaRPr lang="en-US"/>
        </a:p>
      </dgm:t>
    </dgm:pt>
    <dgm:pt modelId="{FF49397D-562E-4A53-B23C-3EC7BF6F26E4}" type="sibTrans" cxnId="{F94FAD55-E5D4-4597-B584-D6D3F1332758}">
      <dgm:prSet/>
      <dgm:spPr/>
      <dgm:t>
        <a:bodyPr/>
        <a:lstStyle/>
        <a:p>
          <a:endParaRPr lang="en-US"/>
        </a:p>
      </dgm:t>
    </dgm:pt>
    <dgm:pt modelId="{07572D8F-62F5-43E3-BCA1-75FC4EDB640F}">
      <dgm:prSet/>
      <dgm:spPr/>
      <dgm:t>
        <a:bodyPr/>
        <a:lstStyle/>
        <a:p>
          <a:pPr rtl="0"/>
          <a:r>
            <a:rPr lang="en-US"/>
            <a:t>JobTracker is the single point of availability/failure</a:t>
          </a:r>
        </a:p>
      </dgm:t>
    </dgm:pt>
    <dgm:pt modelId="{8EB33177-3FE2-4681-A73E-C073152BFC9A}" type="parTrans" cxnId="{C05385D5-8394-4DF8-A849-4D04E86AAA98}">
      <dgm:prSet/>
      <dgm:spPr/>
      <dgm:t>
        <a:bodyPr/>
        <a:lstStyle/>
        <a:p>
          <a:endParaRPr lang="en-US"/>
        </a:p>
      </dgm:t>
    </dgm:pt>
    <dgm:pt modelId="{F235222E-5112-4984-844E-9D3F1A4781C5}" type="sibTrans" cxnId="{C05385D5-8394-4DF8-A849-4D04E86AAA98}">
      <dgm:prSet/>
      <dgm:spPr/>
      <dgm:t>
        <a:bodyPr/>
        <a:lstStyle/>
        <a:p>
          <a:endParaRPr lang="en-US"/>
        </a:p>
      </dgm:t>
    </dgm:pt>
    <dgm:pt modelId="{D782D209-34E3-469B-AFAA-A55629AE1639}">
      <dgm:prSet/>
      <dgm:spPr/>
      <dgm:t>
        <a:bodyPr/>
        <a:lstStyle/>
        <a:p>
          <a:pPr rtl="0"/>
          <a:r>
            <a:rPr lang="en-US"/>
            <a:t>Resource utilization problems</a:t>
          </a:r>
        </a:p>
      </dgm:t>
    </dgm:pt>
    <dgm:pt modelId="{2276ED31-B030-4BB8-B6BD-78C1923F6DC7}" type="parTrans" cxnId="{A92033EC-8614-4B4B-951B-CB9462C3B39D}">
      <dgm:prSet/>
      <dgm:spPr/>
      <dgm:t>
        <a:bodyPr/>
        <a:lstStyle/>
        <a:p>
          <a:endParaRPr lang="en-US"/>
        </a:p>
      </dgm:t>
    </dgm:pt>
    <dgm:pt modelId="{5E1D17C3-987E-4F2C-B44B-28DD594BCB7A}" type="sibTrans" cxnId="{A92033EC-8614-4B4B-951B-CB9462C3B39D}">
      <dgm:prSet/>
      <dgm:spPr/>
      <dgm:t>
        <a:bodyPr/>
        <a:lstStyle/>
        <a:p>
          <a:endParaRPr lang="en-US"/>
        </a:p>
      </dgm:t>
    </dgm:pt>
    <dgm:pt modelId="{624F1C9B-EDA4-402A-BEB2-F438DC0D9396}">
      <dgm:prSet/>
      <dgm:spPr/>
      <dgm:t>
        <a:bodyPr/>
        <a:lstStyle/>
        <a:p>
          <a:pPr rtl="0"/>
          <a:r>
            <a:rPr lang="en-US"/>
            <a:t>Predefined #map/reduce slots. Utilization issues because map slots may be full but reduce slots are free.</a:t>
          </a:r>
        </a:p>
      </dgm:t>
    </dgm:pt>
    <dgm:pt modelId="{E3B00E73-E98C-4E74-A6E7-A2BD56B4DBE0}" type="parTrans" cxnId="{2017735C-8D2D-41C0-B29D-B58E30524DA9}">
      <dgm:prSet/>
      <dgm:spPr/>
      <dgm:t>
        <a:bodyPr/>
        <a:lstStyle/>
        <a:p>
          <a:endParaRPr lang="en-US"/>
        </a:p>
      </dgm:t>
    </dgm:pt>
    <dgm:pt modelId="{CE9A71AC-73CD-4AE9-AB20-43DC075A3ED4}" type="sibTrans" cxnId="{2017735C-8D2D-41C0-B29D-B58E30524DA9}">
      <dgm:prSet/>
      <dgm:spPr/>
      <dgm:t>
        <a:bodyPr/>
        <a:lstStyle/>
        <a:p>
          <a:endParaRPr lang="en-US"/>
        </a:p>
      </dgm:t>
    </dgm:pt>
    <dgm:pt modelId="{3FFB1E6E-5165-45BD-8516-F2884F3E34AB}">
      <dgm:prSet/>
      <dgm:spPr/>
      <dgm:t>
        <a:bodyPr/>
        <a:lstStyle/>
        <a:p>
          <a:pPr rtl="0"/>
          <a:r>
            <a:rPr lang="en-US"/>
            <a:t>Limitation in running MR applications</a:t>
          </a:r>
        </a:p>
      </dgm:t>
    </dgm:pt>
    <dgm:pt modelId="{AAA093CC-21EC-4DA1-8805-798FCF343650}" type="parTrans" cxnId="{CEAB2D06-6D42-4A83-9D5B-500249CAB13B}">
      <dgm:prSet/>
      <dgm:spPr/>
      <dgm:t>
        <a:bodyPr/>
        <a:lstStyle/>
        <a:p>
          <a:endParaRPr lang="en-US"/>
        </a:p>
      </dgm:t>
    </dgm:pt>
    <dgm:pt modelId="{7DA1FFA4-9C3A-49E2-AD9B-41250A4165A6}" type="sibTrans" cxnId="{CEAB2D06-6D42-4A83-9D5B-500249CAB13B}">
      <dgm:prSet/>
      <dgm:spPr/>
      <dgm:t>
        <a:bodyPr/>
        <a:lstStyle/>
        <a:p>
          <a:endParaRPr lang="en-US"/>
        </a:p>
      </dgm:t>
    </dgm:pt>
    <dgm:pt modelId="{A83896F1-09FC-49F6-BC92-EEEC306E9E37}">
      <dgm:prSet/>
      <dgm:spPr/>
      <dgm:t>
        <a:bodyPr/>
        <a:lstStyle/>
        <a:p>
          <a:pPr rtl="0"/>
          <a:r>
            <a:rPr lang="en-US" dirty="0"/>
            <a:t>Tightly integrated with Hadoop. Only MR apps can run. Can’t coexist with other applications.</a:t>
          </a:r>
        </a:p>
      </dgm:t>
    </dgm:pt>
    <dgm:pt modelId="{CF2185BA-4118-4119-BE34-9041AF9E4AED}" type="parTrans" cxnId="{613ABB3C-8320-4FF1-A71F-E8BAD5C10D58}">
      <dgm:prSet/>
      <dgm:spPr/>
      <dgm:t>
        <a:bodyPr/>
        <a:lstStyle/>
        <a:p>
          <a:endParaRPr lang="en-US"/>
        </a:p>
      </dgm:t>
    </dgm:pt>
    <dgm:pt modelId="{FD21ED5B-1ED3-4BDB-AA64-D85FAA4FF921}" type="sibTrans" cxnId="{613ABB3C-8320-4FF1-A71F-E8BAD5C10D58}">
      <dgm:prSet/>
      <dgm:spPr/>
      <dgm:t>
        <a:bodyPr/>
        <a:lstStyle/>
        <a:p>
          <a:endParaRPr lang="en-US"/>
        </a:p>
      </dgm:t>
    </dgm:pt>
    <dgm:pt modelId="{2C1CD445-641A-4AA2-A571-D4478B0BF577}" type="pres">
      <dgm:prSet presAssocID="{482DC806-C040-4021-8FE4-75B65B4E0282}" presName="linear" presStyleCnt="0">
        <dgm:presLayoutVars>
          <dgm:animLvl val="lvl"/>
          <dgm:resizeHandles val="exact"/>
        </dgm:presLayoutVars>
      </dgm:prSet>
      <dgm:spPr/>
    </dgm:pt>
    <dgm:pt modelId="{4C184108-B167-438D-BBF0-61615196D277}" type="pres">
      <dgm:prSet presAssocID="{FB609FE9-E5AF-485A-8855-558D6BC2D0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696F20-2D0B-4768-9C29-39E02C468A34}" type="pres">
      <dgm:prSet presAssocID="{FB609FE9-E5AF-485A-8855-558D6BC2D077}" presName="childText" presStyleLbl="revTx" presStyleIdx="0" presStyleCnt="4">
        <dgm:presLayoutVars>
          <dgm:bulletEnabled val="1"/>
        </dgm:presLayoutVars>
      </dgm:prSet>
      <dgm:spPr/>
    </dgm:pt>
    <dgm:pt modelId="{0D996A95-2951-4301-8F8A-C4D14DD0DF5B}" type="pres">
      <dgm:prSet presAssocID="{C3B25E90-D6AF-40FC-B444-9EF60E5A3A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12C579-E225-4E85-A129-23EC14477043}" type="pres">
      <dgm:prSet presAssocID="{C3B25E90-D6AF-40FC-B444-9EF60E5A3A99}" presName="childText" presStyleLbl="revTx" presStyleIdx="1" presStyleCnt="4">
        <dgm:presLayoutVars>
          <dgm:bulletEnabled val="1"/>
        </dgm:presLayoutVars>
      </dgm:prSet>
      <dgm:spPr/>
    </dgm:pt>
    <dgm:pt modelId="{CE66463C-EC62-46EC-A7F0-1AEBE96A1193}" type="pres">
      <dgm:prSet presAssocID="{D782D209-34E3-469B-AFAA-A55629AE163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A2F888-91AE-4D4A-944F-FD23F9E9174C}" type="pres">
      <dgm:prSet presAssocID="{D782D209-34E3-469B-AFAA-A55629AE1639}" presName="childText" presStyleLbl="revTx" presStyleIdx="2" presStyleCnt="4">
        <dgm:presLayoutVars>
          <dgm:bulletEnabled val="1"/>
        </dgm:presLayoutVars>
      </dgm:prSet>
      <dgm:spPr/>
    </dgm:pt>
    <dgm:pt modelId="{02914B2F-036B-44FC-AA4B-7D43F7E5A306}" type="pres">
      <dgm:prSet presAssocID="{3FFB1E6E-5165-45BD-8516-F2884F3E34A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7AAF634-FC3F-4AFC-AD1C-A9A0ECA7B678}" type="pres">
      <dgm:prSet presAssocID="{3FFB1E6E-5165-45BD-8516-F2884F3E34A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EAB2D06-6D42-4A83-9D5B-500249CAB13B}" srcId="{482DC806-C040-4021-8FE4-75B65B4E0282}" destId="{3FFB1E6E-5165-45BD-8516-F2884F3E34AB}" srcOrd="3" destOrd="0" parTransId="{AAA093CC-21EC-4DA1-8805-798FCF343650}" sibTransId="{7DA1FFA4-9C3A-49E2-AD9B-41250A4165A6}"/>
    <dgm:cxn modelId="{ECB81714-7E8F-4AF3-A5C7-0B9A72B27F55}" type="presOf" srcId="{D782D209-34E3-469B-AFAA-A55629AE1639}" destId="{CE66463C-EC62-46EC-A7F0-1AEBE96A1193}" srcOrd="0" destOrd="0" presId="urn:microsoft.com/office/officeart/2005/8/layout/vList2"/>
    <dgm:cxn modelId="{240CF016-CE37-4D3A-92C5-FCFDBABB0C21}" type="presOf" srcId="{BEB56039-54EE-435A-9965-838BDA4F9D7C}" destId="{7F696F20-2D0B-4768-9C29-39E02C468A34}" srcOrd="0" destOrd="0" presId="urn:microsoft.com/office/officeart/2005/8/layout/vList2"/>
    <dgm:cxn modelId="{6A9CC520-5AD0-4AC2-9862-4C87C80BECD0}" type="presOf" srcId="{624F1C9B-EDA4-402A-BEB2-F438DC0D9396}" destId="{91A2F888-91AE-4D4A-944F-FD23F9E9174C}" srcOrd="0" destOrd="0" presId="urn:microsoft.com/office/officeart/2005/8/layout/vList2"/>
    <dgm:cxn modelId="{613ABB3C-8320-4FF1-A71F-E8BAD5C10D58}" srcId="{3FFB1E6E-5165-45BD-8516-F2884F3E34AB}" destId="{A83896F1-09FC-49F6-BC92-EEEC306E9E37}" srcOrd="0" destOrd="0" parTransId="{CF2185BA-4118-4119-BE34-9041AF9E4AED}" sibTransId="{FD21ED5B-1ED3-4BDB-AA64-D85FAA4FF921}"/>
    <dgm:cxn modelId="{2017735C-8D2D-41C0-B29D-B58E30524DA9}" srcId="{D782D209-34E3-469B-AFAA-A55629AE1639}" destId="{624F1C9B-EDA4-402A-BEB2-F438DC0D9396}" srcOrd="0" destOrd="0" parTransId="{E3B00E73-E98C-4E74-A6E7-A2BD56B4DBE0}" sibTransId="{CE9A71AC-73CD-4AE9-AB20-43DC075A3ED4}"/>
    <dgm:cxn modelId="{78855461-D142-488C-BC76-E4A80778CCDE}" type="presOf" srcId="{A83896F1-09FC-49F6-BC92-EEEC306E9E37}" destId="{27AAF634-FC3F-4AFC-AD1C-A9A0ECA7B678}" srcOrd="0" destOrd="0" presId="urn:microsoft.com/office/officeart/2005/8/layout/vList2"/>
    <dgm:cxn modelId="{C12E2E71-20DE-457D-91F8-B8B9FF0AB0E8}" type="presOf" srcId="{482DC806-C040-4021-8FE4-75B65B4E0282}" destId="{2C1CD445-641A-4AA2-A571-D4478B0BF577}" srcOrd="0" destOrd="0" presId="urn:microsoft.com/office/officeart/2005/8/layout/vList2"/>
    <dgm:cxn modelId="{F94FAD55-E5D4-4597-B584-D6D3F1332758}" srcId="{482DC806-C040-4021-8FE4-75B65B4E0282}" destId="{C3B25E90-D6AF-40FC-B444-9EF60E5A3A99}" srcOrd="1" destOrd="0" parTransId="{81E06813-38DC-4514-963B-8701B15AAFA1}" sibTransId="{FF49397D-562E-4A53-B23C-3EC7BF6F26E4}"/>
    <dgm:cxn modelId="{3E0A0E5A-C211-43E2-9D0D-39C9C50DCBC4}" type="presOf" srcId="{07572D8F-62F5-43E3-BCA1-75FC4EDB640F}" destId="{F512C579-E225-4E85-A129-23EC14477043}" srcOrd="0" destOrd="0" presId="urn:microsoft.com/office/officeart/2005/8/layout/vList2"/>
    <dgm:cxn modelId="{87D67C7A-0C94-45BC-9956-7B764C084D62}" type="presOf" srcId="{FB609FE9-E5AF-485A-8855-558D6BC2D077}" destId="{4C184108-B167-438D-BBF0-61615196D277}" srcOrd="0" destOrd="0" presId="urn:microsoft.com/office/officeart/2005/8/layout/vList2"/>
    <dgm:cxn modelId="{3A638E82-B93C-448E-B299-0B4415D9FDC0}" type="presOf" srcId="{C3B25E90-D6AF-40FC-B444-9EF60E5A3A99}" destId="{0D996A95-2951-4301-8F8A-C4D14DD0DF5B}" srcOrd="0" destOrd="0" presId="urn:microsoft.com/office/officeart/2005/8/layout/vList2"/>
    <dgm:cxn modelId="{B44CCB8D-A458-4DC9-83E4-08B2FA20878E}" srcId="{482DC806-C040-4021-8FE4-75B65B4E0282}" destId="{FB609FE9-E5AF-485A-8855-558D6BC2D077}" srcOrd="0" destOrd="0" parTransId="{0D5422A5-257C-4181-A95C-4CA0422743F6}" sibTransId="{7E3CCD00-4C43-42C9-8CCE-BF41AB151512}"/>
    <dgm:cxn modelId="{D7602E9F-AA94-45C9-A94F-F2195B806925}" srcId="{FB609FE9-E5AF-485A-8855-558D6BC2D077}" destId="{BEB56039-54EE-435A-9965-838BDA4F9D7C}" srcOrd="0" destOrd="0" parTransId="{3FECE401-6B08-4FB7-A79D-9D50C105A1D6}" sibTransId="{4CB82B53-5B24-44E6-AEE2-56E34288ADA4}"/>
    <dgm:cxn modelId="{9F725BC7-2BFC-4FFF-983E-63A7EAFBBF09}" type="presOf" srcId="{3FFB1E6E-5165-45BD-8516-F2884F3E34AB}" destId="{02914B2F-036B-44FC-AA4B-7D43F7E5A306}" srcOrd="0" destOrd="0" presId="urn:microsoft.com/office/officeart/2005/8/layout/vList2"/>
    <dgm:cxn modelId="{C05385D5-8394-4DF8-A849-4D04E86AAA98}" srcId="{C3B25E90-D6AF-40FC-B444-9EF60E5A3A99}" destId="{07572D8F-62F5-43E3-BCA1-75FC4EDB640F}" srcOrd="0" destOrd="0" parTransId="{8EB33177-3FE2-4681-A73E-C073152BFC9A}" sibTransId="{F235222E-5112-4984-844E-9D3F1A4781C5}"/>
    <dgm:cxn modelId="{A92033EC-8614-4B4B-951B-CB9462C3B39D}" srcId="{482DC806-C040-4021-8FE4-75B65B4E0282}" destId="{D782D209-34E3-469B-AFAA-A55629AE1639}" srcOrd="2" destOrd="0" parTransId="{2276ED31-B030-4BB8-B6BD-78C1923F6DC7}" sibTransId="{5E1D17C3-987E-4F2C-B44B-28DD594BCB7A}"/>
    <dgm:cxn modelId="{9F4B91A2-F963-429D-92A1-AA3A4235AB77}" type="presParOf" srcId="{2C1CD445-641A-4AA2-A571-D4478B0BF577}" destId="{4C184108-B167-438D-BBF0-61615196D277}" srcOrd="0" destOrd="0" presId="urn:microsoft.com/office/officeart/2005/8/layout/vList2"/>
    <dgm:cxn modelId="{A2CD2E14-63A7-416A-ACF5-783BD2856D33}" type="presParOf" srcId="{2C1CD445-641A-4AA2-A571-D4478B0BF577}" destId="{7F696F20-2D0B-4768-9C29-39E02C468A34}" srcOrd="1" destOrd="0" presId="urn:microsoft.com/office/officeart/2005/8/layout/vList2"/>
    <dgm:cxn modelId="{2FBD6DEE-CF91-45C4-98D7-1C5A857AACBB}" type="presParOf" srcId="{2C1CD445-641A-4AA2-A571-D4478B0BF577}" destId="{0D996A95-2951-4301-8F8A-C4D14DD0DF5B}" srcOrd="2" destOrd="0" presId="urn:microsoft.com/office/officeart/2005/8/layout/vList2"/>
    <dgm:cxn modelId="{8FEE7451-7B78-4A76-BAE6-09C675A61696}" type="presParOf" srcId="{2C1CD445-641A-4AA2-A571-D4478B0BF577}" destId="{F512C579-E225-4E85-A129-23EC14477043}" srcOrd="3" destOrd="0" presId="urn:microsoft.com/office/officeart/2005/8/layout/vList2"/>
    <dgm:cxn modelId="{76475971-1FFA-459C-AFB5-428CAC356936}" type="presParOf" srcId="{2C1CD445-641A-4AA2-A571-D4478B0BF577}" destId="{CE66463C-EC62-46EC-A7F0-1AEBE96A1193}" srcOrd="4" destOrd="0" presId="urn:microsoft.com/office/officeart/2005/8/layout/vList2"/>
    <dgm:cxn modelId="{19653179-C076-43DA-9840-2F1CE71DA390}" type="presParOf" srcId="{2C1CD445-641A-4AA2-A571-D4478B0BF577}" destId="{91A2F888-91AE-4D4A-944F-FD23F9E9174C}" srcOrd="5" destOrd="0" presId="urn:microsoft.com/office/officeart/2005/8/layout/vList2"/>
    <dgm:cxn modelId="{97DDD415-82FE-4280-AFD9-EB2643577743}" type="presParOf" srcId="{2C1CD445-641A-4AA2-A571-D4478B0BF577}" destId="{02914B2F-036B-44FC-AA4B-7D43F7E5A306}" srcOrd="6" destOrd="0" presId="urn:microsoft.com/office/officeart/2005/8/layout/vList2"/>
    <dgm:cxn modelId="{39F93206-2FEE-4149-8278-FF23FF074C4F}" type="presParOf" srcId="{2C1CD445-641A-4AA2-A571-D4478B0BF577}" destId="{27AAF634-FC3F-4AFC-AD1C-A9A0ECA7B67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C54EC2-3114-4182-8BB3-083F733290F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B714E1D-09A5-4093-B5BA-DBE6756BDB0B}">
      <dgm:prSet/>
      <dgm:spPr/>
      <dgm:t>
        <a:bodyPr/>
        <a:lstStyle/>
        <a:p>
          <a:r>
            <a:rPr lang="en-US"/>
            <a:t>YARN</a:t>
          </a:r>
        </a:p>
      </dgm:t>
    </dgm:pt>
    <dgm:pt modelId="{1BFC54AA-B292-4337-9253-F15FC6CB9001}" type="parTrans" cxnId="{FC28400D-4B87-4724-A5FD-6CB31B6ABB2C}">
      <dgm:prSet/>
      <dgm:spPr/>
      <dgm:t>
        <a:bodyPr/>
        <a:lstStyle/>
        <a:p>
          <a:endParaRPr lang="en-US"/>
        </a:p>
      </dgm:t>
    </dgm:pt>
    <dgm:pt modelId="{63ABC64B-3E07-4D1C-9C83-43DED877E0D5}" type="sibTrans" cxnId="{FC28400D-4B87-4724-A5FD-6CB31B6ABB2C}">
      <dgm:prSet/>
      <dgm:spPr/>
      <dgm:t>
        <a:bodyPr/>
        <a:lstStyle/>
        <a:p>
          <a:endParaRPr lang="en-US"/>
        </a:p>
      </dgm:t>
    </dgm:pt>
    <dgm:pt modelId="{0BBC7142-6E16-42A1-91E0-68E3D65B9EAD}">
      <dgm:prSet/>
      <dgm:spPr/>
      <dgm:t>
        <a:bodyPr/>
        <a:lstStyle/>
        <a:p>
          <a:r>
            <a:rPr lang="en-US" dirty="0"/>
            <a:t>YARN stands for “Yet Another Resource Negotiator” added recently in Hadoop in the year 2013.</a:t>
          </a:r>
        </a:p>
      </dgm:t>
    </dgm:pt>
    <dgm:pt modelId="{A4AB31C7-3012-41C4-BCB6-6C6D320A1D75}" type="parTrans" cxnId="{DF732E06-898D-4500-BA5E-137B79D0A76C}">
      <dgm:prSet/>
      <dgm:spPr/>
      <dgm:t>
        <a:bodyPr/>
        <a:lstStyle/>
        <a:p>
          <a:endParaRPr lang="en-US"/>
        </a:p>
      </dgm:t>
    </dgm:pt>
    <dgm:pt modelId="{DA4319FD-D2D7-4257-9519-C0D269889315}" type="sibTrans" cxnId="{DF732E06-898D-4500-BA5E-137B79D0A76C}">
      <dgm:prSet/>
      <dgm:spPr/>
      <dgm:t>
        <a:bodyPr/>
        <a:lstStyle/>
        <a:p>
          <a:endParaRPr lang="en-US"/>
        </a:p>
      </dgm:t>
    </dgm:pt>
    <dgm:pt modelId="{33F68D01-EEEE-434B-B04B-86F73C084506}">
      <dgm:prSet/>
      <dgm:spPr/>
      <dgm:t>
        <a:bodyPr/>
        <a:lstStyle/>
        <a:p>
          <a:r>
            <a:rPr lang="en-US"/>
            <a:t>Relieve</a:t>
          </a:r>
        </a:p>
      </dgm:t>
    </dgm:pt>
    <dgm:pt modelId="{F1EFD7D3-78FA-4D7E-A75A-89F4EA88EEE5}" type="parTrans" cxnId="{928E4551-29F7-4FDC-B335-AE56CADDD2AD}">
      <dgm:prSet/>
      <dgm:spPr/>
      <dgm:t>
        <a:bodyPr/>
        <a:lstStyle/>
        <a:p>
          <a:endParaRPr lang="en-US"/>
        </a:p>
      </dgm:t>
    </dgm:pt>
    <dgm:pt modelId="{406217A3-F213-40DE-9106-F1E0ABA977B5}" type="sibTrans" cxnId="{928E4551-29F7-4FDC-B335-AE56CADDD2AD}">
      <dgm:prSet/>
      <dgm:spPr/>
      <dgm:t>
        <a:bodyPr/>
        <a:lstStyle/>
        <a:p>
          <a:endParaRPr lang="en-US"/>
        </a:p>
      </dgm:t>
    </dgm:pt>
    <dgm:pt modelId="{0B74C0DB-731D-4EE1-B7D7-121D37F6477C}">
      <dgm:prSet/>
      <dgm:spPr/>
      <dgm:t>
        <a:bodyPr/>
        <a:lstStyle/>
        <a:p>
          <a:r>
            <a:rPr lang="en-US"/>
            <a:t>Relieve MapReduce by taking over the responsibility of Resource Management and Job Scheduling</a:t>
          </a:r>
        </a:p>
      </dgm:t>
    </dgm:pt>
    <dgm:pt modelId="{85148F33-2B37-465F-ABD2-02BC55E97EA8}" type="parTrans" cxnId="{975DEB1C-8E95-4219-B071-0CB3E790C274}">
      <dgm:prSet/>
      <dgm:spPr/>
      <dgm:t>
        <a:bodyPr/>
        <a:lstStyle/>
        <a:p>
          <a:endParaRPr lang="en-US"/>
        </a:p>
      </dgm:t>
    </dgm:pt>
    <dgm:pt modelId="{A87D26F3-98CC-4866-8A2A-4A8882645CD8}" type="sibTrans" cxnId="{975DEB1C-8E95-4219-B071-0CB3E790C274}">
      <dgm:prSet/>
      <dgm:spPr/>
      <dgm:t>
        <a:bodyPr/>
        <a:lstStyle/>
        <a:p>
          <a:endParaRPr lang="en-US"/>
        </a:p>
      </dgm:t>
    </dgm:pt>
    <dgm:pt modelId="{2F553BC5-F1E2-4437-AF3F-C7B2AC539E06}">
      <dgm:prSet/>
      <dgm:spPr/>
      <dgm:t>
        <a:bodyPr/>
        <a:lstStyle/>
        <a:p>
          <a:r>
            <a:rPr lang="en-US" dirty="0"/>
            <a:t>Non-Map Reduce</a:t>
          </a:r>
        </a:p>
      </dgm:t>
    </dgm:pt>
    <dgm:pt modelId="{75A31BEE-0AB6-4A8D-93C8-0AED097FCE53}" type="parTrans" cxnId="{F51C7B4C-6E3F-4336-ACCB-4E33D0DD275D}">
      <dgm:prSet/>
      <dgm:spPr/>
      <dgm:t>
        <a:bodyPr/>
        <a:lstStyle/>
        <a:p>
          <a:endParaRPr lang="en-US"/>
        </a:p>
      </dgm:t>
    </dgm:pt>
    <dgm:pt modelId="{48F078E5-140C-44A3-B337-7F6B232BDA44}" type="sibTrans" cxnId="{F51C7B4C-6E3F-4336-ACCB-4E33D0DD275D}">
      <dgm:prSet/>
      <dgm:spPr/>
      <dgm:t>
        <a:bodyPr/>
        <a:lstStyle/>
        <a:p>
          <a:endParaRPr lang="en-US"/>
        </a:p>
      </dgm:t>
    </dgm:pt>
    <dgm:pt modelId="{44BFD15E-B829-432A-86A1-90A683068203}">
      <dgm:prSet/>
      <dgm:spPr/>
      <dgm:t>
        <a:bodyPr/>
        <a:lstStyle/>
        <a:p>
          <a:r>
            <a:rPr lang="en-US"/>
            <a:t>YARN started to give Hadoop the ability to run non-MapReduce jobs within the Hadoop framework.</a:t>
          </a:r>
        </a:p>
      </dgm:t>
    </dgm:pt>
    <dgm:pt modelId="{18376ADF-CAF7-4C13-84CB-926912838D18}" type="parTrans" cxnId="{40C7D39D-3FD6-4DF7-80B4-A0C53D5817BA}">
      <dgm:prSet/>
      <dgm:spPr/>
      <dgm:t>
        <a:bodyPr/>
        <a:lstStyle/>
        <a:p>
          <a:endParaRPr lang="en-US"/>
        </a:p>
      </dgm:t>
    </dgm:pt>
    <dgm:pt modelId="{C42913F2-4F7D-41F4-BED4-81F864B8F04A}" type="sibTrans" cxnId="{40C7D39D-3FD6-4DF7-80B4-A0C53D5817BA}">
      <dgm:prSet/>
      <dgm:spPr/>
      <dgm:t>
        <a:bodyPr/>
        <a:lstStyle/>
        <a:p>
          <a:endParaRPr lang="en-US"/>
        </a:p>
      </dgm:t>
    </dgm:pt>
    <dgm:pt modelId="{38202B37-F748-4DC4-B640-063104691957}" type="pres">
      <dgm:prSet presAssocID="{12C54EC2-3114-4182-8BB3-083F733290F8}" presName="Name0" presStyleCnt="0">
        <dgm:presLayoutVars>
          <dgm:dir/>
          <dgm:animLvl val="lvl"/>
          <dgm:resizeHandles val="exact"/>
        </dgm:presLayoutVars>
      </dgm:prSet>
      <dgm:spPr/>
    </dgm:pt>
    <dgm:pt modelId="{0272FEC7-6A97-4A01-9418-ABF6359A4526}" type="pres">
      <dgm:prSet presAssocID="{2F553BC5-F1E2-4437-AF3F-C7B2AC539E06}" presName="boxAndChildren" presStyleCnt="0"/>
      <dgm:spPr/>
    </dgm:pt>
    <dgm:pt modelId="{284E8E2E-B980-473D-A238-D7648A949F2F}" type="pres">
      <dgm:prSet presAssocID="{2F553BC5-F1E2-4437-AF3F-C7B2AC539E06}" presName="parentTextBox" presStyleLbl="alignNode1" presStyleIdx="0" presStyleCnt="3"/>
      <dgm:spPr/>
    </dgm:pt>
    <dgm:pt modelId="{624AF8BF-7F73-400E-BC96-19CE6A6280AC}" type="pres">
      <dgm:prSet presAssocID="{2F553BC5-F1E2-4437-AF3F-C7B2AC539E06}" presName="descendantBox" presStyleLbl="bgAccFollowNode1" presStyleIdx="0" presStyleCnt="3"/>
      <dgm:spPr/>
    </dgm:pt>
    <dgm:pt modelId="{E3084ABE-491E-4216-933B-3C6D3BF58ADE}" type="pres">
      <dgm:prSet presAssocID="{406217A3-F213-40DE-9106-F1E0ABA977B5}" presName="sp" presStyleCnt="0"/>
      <dgm:spPr/>
    </dgm:pt>
    <dgm:pt modelId="{E912938E-00F2-4F85-9DE7-F28591906CD8}" type="pres">
      <dgm:prSet presAssocID="{33F68D01-EEEE-434B-B04B-86F73C084506}" presName="arrowAndChildren" presStyleCnt="0"/>
      <dgm:spPr/>
    </dgm:pt>
    <dgm:pt modelId="{101E96B6-7ED8-439F-A77A-B30B1354B23C}" type="pres">
      <dgm:prSet presAssocID="{33F68D01-EEEE-434B-B04B-86F73C084506}" presName="parentTextArrow" presStyleLbl="node1" presStyleIdx="0" presStyleCnt="0"/>
      <dgm:spPr/>
    </dgm:pt>
    <dgm:pt modelId="{F7944559-A5B1-42EE-A8DE-83D0561A9AC7}" type="pres">
      <dgm:prSet presAssocID="{33F68D01-EEEE-434B-B04B-86F73C084506}" presName="arrow" presStyleLbl="alignNode1" presStyleIdx="1" presStyleCnt="3"/>
      <dgm:spPr/>
    </dgm:pt>
    <dgm:pt modelId="{AFEEE4BA-4C6B-4169-AFDB-5801A73D035D}" type="pres">
      <dgm:prSet presAssocID="{33F68D01-EEEE-434B-B04B-86F73C084506}" presName="descendantArrow" presStyleLbl="bgAccFollowNode1" presStyleIdx="1" presStyleCnt="3"/>
      <dgm:spPr/>
    </dgm:pt>
    <dgm:pt modelId="{03DF6AF3-DDC5-4FC2-90E2-11827B8C5D4F}" type="pres">
      <dgm:prSet presAssocID="{63ABC64B-3E07-4D1C-9C83-43DED877E0D5}" presName="sp" presStyleCnt="0"/>
      <dgm:spPr/>
    </dgm:pt>
    <dgm:pt modelId="{B8D3CEBA-5243-4712-8E88-AE4DF42B4FB0}" type="pres">
      <dgm:prSet presAssocID="{3B714E1D-09A5-4093-B5BA-DBE6756BDB0B}" presName="arrowAndChildren" presStyleCnt="0"/>
      <dgm:spPr/>
    </dgm:pt>
    <dgm:pt modelId="{818D64B6-921C-4950-BAC5-10996C1DAB76}" type="pres">
      <dgm:prSet presAssocID="{3B714E1D-09A5-4093-B5BA-DBE6756BDB0B}" presName="parentTextArrow" presStyleLbl="node1" presStyleIdx="0" presStyleCnt="0"/>
      <dgm:spPr/>
    </dgm:pt>
    <dgm:pt modelId="{1A650EE6-EEF0-41F2-8C8B-04E414202F0B}" type="pres">
      <dgm:prSet presAssocID="{3B714E1D-09A5-4093-B5BA-DBE6756BDB0B}" presName="arrow" presStyleLbl="alignNode1" presStyleIdx="2" presStyleCnt="3"/>
      <dgm:spPr/>
    </dgm:pt>
    <dgm:pt modelId="{BEAC81D7-EB77-4799-AA04-46FAFF39898D}" type="pres">
      <dgm:prSet presAssocID="{3B714E1D-09A5-4093-B5BA-DBE6756BDB0B}" presName="descendantArrow" presStyleLbl="bgAccFollowNode1" presStyleIdx="2" presStyleCnt="3"/>
      <dgm:spPr/>
    </dgm:pt>
  </dgm:ptLst>
  <dgm:cxnLst>
    <dgm:cxn modelId="{FEAD9601-0377-4388-92CB-1B82C11FA78B}" type="presOf" srcId="{12C54EC2-3114-4182-8BB3-083F733290F8}" destId="{38202B37-F748-4DC4-B640-063104691957}" srcOrd="0" destOrd="0" presId="urn:microsoft.com/office/officeart/2016/7/layout/VerticalDownArrowProcess"/>
    <dgm:cxn modelId="{DF732E06-898D-4500-BA5E-137B79D0A76C}" srcId="{3B714E1D-09A5-4093-B5BA-DBE6756BDB0B}" destId="{0BBC7142-6E16-42A1-91E0-68E3D65B9EAD}" srcOrd="0" destOrd="0" parTransId="{A4AB31C7-3012-41C4-BCB6-6C6D320A1D75}" sibTransId="{DA4319FD-D2D7-4257-9519-C0D269889315}"/>
    <dgm:cxn modelId="{FC28400D-4B87-4724-A5FD-6CB31B6ABB2C}" srcId="{12C54EC2-3114-4182-8BB3-083F733290F8}" destId="{3B714E1D-09A5-4093-B5BA-DBE6756BDB0B}" srcOrd="0" destOrd="0" parTransId="{1BFC54AA-B292-4337-9253-F15FC6CB9001}" sibTransId="{63ABC64B-3E07-4D1C-9C83-43DED877E0D5}"/>
    <dgm:cxn modelId="{8B9B7817-D9EF-412A-A1C4-0F4F1F06B52F}" type="presOf" srcId="{2F553BC5-F1E2-4437-AF3F-C7B2AC539E06}" destId="{284E8E2E-B980-473D-A238-D7648A949F2F}" srcOrd="0" destOrd="0" presId="urn:microsoft.com/office/officeart/2016/7/layout/VerticalDownArrowProcess"/>
    <dgm:cxn modelId="{975DEB1C-8E95-4219-B071-0CB3E790C274}" srcId="{33F68D01-EEEE-434B-B04B-86F73C084506}" destId="{0B74C0DB-731D-4EE1-B7D7-121D37F6477C}" srcOrd="0" destOrd="0" parTransId="{85148F33-2B37-465F-ABD2-02BC55E97EA8}" sibTransId="{A87D26F3-98CC-4866-8A2A-4A8882645CD8}"/>
    <dgm:cxn modelId="{F51C7B4C-6E3F-4336-ACCB-4E33D0DD275D}" srcId="{12C54EC2-3114-4182-8BB3-083F733290F8}" destId="{2F553BC5-F1E2-4437-AF3F-C7B2AC539E06}" srcOrd="2" destOrd="0" parTransId="{75A31BEE-0AB6-4A8D-93C8-0AED097FCE53}" sibTransId="{48F078E5-140C-44A3-B337-7F6B232BDA44}"/>
    <dgm:cxn modelId="{928E4551-29F7-4FDC-B335-AE56CADDD2AD}" srcId="{12C54EC2-3114-4182-8BB3-083F733290F8}" destId="{33F68D01-EEEE-434B-B04B-86F73C084506}" srcOrd="1" destOrd="0" parTransId="{F1EFD7D3-78FA-4D7E-A75A-89F4EA88EEE5}" sibTransId="{406217A3-F213-40DE-9106-F1E0ABA977B5}"/>
    <dgm:cxn modelId="{690F2F53-AF39-48B2-9D24-13E2EB798B66}" type="presOf" srcId="{3B714E1D-09A5-4093-B5BA-DBE6756BDB0B}" destId="{1A650EE6-EEF0-41F2-8C8B-04E414202F0B}" srcOrd="1" destOrd="0" presId="urn:microsoft.com/office/officeart/2016/7/layout/VerticalDownArrowProcess"/>
    <dgm:cxn modelId="{A657CC53-D559-4F50-95E2-A61E4C151E15}" type="presOf" srcId="{3B714E1D-09A5-4093-B5BA-DBE6756BDB0B}" destId="{818D64B6-921C-4950-BAC5-10996C1DAB76}" srcOrd="0" destOrd="0" presId="urn:microsoft.com/office/officeart/2016/7/layout/VerticalDownArrowProcess"/>
    <dgm:cxn modelId="{5E797D85-A15C-44FA-BFDB-96B795109FDD}" type="presOf" srcId="{0B74C0DB-731D-4EE1-B7D7-121D37F6477C}" destId="{AFEEE4BA-4C6B-4169-AFDB-5801A73D035D}" srcOrd="0" destOrd="0" presId="urn:microsoft.com/office/officeart/2016/7/layout/VerticalDownArrowProcess"/>
    <dgm:cxn modelId="{6EA69995-A46C-41D0-AB3D-6C7E6BB7EA1B}" type="presOf" srcId="{44BFD15E-B829-432A-86A1-90A683068203}" destId="{624AF8BF-7F73-400E-BC96-19CE6A6280AC}" srcOrd="0" destOrd="0" presId="urn:microsoft.com/office/officeart/2016/7/layout/VerticalDownArrowProcess"/>
    <dgm:cxn modelId="{9CB6759A-1248-4A54-8CDC-B73BD84E89CD}" type="presOf" srcId="{0BBC7142-6E16-42A1-91E0-68E3D65B9EAD}" destId="{BEAC81D7-EB77-4799-AA04-46FAFF39898D}" srcOrd="0" destOrd="0" presId="urn:microsoft.com/office/officeart/2016/7/layout/VerticalDownArrowProcess"/>
    <dgm:cxn modelId="{40C7D39D-3FD6-4DF7-80B4-A0C53D5817BA}" srcId="{2F553BC5-F1E2-4437-AF3F-C7B2AC539E06}" destId="{44BFD15E-B829-432A-86A1-90A683068203}" srcOrd="0" destOrd="0" parTransId="{18376ADF-CAF7-4C13-84CB-926912838D18}" sibTransId="{C42913F2-4F7D-41F4-BED4-81F864B8F04A}"/>
    <dgm:cxn modelId="{EC7B2FB7-AACE-4696-8565-5CBA9A506631}" type="presOf" srcId="{33F68D01-EEEE-434B-B04B-86F73C084506}" destId="{101E96B6-7ED8-439F-A77A-B30B1354B23C}" srcOrd="0" destOrd="0" presId="urn:microsoft.com/office/officeart/2016/7/layout/VerticalDownArrowProcess"/>
    <dgm:cxn modelId="{124306D9-C51A-46F5-AE41-C1F9A3581838}" type="presOf" srcId="{33F68D01-EEEE-434B-B04B-86F73C084506}" destId="{F7944559-A5B1-42EE-A8DE-83D0561A9AC7}" srcOrd="1" destOrd="0" presId="urn:microsoft.com/office/officeart/2016/7/layout/VerticalDownArrowProcess"/>
    <dgm:cxn modelId="{3AD4513D-E664-4BCB-8876-10AD971E0604}" type="presParOf" srcId="{38202B37-F748-4DC4-B640-063104691957}" destId="{0272FEC7-6A97-4A01-9418-ABF6359A4526}" srcOrd="0" destOrd="0" presId="urn:microsoft.com/office/officeart/2016/7/layout/VerticalDownArrowProcess"/>
    <dgm:cxn modelId="{661A0E83-F9AF-475F-BF7D-BDE9C7B889C7}" type="presParOf" srcId="{0272FEC7-6A97-4A01-9418-ABF6359A4526}" destId="{284E8E2E-B980-473D-A238-D7648A949F2F}" srcOrd="0" destOrd="0" presId="urn:microsoft.com/office/officeart/2016/7/layout/VerticalDownArrowProcess"/>
    <dgm:cxn modelId="{B0A973F0-CCE6-4BA3-BDA1-348F11F3728B}" type="presParOf" srcId="{0272FEC7-6A97-4A01-9418-ABF6359A4526}" destId="{624AF8BF-7F73-400E-BC96-19CE6A6280AC}" srcOrd="1" destOrd="0" presId="urn:microsoft.com/office/officeart/2016/7/layout/VerticalDownArrowProcess"/>
    <dgm:cxn modelId="{7777BB18-ACE6-4577-B5BA-2304083BC7A5}" type="presParOf" srcId="{38202B37-F748-4DC4-B640-063104691957}" destId="{E3084ABE-491E-4216-933B-3C6D3BF58ADE}" srcOrd="1" destOrd="0" presId="urn:microsoft.com/office/officeart/2016/7/layout/VerticalDownArrowProcess"/>
    <dgm:cxn modelId="{1E449C34-FE83-40B0-AA63-7AE927FF312A}" type="presParOf" srcId="{38202B37-F748-4DC4-B640-063104691957}" destId="{E912938E-00F2-4F85-9DE7-F28591906CD8}" srcOrd="2" destOrd="0" presId="urn:microsoft.com/office/officeart/2016/7/layout/VerticalDownArrowProcess"/>
    <dgm:cxn modelId="{3CB85BF5-D687-4D9C-83DE-CCE2C7A57E2E}" type="presParOf" srcId="{E912938E-00F2-4F85-9DE7-F28591906CD8}" destId="{101E96B6-7ED8-439F-A77A-B30B1354B23C}" srcOrd="0" destOrd="0" presId="urn:microsoft.com/office/officeart/2016/7/layout/VerticalDownArrowProcess"/>
    <dgm:cxn modelId="{FF635DBF-EAF2-46DA-A772-23687E1C95B1}" type="presParOf" srcId="{E912938E-00F2-4F85-9DE7-F28591906CD8}" destId="{F7944559-A5B1-42EE-A8DE-83D0561A9AC7}" srcOrd="1" destOrd="0" presId="urn:microsoft.com/office/officeart/2016/7/layout/VerticalDownArrowProcess"/>
    <dgm:cxn modelId="{B5F69EF8-5CDE-4762-99F9-299F15D3DD06}" type="presParOf" srcId="{E912938E-00F2-4F85-9DE7-F28591906CD8}" destId="{AFEEE4BA-4C6B-4169-AFDB-5801A73D035D}" srcOrd="2" destOrd="0" presId="urn:microsoft.com/office/officeart/2016/7/layout/VerticalDownArrowProcess"/>
    <dgm:cxn modelId="{0CA8E6AA-BE85-4FAB-B753-B27851C54A1F}" type="presParOf" srcId="{38202B37-F748-4DC4-B640-063104691957}" destId="{03DF6AF3-DDC5-4FC2-90E2-11827B8C5D4F}" srcOrd="3" destOrd="0" presId="urn:microsoft.com/office/officeart/2016/7/layout/VerticalDownArrowProcess"/>
    <dgm:cxn modelId="{9A9CB688-37DC-4BE7-BDEC-789C0DBC533F}" type="presParOf" srcId="{38202B37-F748-4DC4-B640-063104691957}" destId="{B8D3CEBA-5243-4712-8E88-AE4DF42B4FB0}" srcOrd="4" destOrd="0" presId="urn:microsoft.com/office/officeart/2016/7/layout/VerticalDownArrowProcess"/>
    <dgm:cxn modelId="{3D64C3DC-5403-43FA-BFD7-E36F19730CA3}" type="presParOf" srcId="{B8D3CEBA-5243-4712-8E88-AE4DF42B4FB0}" destId="{818D64B6-921C-4950-BAC5-10996C1DAB76}" srcOrd="0" destOrd="0" presId="urn:microsoft.com/office/officeart/2016/7/layout/VerticalDownArrowProcess"/>
    <dgm:cxn modelId="{256F7197-3AC7-4D75-938D-B83195868736}" type="presParOf" srcId="{B8D3CEBA-5243-4712-8E88-AE4DF42B4FB0}" destId="{1A650EE6-EEF0-41F2-8C8B-04E414202F0B}" srcOrd="1" destOrd="0" presId="urn:microsoft.com/office/officeart/2016/7/layout/VerticalDownArrowProcess"/>
    <dgm:cxn modelId="{B4119CE7-9DDB-4CB3-A86C-431846F2DE95}" type="presParOf" srcId="{B8D3CEBA-5243-4712-8E88-AE4DF42B4FB0}" destId="{BEAC81D7-EB77-4799-AA04-46FAFF39898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D93D1-9B75-48B0-9BF7-4163554D3973}">
      <dsp:nvSpPr>
        <dsp:cNvPr id="0" name=""/>
        <dsp:cNvSpPr/>
      </dsp:nvSpPr>
      <dsp:spPr>
        <a:xfrm>
          <a:off x="1069" y="820956"/>
          <a:ext cx="2034610" cy="1017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In Hadoop 2.0 fundamental change to Hadoop architecture was made.</a:t>
          </a:r>
          <a:endParaRPr lang="en-US" sz="1500" kern="1200"/>
        </a:p>
      </dsp:txBody>
      <dsp:txXfrm>
        <a:off x="30865" y="850752"/>
        <a:ext cx="1975018" cy="957713"/>
      </dsp:txXfrm>
    </dsp:sp>
    <dsp:sp modelId="{9600ECEC-FD04-4F52-8ED8-804B439263CC}">
      <dsp:nvSpPr>
        <dsp:cNvPr id="0" name=""/>
        <dsp:cNvSpPr/>
      </dsp:nvSpPr>
      <dsp:spPr>
        <a:xfrm>
          <a:off x="1069" y="1990857"/>
          <a:ext cx="2034610" cy="1017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The map reduce framework</a:t>
          </a:r>
          <a:endParaRPr lang="en-US" sz="1500" kern="1200"/>
        </a:p>
      </dsp:txBody>
      <dsp:txXfrm>
        <a:off x="30865" y="2020653"/>
        <a:ext cx="1975018" cy="957713"/>
      </dsp:txXfrm>
    </dsp:sp>
    <dsp:sp modelId="{11501B1C-5454-4AB7-B298-5634316E8E22}">
      <dsp:nvSpPr>
        <dsp:cNvPr id="0" name=""/>
        <dsp:cNvSpPr/>
      </dsp:nvSpPr>
      <dsp:spPr>
        <a:xfrm rot="19457599">
          <a:off x="1941475" y="2186292"/>
          <a:ext cx="1002252" cy="41484"/>
        </a:xfrm>
        <a:custGeom>
          <a:avLst/>
          <a:gdLst/>
          <a:ahLst/>
          <a:cxnLst/>
          <a:rect l="0" t="0" r="0" b="0"/>
          <a:pathLst>
            <a:path>
              <a:moveTo>
                <a:pt x="0" y="20742"/>
              </a:moveTo>
              <a:lnTo>
                <a:pt x="1002252" y="207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7545" y="2181978"/>
        <a:ext cx="50112" cy="50112"/>
      </dsp:txXfrm>
    </dsp:sp>
    <dsp:sp modelId="{8C6E2B9B-5451-40EC-9314-DDF7EFC42DA4}">
      <dsp:nvSpPr>
        <dsp:cNvPr id="0" name=""/>
        <dsp:cNvSpPr/>
      </dsp:nvSpPr>
      <dsp:spPr>
        <a:xfrm>
          <a:off x="2849523" y="1405907"/>
          <a:ext cx="2034610" cy="1017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Map Reduce-defines what operation to perform on data</a:t>
          </a:r>
          <a:endParaRPr lang="en-US" sz="1500" kern="1200"/>
        </a:p>
      </dsp:txBody>
      <dsp:txXfrm>
        <a:off x="2879319" y="1435703"/>
        <a:ext cx="1975018" cy="957713"/>
      </dsp:txXfrm>
    </dsp:sp>
    <dsp:sp modelId="{FB2E2B70-8FCD-49D0-BA45-54208D4E6A53}">
      <dsp:nvSpPr>
        <dsp:cNvPr id="0" name=""/>
        <dsp:cNvSpPr/>
      </dsp:nvSpPr>
      <dsp:spPr>
        <a:xfrm rot="2142401">
          <a:off x="1941475" y="2771243"/>
          <a:ext cx="1002252" cy="41484"/>
        </a:xfrm>
        <a:custGeom>
          <a:avLst/>
          <a:gdLst/>
          <a:ahLst/>
          <a:cxnLst/>
          <a:rect l="0" t="0" r="0" b="0"/>
          <a:pathLst>
            <a:path>
              <a:moveTo>
                <a:pt x="0" y="20742"/>
              </a:moveTo>
              <a:lnTo>
                <a:pt x="1002252" y="207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7545" y="2766929"/>
        <a:ext cx="50112" cy="50112"/>
      </dsp:txXfrm>
    </dsp:sp>
    <dsp:sp modelId="{3E63DAE5-9876-498E-B39C-7B86D5B50695}">
      <dsp:nvSpPr>
        <dsp:cNvPr id="0" name=""/>
        <dsp:cNvSpPr/>
      </dsp:nvSpPr>
      <dsp:spPr>
        <a:xfrm>
          <a:off x="2849523" y="2575808"/>
          <a:ext cx="2034610" cy="1017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Yarn-defines how those operations are to be scheduled and run on the clusters.</a:t>
          </a:r>
          <a:endParaRPr lang="en-US" sz="1500" kern="1200" dirty="0"/>
        </a:p>
      </dsp:txBody>
      <dsp:txXfrm>
        <a:off x="2879319" y="2605604"/>
        <a:ext cx="1975018" cy="957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190F1-03B5-453A-B5C5-B9494F69E4DF}">
      <dsp:nvSpPr>
        <dsp:cNvPr id="0" name=""/>
        <dsp:cNvSpPr/>
      </dsp:nvSpPr>
      <dsp:spPr>
        <a:xfrm>
          <a:off x="656297" y="424115"/>
          <a:ext cx="1818562" cy="1818562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DB343B0-1A43-4878-BC29-7129F1430FD7}">
      <dsp:nvSpPr>
        <dsp:cNvPr id="0" name=""/>
        <dsp:cNvSpPr/>
      </dsp:nvSpPr>
      <dsp:spPr>
        <a:xfrm>
          <a:off x="1043859" y="811677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59A65F-E563-4437-AD1F-F68C62536BE6}">
      <dsp:nvSpPr>
        <dsp:cNvPr id="0" name=""/>
        <dsp:cNvSpPr/>
      </dsp:nvSpPr>
      <dsp:spPr>
        <a:xfrm>
          <a:off x="74953" y="280911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b="1" kern="1200" dirty="0"/>
            <a:t>Scalability</a:t>
          </a:r>
          <a:endParaRPr lang="en-US" sz="1700" b="1" kern="1200" dirty="0"/>
        </a:p>
      </dsp:txBody>
      <dsp:txXfrm>
        <a:off x="74953" y="2809115"/>
        <a:ext cx="2981250" cy="720000"/>
      </dsp:txXfrm>
    </dsp:sp>
    <dsp:sp modelId="{02C84109-2DA4-4389-B03A-6DA52D388740}">
      <dsp:nvSpPr>
        <dsp:cNvPr id="0" name=""/>
        <dsp:cNvSpPr/>
      </dsp:nvSpPr>
      <dsp:spPr>
        <a:xfrm>
          <a:off x="4159265" y="424115"/>
          <a:ext cx="1818562" cy="1818562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9526FFF-390E-4E98-AF81-7F9ED218BA00}">
      <dsp:nvSpPr>
        <dsp:cNvPr id="0" name=""/>
        <dsp:cNvSpPr/>
      </dsp:nvSpPr>
      <dsp:spPr>
        <a:xfrm>
          <a:off x="4546828" y="811677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141F6E-E228-4FAE-A25A-E11FD8F8D1C5}">
      <dsp:nvSpPr>
        <dsp:cNvPr id="0" name=""/>
        <dsp:cNvSpPr/>
      </dsp:nvSpPr>
      <dsp:spPr>
        <a:xfrm>
          <a:off x="3577922" y="280911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b="1" kern="1200" dirty="0"/>
            <a:t>Efficient utilization of resources</a:t>
          </a:r>
          <a:endParaRPr lang="en-US" sz="1700" b="1" kern="1200" dirty="0"/>
        </a:p>
      </dsp:txBody>
      <dsp:txXfrm>
        <a:off x="3577922" y="2809115"/>
        <a:ext cx="2981250" cy="720000"/>
      </dsp:txXfrm>
    </dsp:sp>
    <dsp:sp modelId="{4CE80095-5C34-4D06-9654-D9BFC4E46EE2}">
      <dsp:nvSpPr>
        <dsp:cNvPr id="0" name=""/>
        <dsp:cNvSpPr/>
      </dsp:nvSpPr>
      <dsp:spPr>
        <a:xfrm>
          <a:off x="7662234" y="424115"/>
          <a:ext cx="1818562" cy="1818562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3D40CE4-7A16-4A86-8395-43E252CF2690}">
      <dsp:nvSpPr>
        <dsp:cNvPr id="0" name=""/>
        <dsp:cNvSpPr/>
      </dsp:nvSpPr>
      <dsp:spPr>
        <a:xfrm>
          <a:off x="8049797" y="811677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A73E8A-0A75-455E-8890-5232F66572DE}">
      <dsp:nvSpPr>
        <dsp:cNvPr id="0" name=""/>
        <dsp:cNvSpPr/>
      </dsp:nvSpPr>
      <dsp:spPr>
        <a:xfrm>
          <a:off x="7080890" y="280911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b="1" kern="1200" dirty="0"/>
            <a:t>Hadoop isn’t restricted to Map reduce paradigm</a:t>
          </a:r>
          <a:endParaRPr lang="en-US" sz="1700" b="1" kern="1200" dirty="0"/>
        </a:p>
      </dsp:txBody>
      <dsp:txXfrm>
        <a:off x="7080890" y="2809115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84108-B167-438D-BBF0-61615196D277}">
      <dsp:nvSpPr>
        <dsp:cNvPr id="0" name=""/>
        <dsp:cNvSpPr/>
      </dsp:nvSpPr>
      <dsp:spPr>
        <a:xfrm>
          <a:off x="0" y="105646"/>
          <a:ext cx="7886700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Limits scalability</a:t>
          </a:r>
        </a:p>
      </dsp:txBody>
      <dsp:txXfrm>
        <a:off x="26387" y="132033"/>
        <a:ext cx="7833926" cy="487766"/>
      </dsp:txXfrm>
    </dsp:sp>
    <dsp:sp modelId="{7F696F20-2D0B-4768-9C29-39E02C468A34}">
      <dsp:nvSpPr>
        <dsp:cNvPr id="0" name=""/>
        <dsp:cNvSpPr/>
      </dsp:nvSpPr>
      <dsp:spPr>
        <a:xfrm>
          <a:off x="0" y="646186"/>
          <a:ext cx="7886700" cy="54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Job tracker runs on a single machine and is responsible for cluster management, scheduling and monitoring</a:t>
          </a:r>
        </a:p>
      </dsp:txBody>
      <dsp:txXfrm>
        <a:off x="0" y="646186"/>
        <a:ext cx="7886700" cy="543375"/>
      </dsp:txXfrm>
    </dsp:sp>
    <dsp:sp modelId="{0D996A95-2951-4301-8F8A-C4D14DD0DF5B}">
      <dsp:nvSpPr>
        <dsp:cNvPr id="0" name=""/>
        <dsp:cNvSpPr/>
      </dsp:nvSpPr>
      <dsp:spPr>
        <a:xfrm>
          <a:off x="0" y="1189561"/>
          <a:ext cx="7886700" cy="540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Availability</a:t>
          </a:r>
        </a:p>
      </dsp:txBody>
      <dsp:txXfrm>
        <a:off x="26387" y="1215948"/>
        <a:ext cx="7833926" cy="487766"/>
      </dsp:txXfrm>
    </dsp:sp>
    <dsp:sp modelId="{F512C579-E225-4E85-A129-23EC14477043}">
      <dsp:nvSpPr>
        <dsp:cNvPr id="0" name=""/>
        <dsp:cNvSpPr/>
      </dsp:nvSpPr>
      <dsp:spPr>
        <a:xfrm>
          <a:off x="0" y="1730101"/>
          <a:ext cx="78867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JobTracker is the single point of availability/failure</a:t>
          </a:r>
        </a:p>
      </dsp:txBody>
      <dsp:txXfrm>
        <a:off x="0" y="1730101"/>
        <a:ext cx="7886700" cy="347760"/>
      </dsp:txXfrm>
    </dsp:sp>
    <dsp:sp modelId="{CE66463C-EC62-46EC-A7F0-1AEBE96A1193}">
      <dsp:nvSpPr>
        <dsp:cNvPr id="0" name=""/>
        <dsp:cNvSpPr/>
      </dsp:nvSpPr>
      <dsp:spPr>
        <a:xfrm>
          <a:off x="0" y="2077861"/>
          <a:ext cx="7886700" cy="5405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Resource utilization problems</a:t>
          </a:r>
        </a:p>
      </dsp:txBody>
      <dsp:txXfrm>
        <a:off x="26387" y="2104248"/>
        <a:ext cx="7833926" cy="487766"/>
      </dsp:txXfrm>
    </dsp:sp>
    <dsp:sp modelId="{91A2F888-91AE-4D4A-944F-FD23F9E9174C}">
      <dsp:nvSpPr>
        <dsp:cNvPr id="0" name=""/>
        <dsp:cNvSpPr/>
      </dsp:nvSpPr>
      <dsp:spPr>
        <a:xfrm>
          <a:off x="0" y="2618401"/>
          <a:ext cx="7886700" cy="54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Predefined #map/reduce slots. Utilization issues because map slots may be full but reduce slots are free.</a:t>
          </a:r>
        </a:p>
      </dsp:txBody>
      <dsp:txXfrm>
        <a:off x="0" y="2618401"/>
        <a:ext cx="7886700" cy="543375"/>
      </dsp:txXfrm>
    </dsp:sp>
    <dsp:sp modelId="{02914B2F-036B-44FC-AA4B-7D43F7E5A306}">
      <dsp:nvSpPr>
        <dsp:cNvPr id="0" name=""/>
        <dsp:cNvSpPr/>
      </dsp:nvSpPr>
      <dsp:spPr>
        <a:xfrm>
          <a:off x="0" y="3161776"/>
          <a:ext cx="7886700" cy="540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Limitation in running MR applications</a:t>
          </a:r>
        </a:p>
      </dsp:txBody>
      <dsp:txXfrm>
        <a:off x="26387" y="3188163"/>
        <a:ext cx="7833926" cy="487766"/>
      </dsp:txXfrm>
    </dsp:sp>
    <dsp:sp modelId="{27AAF634-FC3F-4AFC-AD1C-A9A0ECA7B678}">
      <dsp:nvSpPr>
        <dsp:cNvPr id="0" name=""/>
        <dsp:cNvSpPr/>
      </dsp:nvSpPr>
      <dsp:spPr>
        <a:xfrm>
          <a:off x="0" y="3702316"/>
          <a:ext cx="7886700" cy="54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Tightly integrated with Hadoop. Only MR apps can run. Can’t coexist with other applications.</a:t>
          </a:r>
        </a:p>
      </dsp:txBody>
      <dsp:txXfrm>
        <a:off x="0" y="3702316"/>
        <a:ext cx="7886700" cy="543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E8E2E-B980-473D-A238-D7648A949F2F}">
      <dsp:nvSpPr>
        <dsp:cNvPr id="0" name=""/>
        <dsp:cNvSpPr/>
      </dsp:nvSpPr>
      <dsp:spPr>
        <a:xfrm>
          <a:off x="0" y="3322704"/>
          <a:ext cx="1885225" cy="10905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077" tIns="170688" rIns="134077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Non-Map Reduce</a:t>
          </a:r>
        </a:p>
      </dsp:txBody>
      <dsp:txXfrm>
        <a:off x="0" y="3322704"/>
        <a:ext cx="1885225" cy="1090585"/>
      </dsp:txXfrm>
    </dsp:sp>
    <dsp:sp modelId="{624AF8BF-7F73-400E-BC96-19CE6A6280AC}">
      <dsp:nvSpPr>
        <dsp:cNvPr id="0" name=""/>
        <dsp:cNvSpPr/>
      </dsp:nvSpPr>
      <dsp:spPr>
        <a:xfrm>
          <a:off x="1885225" y="3322704"/>
          <a:ext cx="5655676" cy="10905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24" tIns="228600" rIns="11472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YARN started to give Hadoop the ability to run non-MapReduce jobs within the Hadoop framework.</a:t>
          </a:r>
        </a:p>
      </dsp:txBody>
      <dsp:txXfrm>
        <a:off x="1885225" y="3322704"/>
        <a:ext cx="5655676" cy="1090585"/>
      </dsp:txXfrm>
    </dsp:sp>
    <dsp:sp modelId="{F7944559-A5B1-42EE-A8DE-83D0561A9AC7}">
      <dsp:nvSpPr>
        <dsp:cNvPr id="0" name=""/>
        <dsp:cNvSpPr/>
      </dsp:nvSpPr>
      <dsp:spPr>
        <a:xfrm rot="10800000">
          <a:off x="0" y="1661742"/>
          <a:ext cx="1885225" cy="16773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-4506193"/>
            <a:satOff val="40833"/>
            <a:lumOff val="4902"/>
            <a:alphaOff val="0"/>
          </a:schemeClr>
        </a:solidFill>
        <a:ln w="12700" cap="flat" cmpd="sng" algn="ctr">
          <a:solidFill>
            <a:schemeClr val="accent4">
              <a:hueOff val="-4506193"/>
              <a:satOff val="40833"/>
              <a:lumOff val="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077" tIns="170688" rIns="134077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Relieve</a:t>
          </a:r>
        </a:p>
      </dsp:txBody>
      <dsp:txXfrm rot="-10800000">
        <a:off x="0" y="1661742"/>
        <a:ext cx="1885225" cy="1090258"/>
      </dsp:txXfrm>
    </dsp:sp>
    <dsp:sp modelId="{AFEEE4BA-4C6B-4169-AFDB-5801A73D035D}">
      <dsp:nvSpPr>
        <dsp:cNvPr id="0" name=""/>
        <dsp:cNvSpPr/>
      </dsp:nvSpPr>
      <dsp:spPr>
        <a:xfrm>
          <a:off x="1885225" y="1661742"/>
          <a:ext cx="5655676" cy="1090258"/>
        </a:xfrm>
        <a:prstGeom prst="rect">
          <a:avLst/>
        </a:prstGeom>
        <a:solidFill>
          <a:schemeClr val="accent4">
            <a:tint val="40000"/>
            <a:alpha val="90000"/>
            <a:hueOff val="-4769792"/>
            <a:satOff val="39661"/>
            <a:lumOff val="238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769792"/>
              <a:satOff val="39661"/>
              <a:lumOff val="23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24" tIns="228600" rIns="11472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Relieve MapReduce by taking over the responsibility of Resource Management and Job Scheduling</a:t>
          </a:r>
        </a:p>
      </dsp:txBody>
      <dsp:txXfrm>
        <a:off x="1885225" y="1661742"/>
        <a:ext cx="5655676" cy="1090258"/>
      </dsp:txXfrm>
    </dsp:sp>
    <dsp:sp modelId="{1A650EE6-EEF0-41F2-8C8B-04E414202F0B}">
      <dsp:nvSpPr>
        <dsp:cNvPr id="0" name=""/>
        <dsp:cNvSpPr/>
      </dsp:nvSpPr>
      <dsp:spPr>
        <a:xfrm rot="10800000">
          <a:off x="0" y="780"/>
          <a:ext cx="1885225" cy="16773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-9012385"/>
            <a:satOff val="81666"/>
            <a:lumOff val="9804"/>
            <a:alphaOff val="0"/>
          </a:schemeClr>
        </a:solidFill>
        <a:ln w="12700" cap="flat" cmpd="sng" algn="ctr">
          <a:solidFill>
            <a:schemeClr val="accent4">
              <a:hueOff val="-9012385"/>
              <a:satOff val="81666"/>
              <a:lumOff val="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077" tIns="170688" rIns="134077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YARN</a:t>
          </a:r>
        </a:p>
      </dsp:txBody>
      <dsp:txXfrm rot="-10800000">
        <a:off x="0" y="780"/>
        <a:ext cx="1885225" cy="1090258"/>
      </dsp:txXfrm>
    </dsp:sp>
    <dsp:sp modelId="{BEAC81D7-EB77-4799-AA04-46FAFF39898D}">
      <dsp:nvSpPr>
        <dsp:cNvPr id="0" name=""/>
        <dsp:cNvSpPr/>
      </dsp:nvSpPr>
      <dsp:spPr>
        <a:xfrm>
          <a:off x="1885225" y="780"/>
          <a:ext cx="5655676" cy="1090258"/>
        </a:xfrm>
        <a:prstGeom prst="rect">
          <a:avLst/>
        </a:prstGeom>
        <a:solidFill>
          <a:schemeClr val="accent4">
            <a:tint val="40000"/>
            <a:alpha val="90000"/>
            <a:hueOff val="-9539584"/>
            <a:satOff val="79323"/>
            <a:lumOff val="476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9539584"/>
              <a:satOff val="79323"/>
              <a:lumOff val="4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24" tIns="228600" rIns="11472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YARN stands for “Yet Another Resource Negotiator” added recently in Hadoop in the year 2013.</a:t>
          </a:r>
        </a:p>
      </dsp:txBody>
      <dsp:txXfrm>
        <a:off x="1885225" y="780"/>
        <a:ext cx="5655676" cy="1090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15516-6E64-40DF-B96B-9703A34396EA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DC8CF-0F61-42FE-A1CC-00A244AF7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6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94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44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700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88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15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73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182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274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403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787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01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58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92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646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64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221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001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12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4CCD-B47D-493A-A64F-775B79F5C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12C39-793B-40C6-82C1-13111EEFE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0265-B6DF-4CFB-96C9-60BDB71B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D129-F1A6-4543-9F7F-3F61B0DD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CC52-AAD3-48C0-BD68-1A77B6FE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5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B624-F74E-4A23-88F4-848137F0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CF64-FF41-4A87-B1A8-4563FEC42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A971-B755-4B45-AA73-BF2F8B7F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A870-76DF-4E25-99CE-C8FCA5A0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9B10-70A9-4717-A888-52625189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4BA61-0E69-4581-8D13-56F32CEA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6E2C7-E5C8-4FE7-B66A-66B59BCC0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C95D-9630-4A49-99A5-F878DCD8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702EE-5A70-4CE4-8B39-5B72DD56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1F9A-5207-481C-BE96-98588A7A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3288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3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248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669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2184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150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396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9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0B82-8257-4443-A5D2-13280DC1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53D1-871D-4E6E-8A2F-52A60F1A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84B1-CB53-4E34-9CF6-0C48AAB6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322BD-472C-4F51-A769-5441D8DD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4CDF-7915-42EB-A574-5531A5DB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3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929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86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0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148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1493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5020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955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49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886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8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7EAC-352C-4CAD-87C0-F5FCE8A6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2EEA-91CD-42B7-87BC-ED96C1575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5627-BD4A-4E6F-9B19-E88F70B9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4AD8-CFCE-49B4-9AF4-66DF80AD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1E39-1606-4AB2-85EF-D53DF412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70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952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9623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5059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3446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3049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08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2841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4419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484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32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F19B-8101-4D72-9744-9C7AD1CC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2EE0-6A35-4889-8877-AFE5C03A7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6020C-8878-4994-8AD6-DE4C92A6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E19F-9DD2-4053-9C95-4BC3B317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702F4-9F21-430B-8DE7-DD8988F4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4F5C-8149-4DF2-9604-A61838D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9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B4BF-B492-4F00-8C05-0F1F3AD6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7524-A840-4567-9505-9510380A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8CAB6-7E3A-4F8B-AD2C-1FC0AB23B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34E58-1BB6-4469-B54F-136753D5C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06F43-C176-47AC-A913-729063918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123B3-7E32-4377-8D82-F787859F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CE7BA-E9AF-4F2F-BE17-85B8A79D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77229-BACC-4554-A2BE-A610793D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66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77F7-8C66-488A-929E-19398666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F2F1D-C046-4352-AFE8-F1E25902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834DA-DD97-42B4-A7FF-F7136740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8791C-EC7C-478B-A293-01EF1955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3957B-870F-47CE-B5D2-C722346D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68339-0D88-4F26-AE62-AE878E31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A56A-63EF-4897-9A63-21532DB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6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C45F-8698-441D-8175-7EF7883A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4D83-C420-4C84-AE22-947C9269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073D-6952-4DB2-AD59-F67BAF021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2D733-DFCD-469E-85D4-966FA428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164D-8006-4EC5-9183-6D9FC1E2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8F5AD-BC10-44F2-A5D9-FE42504C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7199-CDF5-423F-9641-01B7EA24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86058-3419-4C6C-A82F-A3DFC6FB8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75972-C33B-46BD-9FB6-686A7AA1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5B618-82C4-49E9-B3C5-A7162C6B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78CA6-52F0-4940-8F7F-1C686B03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ED28-6A0F-4EDE-A2D1-D0F1F572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232E0-F659-4514-80BB-177CAA9D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FD45-2CE2-4434-9D6D-960D95FF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7923-8224-434A-8212-F64638844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71D8-C861-46AF-93BC-D4CE7D62221D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7677-3B3C-46B7-A1DB-87A09AC22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A546-9921-46DA-B476-8B3C9BB0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0"/>
    </p:custDataLst>
    <p:extLst>
      <p:ext uri="{BB962C8B-B14F-4D97-AF65-F5344CB8AC3E}">
        <p14:creationId xmlns:p14="http://schemas.microsoft.com/office/powerpoint/2010/main" val="275057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90" r:id="rId27"/>
    <p:sldLayoutId id="2147483691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3472070" y="3320451"/>
            <a:ext cx="83601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YARN(Yet Another Resource Negotiator)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6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Typical operations that YARN can perform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Yet Another Resource Negotiator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9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FA66B957-2400-44BE-ADFF-D539CA62AA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30" b="1306"/>
          <a:stretch/>
        </p:blipFill>
        <p:spPr>
          <a:xfrm>
            <a:off x="622852" y="2348125"/>
            <a:ext cx="9141603" cy="3170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85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Yet Another Resource Negotiator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8" name="Picture 2" descr="Image result for YARN resource manager">
            <a:extLst>
              <a:ext uri="{FF2B5EF4-FFF2-40B4-BE49-F238E27FC236}">
                <a16:creationId xmlns:a16="http://schemas.microsoft.com/office/drawing/2014/main" id="{8A0907D1-3D7C-4B81-B67D-26C79E43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9" y="1464076"/>
            <a:ext cx="10332079" cy="49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14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Yarn Components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Yet Another Resource Negotiator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BEA53-7469-481A-810A-5FCDA0039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21" y="1652999"/>
            <a:ext cx="7561470" cy="49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Yarn Components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Yet Another Resource Negotiator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7B8C14-1104-45D0-9972-D3E0F7E99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798" y="2113671"/>
            <a:ext cx="6368405" cy="32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2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Yarn Components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Yet Another Resource Negotiator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CB09D867-E57A-40F2-B05B-A791F5CC80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4" r="-3" b="-3"/>
          <a:stretch/>
        </p:blipFill>
        <p:spPr>
          <a:xfrm>
            <a:off x="630936" y="2744833"/>
            <a:ext cx="4677156" cy="2745139"/>
          </a:xfrm>
          <a:prstGeom prst="rect">
            <a:avLst/>
          </a:prstGeom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9B367BD-62F3-44AA-963A-15B9BEA24E97}"/>
              </a:ext>
            </a:extLst>
          </p:cNvPr>
          <p:cNvSpPr txBox="1">
            <a:spLocks/>
          </p:cNvSpPr>
          <p:nvPr/>
        </p:nvSpPr>
        <p:spPr>
          <a:xfrm>
            <a:off x="5660135" y="2744833"/>
            <a:ext cx="5932981" cy="3072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Logical unit for resources the process needs CPU, Memory, disk etc.</a:t>
            </a:r>
          </a:p>
          <a:p>
            <a:pPr algn="just"/>
            <a:r>
              <a:rPr lang="en-US" sz="2200" dirty="0"/>
              <a:t>All processes run within a container</a:t>
            </a:r>
          </a:p>
          <a:p>
            <a:pPr algn="just"/>
            <a:r>
              <a:rPr lang="en-US" sz="2200" dirty="0"/>
              <a:t>Container executes that specific application</a:t>
            </a:r>
          </a:p>
          <a:p>
            <a:pPr algn="just"/>
            <a:r>
              <a:rPr lang="en-US" sz="2200" dirty="0"/>
              <a:t>More than 1 containers in one node manager</a:t>
            </a:r>
          </a:p>
        </p:txBody>
      </p:sp>
    </p:spTree>
    <p:extLst>
      <p:ext uri="{BB962C8B-B14F-4D97-AF65-F5344CB8AC3E}">
        <p14:creationId xmlns:p14="http://schemas.microsoft.com/office/powerpoint/2010/main" val="329397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Yarn Components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Yet Another Resource Negotiator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2804FFF-33E8-476F-A78B-732B6186F7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7" r="-1" b="-1"/>
          <a:stretch/>
        </p:blipFill>
        <p:spPr>
          <a:xfrm>
            <a:off x="630936" y="2744833"/>
            <a:ext cx="4677156" cy="274513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555F03C-18AB-418B-A1FD-9B9CD353F243}"/>
              </a:ext>
            </a:extLst>
          </p:cNvPr>
          <p:cNvSpPr txBox="1">
            <a:spLocks/>
          </p:cNvSpPr>
          <p:nvPr/>
        </p:nvSpPr>
        <p:spPr>
          <a:xfrm>
            <a:off x="5660135" y="2744833"/>
            <a:ext cx="5710229" cy="2745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AMP performs the computation required for the task</a:t>
            </a:r>
          </a:p>
          <a:p>
            <a:r>
              <a:rPr lang="en-US" sz="2200" dirty="0"/>
              <a:t>Any additional resources is required, AMP makes the request</a:t>
            </a:r>
          </a:p>
          <a:p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55475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Yarn Components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Yet Another Resource Negotiator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30B53-7658-4A45-989C-CA2E0FE79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926145"/>
            <a:ext cx="5785678" cy="30057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8E41E7-767C-4C6E-9C5A-5791B31DF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078" y="1926145"/>
            <a:ext cx="5512905" cy="284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2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Working Flow of YARN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Yet Another Resource Negotiator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10" name="Picture 2" descr="Application submission in YARN">
            <a:extLst>
              <a:ext uri="{FF2B5EF4-FFF2-40B4-BE49-F238E27FC236}">
                <a16:creationId xmlns:a16="http://schemas.microsoft.com/office/drawing/2014/main" id="{846B33A5-3573-4FAD-B0A2-A2CE0C938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95" y="1534256"/>
            <a:ext cx="6997567" cy="50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62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Locality in Map Reduce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Yet Another Resource Negotiator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2A5238C-FFFC-4134-B823-778B062602DF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114183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Attempts to run the map task on a node where the input data resides in HDFS. </a:t>
            </a:r>
          </a:p>
          <a:p>
            <a:pPr lvl="1"/>
            <a:r>
              <a:rPr lang="en-US" i="1" dirty="0"/>
              <a:t>data locality optimization - </a:t>
            </a:r>
            <a:r>
              <a:rPr lang="en-US" dirty="0"/>
              <a:t>it doesn’t use valuable cluster bandwidth.</a:t>
            </a:r>
          </a:p>
          <a:p>
            <a:r>
              <a:rPr lang="en-US" sz="2400" dirty="0"/>
              <a:t>What happens when all nodes hosting the block replicas are busy?</a:t>
            </a:r>
          </a:p>
          <a:p>
            <a:pPr lvl="1"/>
            <a:r>
              <a:rPr lang="en-US" dirty="0"/>
              <a:t>look for a free map slot on a node in the same rack as one of the blocks.</a:t>
            </a:r>
          </a:p>
          <a:p>
            <a:r>
              <a:rPr lang="en-US" sz="2400" dirty="0"/>
              <a:t> Very occasionally even this is not possible, so an off-rack node is used, which results in an inter-rack network transfer.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592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48"/>
          <p:cNvCxnSpPr/>
          <p:nvPr/>
        </p:nvCxnSpPr>
        <p:spPr>
          <a:xfrm rot="10800000" flipH="1">
            <a:off x="4287946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287946" y="206842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20BCB71-743E-4DB4-9FE5-E59943F160D1}"/>
              </a:ext>
            </a:extLst>
          </p:cNvPr>
          <p:cNvSpPr txBox="1">
            <a:spLocks/>
          </p:cNvSpPr>
          <p:nvPr/>
        </p:nvSpPr>
        <p:spPr>
          <a:xfrm>
            <a:off x="3946938" y="3301761"/>
            <a:ext cx="8179229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“WORLD IS ONE BIG DATA PROBLEM”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“TORTURE THE DATA AND IT WILL CONFESS TO ANYTHING”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sz="quarter" idx="19"/>
          </p:nvPr>
        </p:nvSpPr>
        <p:spPr>
          <a:xfrm>
            <a:off x="796426" y="1903600"/>
            <a:ext cx="9261974" cy="669565"/>
          </a:xfrm>
        </p:spPr>
        <p:txBody>
          <a:bodyPr>
            <a:noAutofit/>
          </a:bodyPr>
          <a:lstStyle/>
          <a:p>
            <a:r>
              <a:rPr lang="en-US" sz="2400" dirty="0"/>
              <a:t>Big Data understanding is going on in the right direction</a:t>
            </a:r>
            <a:endParaRPr lang="ru-RU" sz="2400" dirty="0">
              <a:cs typeface="Segoe UI Semibold" panose="020B0702040204020203" pitchFamily="34" charset="0"/>
            </a:endParaRPr>
          </a:p>
        </p:txBody>
      </p:sp>
      <p:graphicFrame>
        <p:nvGraphicFramePr>
          <p:cNvPr id="8" name="Table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806674"/>
              </p:ext>
            </p:extLst>
          </p:nvPr>
        </p:nvGraphicFramePr>
        <p:xfrm>
          <a:off x="787868" y="2954338"/>
          <a:ext cx="10565933" cy="331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5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Big Data</a:t>
                      </a:r>
                      <a:endParaRPr lang="ru-RU" sz="1600" dirty="0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Defined, identifying a big data problem is done 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Storage</a:t>
                      </a:r>
                      <a:endParaRPr lang="ru-RU" sz="1600" b="1" dirty="0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HDFS</a:t>
                      </a:r>
                      <a:endParaRPr lang="ru-RU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Computation/Processing</a:t>
                      </a:r>
                      <a:endParaRPr lang="ru-RU" sz="1600" b="1" dirty="0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Map Reduce</a:t>
                      </a:r>
                      <a:endParaRPr lang="ru-RU" sz="20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Job Submission </a:t>
                      </a:r>
                      <a:endParaRPr lang="ru-RU" sz="1600" b="1" dirty="0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Flow</a:t>
                      </a:r>
                      <a:endParaRPr lang="ru-RU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Google Shape;422;p23">
            <a:extLst>
              <a:ext uri="{FF2B5EF4-FFF2-40B4-BE49-F238E27FC236}">
                <a16:creationId xmlns:a16="http://schemas.microsoft.com/office/drawing/2014/main" id="{9BC3063B-0154-431A-A26D-D7D040B53A1E}"/>
              </a:ext>
            </a:extLst>
          </p:cNvPr>
          <p:cNvCxnSpPr/>
          <p:nvPr/>
        </p:nvCxnSpPr>
        <p:spPr>
          <a:xfrm>
            <a:off x="292963" y="1435727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437;p23">
            <a:extLst>
              <a:ext uri="{FF2B5EF4-FFF2-40B4-BE49-F238E27FC236}">
                <a16:creationId xmlns:a16="http://schemas.microsoft.com/office/drawing/2014/main" id="{09A34BF0-830E-46DF-A7AA-5869639CBD9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Data 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21;p23">
            <a:extLst>
              <a:ext uri="{FF2B5EF4-FFF2-40B4-BE49-F238E27FC236}">
                <a16:creationId xmlns:a16="http://schemas.microsoft.com/office/drawing/2014/main" id="{D9A77114-A440-4722-B34A-CA48B0FB776A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So far…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85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Management in terms of assignment and Failure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Now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C1D63-5AEF-4EE9-B5EA-BA9405F0FA2B}"/>
              </a:ext>
            </a:extLst>
          </p:cNvPr>
          <p:cNvSpPr txBox="1"/>
          <p:nvPr/>
        </p:nvSpPr>
        <p:spPr>
          <a:xfrm>
            <a:off x="393111" y="1842052"/>
            <a:ext cx="77834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Need for YARN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YARN Architecture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Job submission lifecycle – YARN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Scheduling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Failure Handling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Benefits of YARN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22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Need for YARN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YARN?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B5C26-A4AA-498C-86E4-652C04EA2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1" y="1987830"/>
            <a:ext cx="6259480" cy="3553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045ABE-B75F-420B-82BC-BD99E050C6DB}"/>
              </a:ext>
            </a:extLst>
          </p:cNvPr>
          <p:cNvSpPr txBox="1"/>
          <p:nvPr/>
        </p:nvSpPr>
        <p:spPr>
          <a:xfrm>
            <a:off x="622852" y="5777948"/>
            <a:ext cx="5485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/>
              <a:t>Source:https</a:t>
            </a:r>
            <a:r>
              <a:rPr lang="en-IN" sz="1000" dirty="0"/>
              <a:t>://www.edureka.com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2068775-499A-4BA1-AEFB-3A35AE189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627555"/>
              </p:ext>
            </p:extLst>
          </p:nvPr>
        </p:nvGraphicFramePr>
        <p:xfrm>
          <a:off x="6913686" y="1872052"/>
          <a:ext cx="4885203" cy="441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5418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Hadoop 1.0 Job Management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YARN?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10" name="Picture 2" descr="Image result for yarn vs jobtracker">
            <a:extLst>
              <a:ext uri="{FF2B5EF4-FFF2-40B4-BE49-F238E27FC236}">
                <a16:creationId xmlns:a16="http://schemas.microsoft.com/office/drawing/2014/main" id="{502844CC-B42F-4AA3-A56B-662862B30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99" y="2100827"/>
            <a:ext cx="7880940" cy="386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87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Issues with Hadoop 1.0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YARN?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49FE4F0-FB17-4C08-816C-7A3E997CC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766923"/>
              </p:ext>
            </p:extLst>
          </p:nvPr>
        </p:nvGraphicFramePr>
        <p:xfrm>
          <a:off x="371880" y="2100827"/>
          <a:ext cx="10137094" cy="3953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411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Issues with Hadoop 1.0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YARN?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5391431-691E-4099-BE2D-88DF0478B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2637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9778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With YARN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YARN?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49979A-1901-4827-B615-172DF5A3D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2279087"/>
            <a:ext cx="10565926" cy="38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What is YARN?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Yet Another Resource Negotiator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9D80A40-C16B-4594-9CD9-B193CE938D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17314"/>
              </p:ext>
            </p:extLst>
          </p:nvPr>
        </p:nvGraphicFramePr>
        <p:xfrm>
          <a:off x="601308" y="1563757"/>
          <a:ext cx="7540902" cy="441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73951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509</Words>
  <Application>Microsoft Office PowerPoint</Application>
  <PresentationFormat>Widescreen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UI</vt:lpstr>
      <vt:lpstr>Segoe UI Semibold</vt:lpstr>
      <vt:lpstr>Wingdings</vt:lpstr>
      <vt:lpstr>Office Theme</vt:lpstr>
      <vt:lpstr>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155</cp:revision>
  <dcterms:created xsi:type="dcterms:W3CDTF">2020-08-20T04:57:26Z</dcterms:created>
  <dcterms:modified xsi:type="dcterms:W3CDTF">2020-08-26T05:39:49Z</dcterms:modified>
</cp:coreProperties>
</file>