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428" r:id="rId2"/>
    <p:sldId id="299" r:id="rId3"/>
    <p:sldId id="429" r:id="rId4"/>
    <p:sldId id="430" r:id="rId5"/>
    <p:sldId id="431" r:id="rId6"/>
    <p:sldId id="433" r:id="rId7"/>
    <p:sldId id="434" r:id="rId8"/>
    <p:sldId id="435" r:id="rId9"/>
    <p:sldId id="432" r:id="rId10"/>
    <p:sldId id="436" r:id="rId11"/>
    <p:sldId id="437" r:id="rId12"/>
    <p:sldId id="438" r:id="rId13"/>
    <p:sldId id="439" r:id="rId14"/>
    <p:sldId id="440" r:id="rId15"/>
    <p:sldId id="441" r:id="rId16"/>
    <p:sldId id="442" r:id="rId17"/>
    <p:sldId id="274" r:id="rId18"/>
    <p:sldId id="286" r:id="rId19"/>
    <p:sldId id="276" r:id="rId20"/>
    <p:sldId id="443" r:id="rId21"/>
    <p:sldId id="444" r:id="rId22"/>
    <p:sldId id="445" r:id="rId23"/>
    <p:sldId id="446" r:id="rId24"/>
    <p:sldId id="447" r:id="rId25"/>
    <p:sldId id="448" r:id="rId26"/>
    <p:sldId id="449" r:id="rId27"/>
    <p:sldId id="450" r:id="rId28"/>
    <p:sldId id="451" r:id="rId29"/>
    <p:sldId id="452" r:id="rId30"/>
    <p:sldId id="453" r:id="rId31"/>
    <p:sldId id="454" r:id="rId32"/>
    <p:sldId id="455" r:id="rId33"/>
    <p:sldId id="456" r:id="rId34"/>
    <p:sldId id="457" r:id="rId35"/>
    <p:sldId id="458" r:id="rId36"/>
    <p:sldId id="459" r:id="rId37"/>
    <p:sldId id="460" r:id="rId38"/>
    <p:sldId id="30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9-16T03:54:24.3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24730 12650 0,'918'-74'250,"-794"74"-250,25-25 0,25 25 16,-75 0 0,-50 0-16,26 0 15,-26 0-15,-24 0 16,0 0-16,25 0 15,-26 0-15,51 0 0,-1 0 16,25 0-16,1 0 16,-26 0-1,-24 0-15,24 0 16,25 0-16,-74 25 16,50-25-16,-26 0 15,-24 0-15,49 0 16,1 0-16,24 0 15,0 0-15,0 0 16,1 0-16,-1 0 16,-25 0-16,1 0 15,-1 0-15,25 0 16,1 0-16,-1 0 16,0 0-16,0 0 15,0 0-15,25 25 16,-74-25-16,24 25 15,1-25-15,24 49 16,-24-49-16,-1 25 16,25-25-16,0 0 15,25 0-15,-24 25 16,24-25-16,0 49 16,-50-49-16,25 25 15,-49 0-15,49-25 16,-49 0-16,-1 0 15,26 0 1,-26 0-16,-24 0 16,50 0-16,-51 0 15,26 0-15,-25 0 16,0 0-16,-1 0 16,26 0-16,-25 0 15,24 0-15,1 0 16,24 0-16,-24 0 15,49 0-15,-24 0 16,-1 0-16,1 0 16,-26 0-16,-24 0 15,0 0 1,0 0-16,24 0 16,26-25-1,-26 0-15,26 25 16,-1 0-16,-49 0 15,0 0 376,-1 0-375,1 0-1</inkml:trace>
  <inkml:trace contextRef="#ctx0" brushRef="#br0" timeOffset="41760.03">16148 12626 0,'25'0'31,"49"24"-16,-24 1-15,-1-25 16,26 25-16,-1 0 16,-49-25-16,74 25 15,-99-1-15,50-24 16,-25 0 0,-1 25-1,51 25 1,-50-50-16,24 25 15,26 24-15,-1-24 16,-24 0-16,49 0 16,-25 24-16,1-49 15,-1 25-15,0 0 16,1-25-16,-1 0 16,-49 0-16,50 0 15,-26 0-15,1 0 16,24 0-16,-24 0 15,-1 0-15,26 0 16,24 0-16,-25 0 16,-24 0-16,49 0 15,-24 0-15,49 0 16,-50 0-16,1 0 16,-1 0-16,-24 0 15,-26 0-15,26 0 16,24 25-16,1-25 15,-26 24-15,51-24 16,-26 0-16,25 0 16,-24 0-1,24 0-15,-25 0 16,26 0-16,-51 0 16,100 0-16,-50 0 15,0 0-15,1 0 16,-26 0-16,0 0 15,1 0-15,-50 0 16,24 0-16,-24 0 16,25 0-16,-26 0 15,26 0-15,-25 0 16,25 0-16,-26 0 16,51 0-16,-50 0 15,49 0 1,-49 0-16,24-24 15,51 24-15,48-25 16,26 0-16,24 0 16,1 0-16,-1 1 15,1-1-15,-50-25 16,-50 1-16,25 24 16,-25 0-16,25 0 15,-49 0-15,24 25 16,-25 0-16,25 0 15,-49 0 1,0 0-16,-26 0 16,26 0-16,-25 0 15,49 0 17,-24 0-32,-1-24 15,51 24-15,-51-25 16,1 25-16,-1 0 15,-24-25-15,25 25 110,-25 0-95,49-25-15,1 25 16,73-49-16,-73 49 16,24 0-16,50 0 15,-100 0 1,-24-25 15,-25-25-15,0 25 15,-49 25-31,24 0 16,0 0-1,-25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9-16T04:01:24.4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21084 9798 0,'25'0'110,"24"0"-110,-24 0 31,0 0-31,0 0 0,24 0 15,51 0 1,24 25-16,-50-1 16,0 1-16,1-25 15,49 75-15,-50-75 16,1 24-16,-1 1 16,-24-25-16,24 50 15,25-50-15,-24 25 16,24-25-16,-25 0 15,-24 0-15,24 0 16,1 25-16,-25-25 16,24 49-16,-24-49 15,-1 25-15,26-25 16,24 0-16,0 25 16,0-25-16,25 49 15,-49-49-15,24 25 16,-50-25-16,26 0 15,49 0-15,-25 25 16,25-25-16,-25 0 16,1 50-16,-51-50 15,50 24-15,1-24 16,-51 0-16,1 25 16,49-25-1,-74 0-15,49 0 16,1 0-16,-26 0 15,1 0-15,-25 0 16,24 0-16,-24 0 16,25 0-16,-25 0 15,-1 0-15,1 0 16,0 0 0,0 0-16,24-25 15,-24 25-15,0 0 16,0 0-16,0 0 15,24-24-15,-24 24 16,49 0-16,-49-25 16,0 25-16,25 0 15,-50-25-15,49 25 16,1-25-16,-1 25 16,-24-25-16,25-24 15,-25 24-15,0 0 16,24-24-16,-24 49 15,25-25 1,-26 0-16,26 0 16,-25 0-1,24 25 1,1 0-16,24-49 16,1 24-16,-1 25 15,-24 0-15,74 0 16,25 0-16,-50 0 15,0-25-15,0 25 16,-49 0-16,24 0 16,-24 0-16,0 0 15,24 0-15,0 0 16,-24 0-16,49 0 16,0 0-16,50 0 15,0 0-15,0 0 16,-25 0-16,-25 0 15,0 0-15,-24 0 16,49 0 0,0 0-16,-50 0 0,1 0 15,-1 0-15,-49 0 16,25 0-16,-26 0 16,1 0-16,0 0 15,0 0-15,-25-25 16,25 25-1,-1 0 1,1 0 0,25 0-16,-1 0 15,26 0-15,-1 0 16,-24 0-16,-1 0 16,26 0-16,-50 0 15,24 0-15,1 0 16,24-25-16,-49 1 15,25 24-15,49 0 16,-25-25-16,26 25 16,24-50-16,-25 50 15,0 0-15,50-25 16,-75 25-16,25-24 16,-49 24-16,0 0 15,24-50-15,-24 50 16,-1 0-1,-24 0 1,0-25 15,0 25 1,0 0-17,-25-25 1,24 25 31,1 0-16,0 0 0,0 0-31,0 0 16,-1 0-1,1 0-15,0 0 16,0 0 0,24 0-16,-24 0 31,0 0-31</inkml:trace>
  <inkml:trace contextRef="#ctx0" brushRef="#br0" timeOffset="2712.37">21332 10864 0,'25'-49'62,"74"24"-46,0 25-16,-24 0 16,24-25-16,0 25 15,50-49-15,-50 49 16,75 0-16,-50 0 16,49 0-16,1 0 15,-25 0-15,74 0 16,-99 0-16,50 0 15,49 0-15,-25 0 16,1 0-16,74 0 16,-25 0-16,99 0 15,-99 0-15,50 0 16,-25 0-16,-50 0 16,-25 0-16,1 0 15,-26 0-15,1 0 16,-50 0-16,0 0 15,25 0 1,49 0-16,-24 0 16,24 0-16,-49 0 0,50 0 15,-50 0-15,49 0 16,-49 0-16,0 0 16,49 0-16,-74 0 15,75 0 1,-51 0-16,26 0 0,-25 0 15,24 0 1,-49 0-16,0 0 16,25 0-16,0 0 15,-25 0-15,-25 0 16,1 0-16,-1 0 16,25 0-16,-25 0 15,-49 0-15,-26 0 16,51-25-16,-50 25 15,24 0-15,75-25 16,-49 25-16,24 0 16,0 0-16,0 0 15,1 0-15,-1 0 16,-50 0-16,1 0 16,24 0-16,-49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9-16T04:05:26.2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9029 4390 0,'0'-24'63,"25"24"-16,0 0-32,-1 74-15,1 0 16,-25-24-16,25 0 15,-25-26-15,25 1 16,-25 0-16,0 0 16,0 0 15,25-1 47,-1 26-62,-24-25-1,25-25 1,-25 25 31</inkml:trace>
  <inkml:trace contextRef="#ctx0" brushRef="#br0" timeOffset="1556.29">9103 4490 0,'25'-25'47,"25"25"-32,-1-25 1,-24 25-1,25 0 1,-1-50-16,1 50 16,-25-24-1,0 24 1,24 0 0,1 0-1,-25 0 1,-1 0-1,1 0 48,0 0-63,-25 49 31,-25-24-31,25 0 16,-25 0-1,1-1-15,-1 1 32,0-25-32,0 25 15,-24 0 1,-1 0 0,50-1-16,-25-24 15,0 0-15,1 0 16,24 25-16,-25-25 15,25 25 1,-25-25-16,0 25 16,0 0-1,-24-1-15,24-24 32,25 25-32,-25-25 15,0 0 141,50 25-156,25 0 16,24-25-16,-49 25 16,49 0-16,-24-1 15,-25 1-15,0-25 16,-25 25-16,49-25 16,-49 50-1,25-50-15,-25 24 16,25 1-1,24 0 1,-49 0 0,25 0-16,25-1 31,-50 1-15,25-25 62,24 0-47</inkml:trace>
  <inkml:trace contextRef="#ctx0" brushRef="#br0" timeOffset="3372.73">22151 4390 0,'0'-24'78,"0"-1"-62,-50 25-1,25 0-15,-49-25 16,-1 25-16,26 0 16,24 0-16,0 0 15,0 0 1,1 0-1,-1 0 1,0 0 0,-25 25-1,50 0-15,-25 49 16,1-24-16,24-1 16,-25-24-16,0 0 15,25 0-15,0-1 16,0 26-16,0-25 15,0 24 1,0-24 0,0 25 15,25-25-31,24-25 16,1 0-16,0 25 15,-1-25-15,1 0 16,0 0-16,-26 0 31,1 0-31,-25 24 16,25 1-16,0 0 31,-25 0 31,0 0-46,0-1 0,-50-24-1,1 0-15,24 50 16,0-50-16,-25 0 16,26 0-1,-1 0-15,0 25 16,-25-25-1,1 0-15,24 0 16,-25 0 15</inkml:trace>
  <inkml:trace contextRef="#ctx0" brushRef="#br0" timeOffset="4909.18">9277 5432 0,'0'-25'94,"0"1"-94,0-1 15,-25-25 1,25 1-16,0-26 15,0 26-15,0-26 16,-25 1-16,25-1 16,-49 26-16,49-26 15,0 1-15,0 49 16,0-25 0,0 26-16</inkml:trace>
  <inkml:trace contextRef="#ctx0" brushRef="#br0" timeOffset="14108.42">10120 4266 0,'-24'-24'31,"-1"24"-15,0 0-16,-50 0 15,51 0 1,-26 24-16,25 1 16,25 25-16,-25 24 15,25-49-15,0 49 16,0-24-16,0-25 15,0 49 1,0-24-16,0-1 16,0 26-16,0-50 15,0 24-15,25 1 16,25 0-16,-50-26 16,49 26-16,-24-25 15,0-25 1,0 49-16,0-24 47,24-25-32,-24 0 1,0 0 15,25 0-31,24 0 16</inkml:trace>
  <inkml:trace contextRef="#ctx0" brushRef="#br0" timeOffset="15380.99">10567 4514 0,'-25'0'31,"-25"0"-15,26 25-1,-1-25 1,25 25-16,-25 0 16,0 24-16,0 1 15,25-25 1,-24-25-16,24 49 16,-25-49-16,25 25 15,0 0 1,0 0 15,0 0 0,25-25 16,-1 0-31,1 0-16,25-25 15,-25 0 1,-1-25 0,1 26-16,0-26 15,-25 25 1,0-24 15,0 24-15,0 0 15,0 0 0,0 0-31,0 50 141,0 25-125,0-25-16,0 24 15,50 1-15,-50-1 16,0-24-16,0 50 15,0-50 1,24-1 15</inkml:trace>
  <inkml:trace contextRef="#ctx0" brushRef="#br0" timeOffset="16012.7">11038 4638 0,'0'50'110,"0"-25"-79,0 24-31,0-24 16,0 25-1,0-25 1</inkml:trace>
  <inkml:trace contextRef="#ctx0" brushRef="#br0" timeOffset="17061.21">11336 4266 0,'0'25'15,"0"25"-15,0-25 16,-25 49-16,25 0 16,0-24-16,0 0 15,0-26-15,0 26 16,0-25-16,0 0 16,-50 24-16,50-24 31,0 0-31,0-50 140,0 0-140,0 0 16,25 1-16,-25-1 16,25 0-1,0 25 1,0 0 15,-1 0-31,26 0 63,-50 25-48,0 0 1,0-1 0,0 1 15,0 25 16,-25 0-32,0-50 1,1 0 0,-1 0 30,0 0-30,25-25 0</inkml:trace>
  <inkml:trace contextRef="#ctx0" brushRef="#br0" timeOffset="17942.61">11633 4018 0,'25'0'31,"0"0"0,0 25-15,0 25-1,-1-1 1,1 1 0,0 0-16,-25-26 15,25 76-15,-25-76 16,25 26-16,-1-25 15,-24 0-15,0 24 16,0-24 0,0 25-16,0-26 15,0 1 1,0 25-16,0-1 16,-24 1-1,24-25-15,0 0 16,-25 0-1,0-1-15,0 1 16,25 0 15,-25-25 16,1 0-31,-1 0 15,0 0 16</inkml:trace>
  <inkml:trace contextRef="#ctx0" brushRef="#br0" timeOffset="19543.09">22721 4242 0,'-50'0'15,"1"0"1,24 24 0,0-24-16,0 50 15,25-25-15,-49 24 16,49-24-16,-25-25 16,25 50-16,0-1 15,-50 26-15,50-26 16,0-24-16,0 25 15,0-1-15,0 26 16,0-50 0,25 24-16,0-24 15,25 25-15,-1-50 16,1 25-16,-1-25 16,-24 24-16,25-24 15,-25 0-15,24 0 31,-24 0 16,0 0-47</inkml:trace>
  <inkml:trace contextRef="#ctx0" brushRef="#br0" timeOffset="20276.74">23564 4514 0,'-49'0'16,"24"0"0,0 0-1,0 0-15,1 0 16,-1 0-1,0 0 1,-25 25 0,26 0-1,-1 25 1,25-26-16,-25 1 16,25 0-16,0 0 15,0 0-15,0-1 16,0 1-16,0 0 15,0 0 1,25 25 0,0-50-1,24 0-15,1 0 16,-1 0-16,-24 0 16,25 0-16,-25 0 78,24 0-78</inkml:trace>
  <inkml:trace contextRef="#ctx0" brushRef="#br0" timeOffset="20915.68">23961 4688 0,'0'25'109,"0"0"-93,-24-1-16,-1 1 16,25 0-16,-25 0 15,25 0-15,0 0 16,0-1 0</inkml:trace>
  <inkml:trace contextRef="#ctx0" brushRef="#br0" timeOffset="22180.14">24681 4341 0,'0'0'0,"-25"0"31,0 0-31,0 0 16,0 0-16,1 25 16,-1-1-16,25 1 15,-25 0-15,0 0 16,25 0-16,0 24 16,-25-49-16,25 50 15,0-25 1,0 49-1,0-49 1,0 0 0,0-1-16,0 1 47,25-25-1,25 0-46,-25-25 16,-25 1 0,0-26-16,24-24 15,-24 49-15,0-50 16,0 51-16,0-51 16,0 1-16,0 49 15,0-49-15,0 49 16,0-25-16,0 25 15,0-24 1,0 24 0,25 25 171,0 25-171,0 74-16,24-25 15,-24 1-15,-25-26 16,50 51-16,-50-51 16,25 1-16,-25 24 15,0-24-15,0-25 16,0-1-16,0 1 16</inkml:trace>
  <inkml:trace contextRef="#ctx0" brushRef="#br0" timeOffset="23100.28">24929 3795 0,'25'0'32,"-25"25"-32,24 0 15,-24 0-15,0-1 16,25 26-16,0 0 16,-25-26-1,0 26-15,25 0 16,-25-26-16,0 26 15,0-25-15,25 24 16,-25 1-16,0-25 16,0 0-16,0-1 15,0 1-15,0 0 16,0 25-16,0-26 16,0 1-1,0 50 1,-50-26-1,50-24 1,-50 25-16,26-50 16,24 24-16,-50 26 15,25 0 1,-25-25-16,50-1 16,-24-24 15</inkml:trace>
  <inkml:trace contextRef="#ctx0" brushRef="#br0" timeOffset="25068.57">10815 3944 0,'25'0'78,"49"-25"-62,50-74-16,99-25 15,1 25-15,24 24 16,-75-24-1,26 0-15,-125 74 16,1 0-16,-26 0 16,1 1-16,-50-1 15,49 25 1,-24-50 0,0 25 30</inkml:trace>
  <inkml:trace contextRef="#ctx0" brushRef="#br0" timeOffset="26060.38">12105 3026 0,'0'-25'31,"74"25"-31,-24 0 16,24 0-16,50 0 16,-25 0-16,1 0 15,-26 0 1,0 0-16,1 25 16,-26-25-16,26 0 15,-50 0 1,-1 0-16,1 25 15,0-25 173,-25 25-172,0 0-16,-25 49 31,0 0-16,1-24-15,-26 24 16,25-49-16,25 25 16,-25-25-16,1-1 15,24 1 1</inkml:trace>
  <inkml:trace contextRef="#ctx0" brushRef="#br0" timeOffset="27204.51">21779 3820 0,'24'0'78,"26"0"-62,0 0-16,98 0 15,26-124-15,49 25 16,50-1-16,0 26 15,25-75-15,-26 50 16,-24 0-16,-99 49 16,-74 50-16,-26-74 15,-24 74-15,25-25 16</inkml:trace>
  <inkml:trace contextRef="#ctx0" brushRef="#br0" timeOffset="28436.88">23292 2729 0,'99'0'47,"-74"0"-47,49 0 16,0 0-16,1 24 15,-1-24-15,-24 0 16,49 50-16,-49-50 15,-1 0 1,1 0-16,-25 0 16,0 0-1,-1 0 1,1 0 15,0 0-15,0 0 15,-25 74 172,0 1-203,0-1 16,-25 1-16,25-26 15,-25 50-15,0-74 16,1 50-16,24-26 16,-25 1-16,25-25 15,0-1 17,-25 1 61</inkml:trace>
  <inkml:trace contextRef="#ctx0" brushRef="#br0" timeOffset="-198365.67">9599 5407 0,'0'-24'31,"50"-1"-15,49 0-16,-24 0 16,-26 0-16,1 1 15,-1-1-15,26 25 16,49-25-16,124 0 16,25-24-16,24 24 15,1 0-15,-25-49 16,-75 49-16,-74 25 15,-49-25-15,-1 0 16,-24 0-16,-1 1 16,-24-1-16,0 25 15,25 0-15,-25-25 16,-25 0 0,-50 25 140,-149-25-141,-24 25-15,-74 0 16</inkml:trace>
  <inkml:trace contextRef="#ctx0" brushRef="#br0" timeOffset="-197093.41">9550 5655 0,'25'0'15,"-1"0"1,51 0-16,-50 0 15,24 0-15,-24 0 16,25 0-16,-26 0 16,1 0-16,25 0 15,24 0 1,75-49-16,-25 49 16,75-25-16,-26 0 15,26-24-15,-26 24 16,1 0-16,0 0 15,-75 25-15,25-74 16,-25 49-16,25 0 16,-25 25-16,-49-25 15,-25 25 1,-1-24 0,26 24 109,0 0-125,-26-25 15,26-25-15,25 50 16,-1-25-1,-49 25 1,-25-24 15,49 24-31,-24 0 32,25-25-17,-25 0 32,24 0-31,1-24-16</inkml:trace>
  <inkml:trace contextRef="#ctx0" brushRef="#br0" timeOffset="-116678.7">2183 7169 0,'25'0'172,"49"0"-156,-49 0-16,24 0 31,-24 0-31,25 0 16,-25 0-16,-1 0 15,1 0-15,0 0 16,0 0-1,0 0-15,24 0 16,1 0-16,-25 0 16,0 0-16,24 0 15,1 0-15,-25 0 16,-1 0 0,26 0-16,-25 0 15,24 0 1,1 0-1,-25 0 1,0 0-16,24 0 16,-24 0-16,25 0 15,-26 0-15,26 0 32,-25 0-32,0 0 0,24 0 15,-24 0 1,25-25-1,-26 25 1,1 0 0,0 0-16,0 0 31,0 0-31,-1 0 0,1 0 31,0 0-31,25-25 16,-25 25-1,-1 0-15,1 0 16,50-25-16,-26 25 16,-24 0-1,0 0-15,0 0 16,-1 0-16,1 0 16,0 0-1,0 0-15,0 0 31,-1 0 1,1 0-17,0 0 17,0 0-17,0-25 188,-1 25-187,-24-24 0</inkml:trace>
  <inkml:trace contextRef="#ctx0" brushRef="#br0" timeOffset="-107189.52">16371 6896 0,'75'0'141,"-26"0"-141,50 0 16,-24 0-16,24 0 15,0 0 1,-24 0-16,-1 0 15,-24 0-15,24 0 16,-24 0-16,-26 0 16,1 0-16,0 0 15,0 0-15,0 0 16,-1 0-16,1 0 16,0 0-16,0 0 15,0 0-15,-1 0 16,1 0-1,0 0-15,0 0 47,0 0-31</inkml:trace>
  <inkml:trace contextRef="#ctx0" brushRef="#br0" timeOffset="-105958.04">16470 7342 0,'25'0'63,"0"0"-63,25 0 15,-1 0-15,1 0 16,-1 0-16,1 0 16,24 0-16,-49 0 15,25 0-15,-1 0 16,1 0-16,24 0 15,-49 0-15,0 0 16,25 0-16,-26 0 16,1 0-16,0 0 15,49 0 1,-49 0-16,25 0 16,-25 0-16,-1 0 15,26 0 1,0 0-1,-25 0 1,-1 0 0,1 0-1,0 0 1</inkml:trace>
  <inkml:trace contextRef="#ctx0" brushRef="#br0" timeOffset="-104733.89">16470 7937 0,'25'0'16,"0"0"-16,0 0 15,0 0-15,-1 0 16,26 0-16,-25 0 16,24 25-1,1-25-15,-25 0 16,0 0-16,-1 0 16,26 0-16,0 0 15,-26 0 1,1 0-1,25 0-15,-25 0 16,24 0 0,-24 0-16,25 0 15,-26 0 1,1 0-16,0 0 16,0 0-16,24 0 15,-24 0-15,25 0 16,-25 0-16,-1 0 15,1 0 1,0 0 0,0 0-1,0 0 1,0 0 31,-1 0-32,-24-25 126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9-16T04:08:04.9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28327 10542 0,'99'0'156,"75"-25"-140,24 25-16,-24 0 15,24 0-15,1 0 16,-1 0-16,-24 0 16,24 0-16,-74 0 15,50 0-15,0 0 16,-50 0-16,-25 0 16,74 0-16,-49 0 15,25 0-15,-50 0 16,1-25-16,-51 25 15,51-24-15,-26 24 16,-24-25-16,-26 25 16,1 0-16,25-25 218,-25-25-202</inkml:trace>
  <inkml:trace contextRef="#ctx0" brushRef="#br0" timeOffset="1503.47">27608 12973 0,'0'-25'47,"24"0"-31,26 25-16,24 0 16,26 0-16,24 0 15,49 0-15,26 0 16,49 0-16,0 0 15,0 0-15,50 0 16,-1 0-16,1 0 16,-25 0-16,-50 0 15,-25 0-15,-24 0 16,-75 0-16,25 0 16,0-25-16,-49 25 15,-26 0-15,-24 0 16,25 0-16,-1 0 15,26 0-15,-1 0 16,-49 0-16,25 0 16,-1 0-1,-24 0-15,0 0 16,0 0-16,24-24 203,1-76-203,24-73 16</inkml:trace>
  <inkml:trace contextRef="#ctx0" brushRef="#br0" timeOffset="191407.68">744 6548 0,'0'-24'31,"25"-1"-16,0 25 1,24-25 0,-24 25-16,0-25 15,0 25-15,49-25 16,-49 25-16,25-24 16,-26 24-16,51 0 15,-26 0-15,51 0 16,-51 0-16,26 0 15,-26 0-15,1 0 16,-1 0 0,-24 0-16,50 0 15,24 0-15,0 0 16,0 0 0,1 0-16,-1 0 0,-25 0 15,25 0-15,-24 0 16,-26 0-16,1 0 15,0 0 1,-1 0-16,-24 0 16,50 0-16,-1 0 15,25 0-15,0 0 16,-24 0 0,24 0-16,-49 0 15,123 24-15,-148-24 16,49 0-16,1 0 15,-26 0-15,26 0 16,-25 0-16,-26 0 16,51 0-16,-50 0 15,24 0 17,-24 0-32,25 0 15,49 0-15,0 0 16,-25 0-16,26 0 15,24 0-15,-25 0 16,0 0-16,25 0 16,25 0-16,-50 0 15,25 0-15,25 0 16,-75 0-16,1 0 16,-1 0-16,1 0 15,-26 0-15,26 0 16,24 0-16,-25 0 15,26 0-15,24 0 16,-25 0 0,0 0-16,25 0 15,-50 0-15,1 0 16,-1 0-16,50 0 16,0 0-16,-24 0 15,-1 0-15,50 0 16,-75 0-16,25 0 15,-24 0-15,-51 0 16,51-24-16,-50 24 16,49 0-16,-49 0 15,49 0-15,-24 0 16,-1 0-16,1 0 16,0 0-16,49 0 15,50 0-15,0 0 16,-1 0-16,26 0 15,0 0-15,-1 0 16,-24 0-16,50 0 16,-26 0-16,-24 0 15,-25 0-15,75 0 16,-75 0 0,124 0-16,-100 0 15,125 0-15,-50 0 16,-49 0-16,-25 0 15,-50 0-15,-74 0 16,49 0-16,-24 0 16,0 0-16,-26 0 15,1 0 1,0 0-16,0 0 16,0 0-16,-1 0 15,1 0-15,50 0 16,-26 0-16,50 0 15,1 0-15,24 0 16,49 0-16,1 0 16,-50 0-16,25 0 15,-50 0-15,0 0 16,-24 0-16,24 0 16,-25 0-16,1 0 15,49 0-15,-25 0 16,-25 0-16,26 0 15,-26 0-15,25 0 16,0 0-16,1 0 16,73 0-16,-73 0 15,-1 0-15,0 0 16,50 0 0,-50 0-16,0 0 15,0 0-15,50 0 16,-25 0-16,-24 0 15,73 0-15,-74 24 16,50-24-16,-74 25 16,-51-25-16,26 0 15,-25 0-15,0 0 16,24 0-16,-24 0 16,25 0-16,-26 0 15,26 0-15,-25 0 16,74 0-16,-24 0 15,-1 0-15,0 0 16,26 0-16,-26 0 16,0-25-16,26 25 15,-1-24-15,0 24 16,0 0-16,50 0 16,-25 0-16,75 0 15,-51 0-15,-48 0 16,24 0-16,49 0 15,-49 0 1,25 0-16,74 0 0,-49 0 16,24 0-1,1 0-15,-1 0 16,-74 0-16,50 0 16,-75 0-16,0 0 15,-24 0-15,-50 0 16,-1 0-16,1 0 265,-25-25-249,0 0 0,0 0-1,0 0-15</inkml:trace>
  <inkml:trace contextRef="#ctx0" brushRef="#br0" timeOffset="206558.16">1761 5879 0,'25'0'32,"-25"25"-1,25-1 0,-25 1-31,0 0 16,25 0-1,-1 24-15,1-24 16,0 0-16,-25 25 16,25-50-16,-25 24 15,25-24-15,-1 25 16,1 0-16,0-25 15,25 0-15,-1 0 16,1 0-16,-25 0 16,24 0-16,-24 0 15,25 0-15,-26 0 16,1 0-16,0 0 16,25 0-16,-1 0 15,-24 25-15,0-25 16,24 25-16,1-1 15,-25-24-15,25 25 16,-26-25-16,1 0 16,25 25-16,-1-25 15,1 0-15,-25 0 16,24 0-16,1 0 16,24 0-1,-24 0-15,24 0 16,-24 0-16,-25 0 15,49 0-15,-24 0 16,-25 0-16,49 0 16,-49 0-1,24 0-15,-24 0 16,0 0-16,0 0 16,0 0-1,0 0-15,-1 0 16,-24-25-1,25 0 1,0 1 0,-25-1-1,0-25 1,0 1 0,0 24-16,0 0 15,0 0-15,0 0 16,0 1-16,-25-1 15,0 25-15,25-50 16,-24 50-16,-1-49 16,0 49-1,25-25 1,-25 0 0,-25-25-1,50 25 1,-24 25-1,-1 0-15,25-24 16,-25 24-16,0-25 16,-24 0-1,-1 25-15,25 0 16,0 0-16,-24 0 16,24-25-16,0 25 15,-24-25-15,-1 25 16,25 0-16,-49-24 15,49 24-15,-25 0 16,26 0-16,-1-25 16,-25 25-16,-24 0 15,49 0 1,-49 0-16,-26 0 16,26 0-1,-1 0-15,51 0 16,-26 0-16,25 0 15,0 0-15,-24 0 16,24 0-16,-25 25 16,26-25-1,-1 0 1,0 0-16,0 0 16,0 0-16,1 24 15,-1 1-15,0-25 16,-25 25-1,26 0 1,-26 0 0,25-1-1,25 1-15,-25 0 16,25 0-16,0 0 16,0 0-1,0 24-15,-49 1 16,49-25-16,0-1 15,0 1-15,0 0 16,0 0-16,0 0 16,0-1-16,0 1 15,0 25 1,0-25 15,25 24-15,24-49-1,-49 25 1,25 0-16,49 0 16,-74-1-16,50-24 15,0 50-15,-26-50 16,26 25-16,-50 0 16,25-25-1,0 0 32,-1 0-16</inkml:trace>
  <inkml:trace contextRef="#ctx0" brushRef="#br0" timeOffset="-210298.44">29071 10220 0,'50'0'78,"-1"0"-78,-24 0 16,50 0 0,-51 0-16,76 0 15,-26 0-15,0 0 16,26 0-16,-26 0 16,-24 0-16,-50 24 125,-25-24-110,-50 0-15</inkml:trace>
  <inkml:trace contextRef="#ctx0" brushRef="#br0" timeOffset="-209465.9">28972 10393 0,'25'-25'78,"74"25"-62,0 0-16,25 25 16,-25-25-16,1 0 15,-26 25-15,0-25 16,-24 0-16,-25 0 16,0 0-16,-1 0 15,1 0 1,0 0-16,25 0 31</inkml:trace>
  <inkml:trace contextRef="#ctx0" brushRef="#br0" timeOffset="-182771.58">2133 6375 0,'25'25'47,"0"-1"-47,49-24 16,25 50-16,50-25 15,25-25 1,0 0-16,-50 0 0,0 0 15,-50 0 1,0 0-16,-24 0 16,-25 0-1,0 0 1,-1 0-16,1 0 16,0 0-1,0 0 1,49 0-16,-24 0 15,-1 0 1,1 0-16,0-25 16,-25 25-16,-1 0 15,1-25 1,-25 0-16,0 1 31,25-1-31,-25 0 16,0-25-16,0 26 15,0-1-15,0-25 16,0 1-16,0 24 16,0 0-1,0 0 1,0 0-16,0 1 16,0-1-1,0-25-15,0 25 16,-50-24-16,-49-26 15,49 50 1,1-24-16,-26-1 16,26 25-16,-50 1 15,49-26-15,25 25 16,-49 25-16,-1-25 16,26 1-16,-50-1 15,74 25-15,-25 0 16,-24 0-16,-1 0 15,1 0-15,24 0 16,-24 0-16,24 0 16,1 0-16,-1 0 15,0 0-15,1 0 16,-1 0-16,1 25 16,24-25-1,-50 24-15,51-24 0,-51 50 16,50-25-1,-24 0 1,24-1 0,0 1-1,0 0 1,1-25 0,24 25-16,0 0 15,0-1 1,0 1-1,0 25 1,0-25-16,0 0 16,0 24-16,0-24 15,0 25-15,0-26 16,0 1-16,0 0 16,0 0-1,0 0-15,24-1 31,-24 1-31,25 0 16,0 0 0,0 0-1,24-1 1,1-24-16,24 0 16,1 0-16,-26 0 15,1 50-15,-25-50 16,24 25-1,1-25-15,0 0 16,-26 0-16,26 25 16,-25-25-16,24 0 15,-24 0 1,25 0 0,0 0-16,-1 0 15,-24 0-15,25 0 16,-26 0-16,51 0 15,-1 0-15,-24 0 16,-1 0-16,-24 0 16,25 0-16,-1 0 15,26 0-15,-1 0 16,1 0-16,-26 0 16,26 0-16,-26 0 15,-24 0-15,25 0 16,-25 0-1,-1 0 32,-24-25-15,0 0-17,0-25 1,0 26-1,0-26-15</inkml:trace>
  <inkml:trace contextRef="#ctx0" brushRef="#br0" timeOffset="-176961.73">30138 9203 0,'0'49'125,"0"1"-110,24-25-15,1 24 16,0-24-16,-25 0 16,25-25-1,0 0 16,24 0-31,1 0 16,24 0 0,-24-50-16,0 25 15,49-24-15,-25-1 16,-24 1 0,24 24-16,1-50 15,-51 51-15,51-1 16,-26-25-16,-24 25 15,0 25-15,0-49 16,0 49-16,-1 0 16,1-25-1,0 25 1,0-50 0,0 50-1,0-25-15,24 25 31,-24-49-15,0 49 15,0-25 63,-1 0-78,-24 0-1</inkml:trace>
  <inkml:trace contextRef="#ctx0" brushRef="#br0" timeOffset="-141915.75">23912 12626 0,'49'0'156,"100"0"-141,74 0 1,-74 0-16,99 0 16,-124 0-16,-24 0 15,-51 0-15,1 0 16,-174 0 156</inkml:trace>
  <inkml:trace contextRef="#ctx0" brushRef="#br0" timeOffset="-141091.16">23986 12799 0,'0'0'0,"50"0"0,-25 0 16,24 0-16,-24 0 15,74 0-15,-24 0 16,49 0-16,99 0 15,25 0-15,-50 0 16,-49 0-16,0 0 16,-75 0-16,-49 0 15,0 0 251</inkml:trace>
  <inkml:trace contextRef="#ctx0" brushRef="#br0" timeOffset="-132434.28">24507 12030 0,'0'0'0,"-25"0"16,0-25-1,1 1 17,-1-1-17,0 25-15,0 0 16,25-25 31,-25 25-32,25-25 1,-24 0-16,-1 25 16,-25-24-16,25 24 15,-24-25 1,24 25-16,0 0 16,0 0-16,1 0 46,-26 0-30,50 25 15,-25-1-31,0 1 16,25 0 0,-24 0-16,24 0 15,0-1 1,0 1-16,0 0 15,0 0 1,0 0-16,0-1 16,0 1-1,0 25 1,24-25 0,-24 0-1,0 24-15,25-24 16,-25 0-1,25 0-15,0-25 16,-25 24-16,25-24 16,-25 50-1,49-50-15,-49 25 16,25-25 0,0 25-16,0-25 15,49 24 1,-24-24-1,-26 0-15,26 0 16,0 0-16,-1 0 16,-24 0-1,0 0 1,0 0-16,-1-24 16,-24-1-1,25 25 1,0-25-1,0 0 1,-25 0 0,0 1-1,0-1-15,25 25 16,-25-25-16,0 0 16,24-24-16,-24-1 15,0 25 1,0-25-1,0 26 17,0-26-17,0 25 1,0 0 0,0 1 15,-24-1-31,-1-25 31,0 50-15,25-25-16,-25 25 15,0-24 1,1-1 0,-26 25-1,25-25 1,0 25-16,1 0 15,-26 0 1,25 0-16,0 0 16,1 0-1,-26 0-15,0 0 16,26 0 0,-51 0-16,50 0 15,-24 0-15,-1 0 16,25 0-1,-24 0 1,24 0 0,25 25-1,-25-25-15,25 25 16,-25-1 0,25 1-1,-25 0-15,25 0 16,0 0-1,0-1 1,0 1 0,0 0-1,0 0 17</inkml:trace>
  <inkml:trace contextRef="#ctx0" brushRef="#br0" timeOffset="-128579.73">29319 10294 0,'0'50'32,"25"-50"-17,0 0-15,0 0 16,24 0-1,1 0 1,-1 0-16,1 0 16,0 0-1,-26 0 1,1-25-16,0 0 16,25 0-1,-50 0-15,24 1 16,-24-1-16,25 0 15,-25 0-15,25-24 16,-25 24-16,0-25 16,0 0-1,0 26-15,0-1 16,0 0-16,0-25 16,0 26-1,-25-1-15,0-25 16,-24 1-1,49 24-15,-50-25 16,25 25-16,-24 1 16,24-1-1,-25 25-15,26-50 16,-1 50 0,0 0-16,0-25 15,0 25-15,1 0 16,-1 0-16,0 0 15,0 0-15,0 0 16,-24-49-16,24 49 16,0 0-16,-24 0 15,-1 0 1,25 25-16,0-25 16,-24 49-16,24-49 15,-25 50-15,50-25 16,-49 24-16,24 1 15,0-50 1,25 74-16,-25-49 16,25 25-1,0-26-15,-25 51 16,25-26 0,-24 1-1,24 25 1,0-51-16,0 26 15,0-25-15,0 0 16,0 24-16,0-24 16,0 0-1,0 0-15,0-1 16,49 1-16,-49 0 16,25-25-1,0 25-15,0-25 16,24 25-16,-24-25 15,25 0-15,-26 24 16,1-24 0,25 0-16,0 25 15,-26-25 1,26 0 0,0 0-16,-1 0 15,-24 0-15,49 0 16,-49 0-16,25 0 15,-25 0-15,-1 0 16,26 0-16,-25-25 16,0 1-1,-1 24 1,1-25 0,25 25-1,-25-25 1,-25 0-1,24 0-15,-24 1 16,25 24-16,-25-25 16,25 0-1,0 0 1,-25-24 0,25 49-16,-25-25 15,0 0 1,0 0-16,0 0 15,0 1-15,0-26 16,0 25-16,0-25 16,0-24-1,0 49-15,0-49 16,0 49-16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9-16T04:13:40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9029 6623 0,'25'0'78,"0"0"-62,-1 0-16,1 0 15,0 0-15,0 0 32,0 0-1,24 49-16,-49-24-15,0 0 16,0 25-16,0-1 16,0 26-16,0-50 15,0 24-15,0-24 16,0 25-16,-25-26 16,25 1-16,0 0 15,0 0 1,0 0-16,0 24 15,-49-24-15,49 0 16,0 0 0,0-1-16,0 1 15,0 25-15,0-1 16,0-24-16,25 0 16,24 49-16,1-24 15,-1-25 1,1 0-16,-25-25 15,24 0-15,-24 0 16,0 0-16,25 0 16,-26 0-1,1 0 32,-50 0 63,1 0-110,-26 0 15,0 74 1,50 0-16,-24-24 15,-1 24-15,0 1 16,25-1-16,0 26 16,0-26-16,0-24 15,0 24-15,0 50 16,0 25-16,0-75 16,0 1-16,0-1 15,0 25-15,0-74 16,0 74-16,0-49 15,0-25-15,0 124 16,0-125-16,0 51 16,0-50-16,25 49 15,-25 0-15,0-24 16,25 74-16,-1-50 16,-24 26-16,25-26 15,0 75 1,-25-75-16,25 50 15,-25-24-15,25-1 16,-25-25-16,0 1 16,0 24-16,0-50 15,0 26-15,0-50 16,0 24-16,0-24 16,0 25-16,0-1 15,-25 1-15,25-25 16,-25-25-16,25 25 15,-50 24-15,26-49 16,24 25 0,-75-25-16,50 25 15,-24 0-15,-1-25 16,25 24 0,1-24-16,-1 0 15,0 0 32,0 0-16,0-24-31,25-1 32,-24 25-17</inkml:trace>
  <inkml:trace contextRef="#ctx0" brushRef="#br0" timeOffset="36144.6">9327 5482 0,'-25'-25'0,"0"25"15,-25 0 1,1 0 0,24 0-1,-25 0 16,26 0-31,-26 0 16,25 0 0,0 25-16,-24 49 15,49-49-15,-25 25 16,-25-1-16,50-24 16,-25 25-16,1 24 15,-26 25 1,50-49-1,0 0-15,0-1 16,0-24-16,0 25 16,0-26-16,0 51 15,0-50-15,25-1 16,0 51-16,-1-50 16,26-1-16,-25 26 15,49-25 1,-24 0-16,0-1 15,-1 1-15,1-25 16,-1 25-16,-24-25 16,25 0-16,-25 0 15,-1 0-15,1 0 16,25 0-16,-25 0 16,24 0-16,1-25 15,-1 0 1,-24 1-1,0-26 1,0 25-16,-25-24 16,0-1-1,0 0-15,25 26 16,-25-1-16,0 0 16,0 0-16,0-24 15,0-1-15,0 25 16,0-24-1,0 24-15,0-25 16,-25 25-16,0-24 16,0 24-16,0-25 15,1 25-15,-1-24 16,0 24 0,25 0-1,-25 0-15,0 1 31,1-1-15,24 0 0,-25 25-16,25-25 15,-25 25 1,0-49 0,25 24-1,-25 25-15,25-25 16</inkml:trace>
  <inkml:trace contextRef="#ctx0" brushRef="#br0" timeOffset="37336.48">10344 5259 0,'0'0'0,"-124"0"16,99 0-16,0 0 16,-49 24-16,49 1 31,-25 0-16,25 25 1,25-26-16,0 1 16,0 25-16,0-1 15,0-24-15,0 25 16,0-25-16,0 49 16,0-49-16,0 24 15,0 1-15,25 25 16,0-1-16,0-49 15,-25 24-15,74 1 16,-74 0-16,25-1 16,0-24-16,0 0 15,-1 24-15,26-24 16,-25 0-16,24-25 16,26 25-16,-26 0 15,26-25-15,24 0 16,-25 0-1,1 0-15,-26 0 16,1 0-16,-25 0 16,49-50-16,-49 50 15,0-25-15,0 0 16,-1 1 0,1-1-1,-25 0-15,0 0 16,25-24-1,-25 24-15,0 0 16,0-25-16,0 26 16,25-26-16,-25 25 15,0-24-15,0-1 16,0 25 0,0 0-16,0 0 15,0-24 1,0 24-1,-25 25 1,0-50-16,0 26 16,-49 24-16,24-25 15,-24-25-15,-25 1 16,-50-26 0,75 75-16,-50-25 15,49 1-15,1-26 16,24 50-16,1 0 15</inkml:trace>
  <inkml:trace contextRef="#ctx0" brushRef="#br0" timeOffset="40799.81">4787 7268 0,'25'0'156,"99"0"-156,0 0 16,50 0-16,-1 0 16,-49 0-16,-49 0 15,-1 0-15,-49 0 16,49 0-16,-49 0 15,25 0 1,-25-25 0,24 25-1,-24 0 1,25 0 15,-1 0-31,-24 0 16,0 0-16,25 0 15,-26 0-15,1 0 16,0 0-16,25 0 16,-26 0-1,26-25 1,-25 25 0,0-25-16,-1 25 15,-24-24 1,50 24-1,-100-25 110</inkml:trace>
  <inkml:trace contextRef="#ctx0" brushRef="#br0" timeOffset="41615.01">4316 7392 0,'25'0'63,"74"0"-63,0 25 15,0-25-15,50 24 16,0-24-16,0 50 15,25-25-15,-75 0 16,74-25-16,-24 0 16,-50 0-16,-24 24 15,-25-24-15,-1 0 16,-24 0-16,25 0 16,-26 0-1,26 0-15,-25 0 16,24 0-1,-24 0-15,0 25 16,0-25 0,0 0-16,-1 0 15,1 0 1,0 0 0,0 0 15</inkml:trace>
  <inkml:trace contextRef="#ctx0" brushRef="#br0" timeOffset="42353.14">4837 8384 0,'25'0'63,"74"0"-63,0 50 15,0-50-15,25 24 16,-24-24-16,-1 0 15,-25 0-15,-24 0 16,-1 0-16,26 0 16,-50 0-16,24 0 15,-24 0 1,0 0 0,0 0-16,0 0 15</inkml:trace>
  <inkml:trace contextRef="#ctx0" brushRef="#br0" timeOffset="42935.86">4837 8806 0,'25'0'32,"24"0"-32,1 0 15,49 0-15,-24 24 16,49 26-16,-50-50 16,0 0-16,-49 0 15,0 0-15,0 0 16,0 0-16,-1 0 15,1 0-15,0 0 32</inkml:trace>
  <inkml:trace contextRef="#ctx0" brushRef="#br0" timeOffset="43665.04">4961 9426 0,'25'0'47,"24"0"-31,-24 0-16,50 0 15,-1 0-15,25 0 16,-24 0 0,-26 0-16,1 0 0,-25 0 15,49-25-15,-49 25 16,0 0-16,-1 0 15,1-25 95</inkml:trace>
  <inkml:trace contextRef="#ctx0" brushRef="#br0" timeOffset="44168.21">4812 9550 0,'0'25'0,"75"-1"16,-51 1 0,51-25-16,24 0 15,-25 0-15,26 25 16,-26-25-16,-24 0 16,-1 0-16,1 0 15,-25 0-15,-1 0 16</inkml:trace>
  <inkml:trace contextRef="#ctx0" brushRef="#br0" timeOffset="45023.13">4911 10716 0,'25'0'63,"124"-50"-63,-25 50 15,50-25-15,24 25 16,25 0-16,25 0 16,-99 0-16,0 0 15,-50 0 1,0 0-16,-24 0 0,-1 0 15,-74-25 95</inkml:trace>
  <inkml:trace contextRef="#ctx0" brushRef="#br0" timeOffset="45728.66">4986 10517 0,'25'25'78,"49"0"-78,-49-25 16,74 0-16,99 25 15,75 24-15,25-49 16,-25 0-16,-25 0 15,-75 0-15,-98 0 16,-1 0-16,-49 0 31</inkml:trace>
  <inkml:trace contextRef="#ctx0" brushRef="#br0" timeOffset="46576.41">4887 11584 0,'24'49'63,"51"-49"-48,24 0-15,99 0 16,1 0-16,74 0 16,-25 0-16,124 0 15,-75 0-15,-73 0 16,-51 0-16,-73 25 15,-51-25-15,-24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9-16T04:26:32.6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16346 10641 0,'25'0'109,"50"0"-109,49 0 16,-25 0-16,0 0 15,25-49-15,-50 24 16,26 25-16,-76 0 15,26 0-15,-25 0 16,-50 0 125,-49 0-141,-26 0 15,26 0-15,-25 0 16,0 0-16,24 0 16,26 0-16,-26 0 15,26 0-15,-1 0 16,-25 0-16,26 0 15,-1 0 1</inkml:trace>
  <inkml:trace contextRef="#ctx0" brushRef="#br0" timeOffset="518.71">16222 10592 0,'25'0'15,"25"0"1,-1 0-16,1 0 16,49 0-16,-24 0 15,24 0-15,-50 0 16,51 0-16,-51 0 16,-24 0-16</inkml:trace>
  <inkml:trace contextRef="#ctx0" brushRef="#br0" timeOffset="18438.72">6499 5928 0,'0'25'47,"0"0"-31,0 25-16,49 24 15,-24-24 1,0-1-16,25-24 15,-50 0-15,0 24 16,24-49-16,-24 25 31,25-25-15,0 0 0,0 0-16,74 0 15,0-99-15,50 0 16,25-50-16,-75 50 15,75-50-15,-50 50 16,-75 24-16,75-24 16,-99 25-16,49-1 15,-49 26-15,25-26 16,-25 50 0,24-24-1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F63FA-2CE9-49AF-B8B4-E4DB34A0889A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62BA2-99FE-472B-B711-2A7B4D20F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49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647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28727-F209-4D4A-9C81-7CDEFFB99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49BEA-4951-46F8-9BEA-1DD7B48AF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DAE97-F25F-4974-9DC1-27AE657C4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438D-1DB9-402A-B37E-D23B565B7BBD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85CB5-CD28-427C-94A6-4DE641999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D2C54-D9F8-4C0C-BCA7-94908223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7070-DC11-47FF-8204-5FF6B6041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49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1A29-1C8C-485E-A6D9-92B895D80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86A61-C7B8-4AB7-8A57-8CB67A23C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BED4B-BB6F-4DAB-AC54-9E8804D47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438D-1DB9-402A-B37E-D23B565B7BBD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C1C92-C362-4633-B206-7CB95097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FAB23-E846-4ADD-A8C2-A5A4AB98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7070-DC11-47FF-8204-5FF6B6041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15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28CD9-1896-4C3D-8F2A-96704B08AB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CA534-0C91-45F4-96BB-979AA8102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846BF-D534-431D-AB35-3B33D55C9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438D-1DB9-402A-B37E-D23B565B7BBD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0FA55-4E35-4936-BB67-17E51BC6D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1AB5F-4B27-41E4-8BF0-9C40B0BB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7070-DC11-47FF-8204-5FF6B6041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500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5B95474-1FBA-41E6-BAEA-13852DFCEB27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297AC9C-F7EC-41A7-A204-FB55390D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0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B5975-4EF6-4D5B-9B04-D2A3E9B9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AD04B-1D9C-4880-9AE8-7544FFF39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C8021-B26A-44F7-89C6-C9FC4E7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438D-1DB9-402A-B37E-D23B565B7BBD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8610-F28A-4F5C-BE2A-2F8D0B17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473F6-4B5B-4BA0-A0ED-6C9D2262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7070-DC11-47FF-8204-5FF6B6041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00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0E74-A3F2-4416-B2E9-B91484646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81FD0-DFB1-4568-9928-348468522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3D36-0BE0-4527-B9B1-C2AA77A2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438D-1DB9-402A-B37E-D23B565B7BBD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8B72E-911D-4736-A2CA-0ADF655B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60C01-FB02-477B-9D9C-98EC131E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7070-DC11-47FF-8204-5FF6B6041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13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D773-2E46-4C87-B740-310F7549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CEE2B-27C1-40EB-9437-1F3B85FB5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CE1F5-BFD8-4BA1-AC37-E3405B2D2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51090-CB31-433E-B23B-626E2C173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438D-1DB9-402A-B37E-D23B565B7BBD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8D941-DB98-43A9-B196-1E3D480D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62B1C-D1B3-40AE-9739-0A5A5139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7070-DC11-47FF-8204-5FF6B6041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95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F05C-B3FC-44AB-B85F-B79A9702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A8158-D567-4847-BF79-6DF353C87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28964-7BCB-4A95-8307-696B1F413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E93EB5-3174-4917-AFC5-E41DBE6EF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BD8CF4-623D-4180-AEC9-D2B26D744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37D70F-231B-47E5-9FAF-BB2550BD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438D-1DB9-402A-B37E-D23B565B7BBD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770289-3CDC-4F2B-A77B-F752A075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1BCA57-FB53-4AE8-9E22-9AFE233D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7070-DC11-47FF-8204-5FF6B6041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65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9153-8F31-459B-B20F-42354E4F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6A0018-2D38-48A0-AF73-7DA7E573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438D-1DB9-402A-B37E-D23B565B7BBD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74EA0-888C-4B94-B752-2006E3E9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5D1ED-3F5D-4E12-83E0-4D62284B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7070-DC11-47FF-8204-5FF6B6041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5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3348A-9311-42AD-B09E-A8787A0B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438D-1DB9-402A-B37E-D23B565B7BBD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556032-9095-4A19-8791-9E62DED2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61D1A-81DA-4E2B-A9F8-C1D1DB2B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7070-DC11-47FF-8204-5FF6B6041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78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E97C1-11F0-46E9-A356-89F701C13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52A28-9053-45E5-8A94-9766CA8E1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72B91-BCE3-42CE-8583-6C0619F63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241D4-5B02-488B-84F2-68F97F28F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438D-1DB9-402A-B37E-D23B565B7BBD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3310A-6EFD-4D75-AFF8-1BE4281B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EDC68-A5FF-45E9-A5A8-25100928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7070-DC11-47FF-8204-5FF6B6041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47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09A6-09BB-4765-81AF-9ACBA354C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1A1DA2-A912-4267-9085-FFF141BA1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F0EF6-6F40-4189-9C12-DF0494E09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79259-BB10-49F2-B2BF-01DE687A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438D-1DB9-402A-B37E-D23B565B7BBD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54560-A63A-41A0-A435-E20F5BC1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135C-00ED-41E3-BCB7-ABFB78A0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7070-DC11-47FF-8204-5FF6B6041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15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FB599-6418-4012-9363-ACF3E95C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35B27-20FA-43F6-9296-A487E7E0E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48026-4EA8-4D23-B6C0-B6CB3B89A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0438D-1DB9-402A-B37E-D23B565B7BBD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64B01-1743-48A2-BED4-ABB8ED0C3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E2280-02B3-45C5-A9C6-F50AFF384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07070-DC11-47FF-8204-5FF6B6041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53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emf"/><Relationship Id="rId5" Type="http://schemas.openxmlformats.org/officeDocument/2006/relationships/customXml" Target="../ink/ink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emf"/><Relationship Id="rId4" Type="http://schemas.openxmlformats.org/officeDocument/2006/relationships/customXml" Target="../ink/ink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11" Type="http://schemas.openxmlformats.org/officeDocument/2006/relationships/image" Target="../media/image36.emf"/><Relationship Id="rId5" Type="http://schemas.openxmlformats.org/officeDocument/2006/relationships/image" Target="../media/image31.png"/><Relationship Id="rId10" Type="http://schemas.openxmlformats.org/officeDocument/2006/relationships/customXml" Target="../ink/ink6.xml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emf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emf"/><Relationship Id="rId5" Type="http://schemas.openxmlformats.org/officeDocument/2006/relationships/customXml" Target="../ink/ink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48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846" name="Google Shape;846;p48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0" name="Google Shape;850;p4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291" y="1284763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8"/>
          <p:cNvSpPr/>
          <p:nvPr/>
        </p:nvSpPr>
        <p:spPr>
          <a:xfrm>
            <a:off x="4335037" y="3320451"/>
            <a:ext cx="749721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Module 2-Big Data Algorithms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FA267"/>
                </a:solidFill>
                <a:latin typeface="Calibri"/>
                <a:cs typeface="Calibri"/>
                <a:sym typeface="Calibri"/>
              </a:rPr>
              <a:t>Relational Operations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968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9156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Union Implementation in Map Reduce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48289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 ALGORITHMS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D6CC87-890B-474B-989B-7ED26D0253B3}"/>
              </a:ext>
            </a:extLst>
          </p:cNvPr>
          <p:cNvSpPr txBox="1">
            <a:spLocks/>
          </p:cNvSpPr>
          <p:nvPr/>
        </p:nvSpPr>
        <p:spPr>
          <a:xfrm>
            <a:off x="393114" y="1743667"/>
            <a:ext cx="5181600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mapper 1</a:t>
            </a:r>
          </a:p>
          <a:p>
            <a:pPr lvl="1"/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Read each row of table </a:t>
            </a:r>
            <a:r>
              <a:rPr lang="en-IN" i="1">
                <a:solidFill>
                  <a:schemeClr val="accent1">
                    <a:lumMod val="75000"/>
                  </a:schemeClr>
                </a:solidFill>
              </a:rPr>
              <a:t>R</a:t>
            </a:r>
            <a:endParaRPr lang="en-IN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Output (</a:t>
            </a:r>
            <a:r>
              <a:rPr lang="en-IN" i="1">
                <a:solidFill>
                  <a:schemeClr val="accent1">
                    <a:lumMod val="75000"/>
                  </a:schemeClr>
                </a:solidFill>
              </a:rPr>
              <a:t>t,t</a:t>
            </a:r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mapper 2</a:t>
            </a:r>
          </a:p>
          <a:p>
            <a:pPr lvl="1"/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Read each row of table </a:t>
            </a:r>
            <a:r>
              <a:rPr lang="en-IN" i="1">
                <a:solidFill>
                  <a:schemeClr val="accent1">
                    <a:lumMod val="75000"/>
                  </a:schemeClr>
                </a:solidFill>
              </a:rPr>
              <a:t>S</a:t>
            </a:r>
            <a:endParaRPr lang="en-IN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Output (</a:t>
            </a:r>
            <a:r>
              <a:rPr lang="en-IN" i="1">
                <a:solidFill>
                  <a:schemeClr val="accent1">
                    <a:lumMod val="75000"/>
                  </a:schemeClr>
                </a:solidFill>
              </a:rPr>
              <a:t>t,t</a:t>
            </a:r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reducer</a:t>
            </a:r>
          </a:p>
          <a:p>
            <a:pPr lvl="1"/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Eliminate duplicates if any</a:t>
            </a:r>
          </a:p>
          <a:p>
            <a:pPr lvl="2"/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IN" i="1">
                <a:solidFill>
                  <a:schemeClr val="accent1">
                    <a:lumMod val="75000"/>
                  </a:schemeClr>
                </a:solidFill>
              </a:rPr>
              <a:t>t,</a:t>
            </a:r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IN" i="1">
                <a:solidFill>
                  <a:schemeClr val="accent1">
                    <a:lumMod val="75000"/>
                  </a:schemeClr>
                </a:solidFill>
              </a:rPr>
              <a:t>t,t</a:t>
            </a:r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]) -&gt; (</a:t>
            </a:r>
            <a:r>
              <a:rPr lang="en-IN" i="1">
                <a:solidFill>
                  <a:schemeClr val="accent1">
                    <a:lumMod val="75000"/>
                  </a:schemeClr>
                </a:solidFill>
              </a:rPr>
              <a:t>t,t</a:t>
            </a:r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lvl="1"/>
            <a:endParaRPr lang="en-IN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395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9156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Sample Problem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48289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 ALGORITHMS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807DA5F-595B-491D-A135-960B0A786769}"/>
              </a:ext>
            </a:extLst>
          </p:cNvPr>
          <p:cNvSpPr txBox="1">
            <a:spLocks/>
          </p:cNvSpPr>
          <p:nvPr/>
        </p:nvSpPr>
        <p:spPr>
          <a:xfrm>
            <a:off x="466299" y="1634556"/>
            <a:ext cx="5181600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Given the following input for two files</a:t>
            </a:r>
          </a:p>
          <a:p>
            <a:pPr lvl="1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File 1</a:t>
            </a:r>
          </a:p>
          <a:p>
            <a:pPr lvl="2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A </a:t>
            </a:r>
          </a:p>
          <a:p>
            <a:pPr lvl="2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B </a:t>
            </a:r>
          </a:p>
          <a:p>
            <a:pPr lvl="2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C </a:t>
            </a:r>
          </a:p>
          <a:p>
            <a:pPr lvl="2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D </a:t>
            </a:r>
          </a:p>
          <a:p>
            <a:pPr lvl="1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File 2</a:t>
            </a:r>
          </a:p>
          <a:p>
            <a:pPr lvl="2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A </a:t>
            </a:r>
          </a:p>
          <a:p>
            <a:pPr lvl="2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E </a:t>
            </a:r>
          </a:p>
          <a:p>
            <a:pPr lvl="2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F</a:t>
            </a:r>
          </a:p>
          <a:p>
            <a:pPr lvl="2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C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3FBDCD2-2431-4854-9550-AD38969D292E}"/>
              </a:ext>
            </a:extLst>
          </p:cNvPr>
          <p:cNvSpPr txBox="1">
            <a:spLocks/>
          </p:cNvSpPr>
          <p:nvPr/>
        </p:nvSpPr>
        <p:spPr>
          <a:xfrm>
            <a:off x="5562909" y="2251885"/>
            <a:ext cx="5181600" cy="2145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Show (for the Union algorithm)</a:t>
            </a:r>
          </a:p>
          <a:p>
            <a:pPr lvl="1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Input and output of mapper 1</a:t>
            </a:r>
          </a:p>
          <a:p>
            <a:pPr lvl="1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Input and output of mapper 2</a:t>
            </a:r>
          </a:p>
          <a:p>
            <a:pPr lvl="1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Input and output of reducer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646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9156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Sample Problem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48289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 ALGORITHMS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E2B9143-13F1-4DAB-91C6-01B76FD9A793}"/>
              </a:ext>
            </a:extLst>
          </p:cNvPr>
          <p:cNvSpPr txBox="1">
            <a:spLocks/>
          </p:cNvSpPr>
          <p:nvPr/>
        </p:nvSpPr>
        <p:spPr>
          <a:xfrm>
            <a:off x="393114" y="1651324"/>
            <a:ext cx="5181600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Mapper 1 output</a:t>
            </a:r>
          </a:p>
          <a:p>
            <a:pPr lvl="1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A , A</a:t>
            </a:r>
          </a:p>
          <a:p>
            <a:pPr lvl="1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B, B</a:t>
            </a:r>
          </a:p>
          <a:p>
            <a:pPr lvl="1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C, C</a:t>
            </a:r>
          </a:p>
          <a:p>
            <a:pPr lvl="1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D, D</a:t>
            </a: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Mapper 2 output</a:t>
            </a:r>
          </a:p>
          <a:p>
            <a:pPr lvl="1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A, A</a:t>
            </a:r>
          </a:p>
          <a:p>
            <a:pPr lvl="1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E, E</a:t>
            </a:r>
          </a:p>
          <a:p>
            <a:pPr lvl="1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F, F</a:t>
            </a:r>
          </a:p>
          <a:p>
            <a:pPr lvl="1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C, C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3256D029-6DA2-4848-B760-033273A1C2D2}"/>
              </a:ext>
            </a:extLst>
          </p:cNvPr>
          <p:cNvSpPr txBox="1">
            <a:spLocks/>
          </p:cNvSpPr>
          <p:nvPr/>
        </p:nvSpPr>
        <p:spPr>
          <a:xfrm>
            <a:off x="3235489" y="1651325"/>
            <a:ext cx="3308614" cy="45774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Reducer Input</a:t>
            </a:r>
          </a:p>
          <a:p>
            <a:pPr lvl="1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A, [A, A]</a:t>
            </a:r>
          </a:p>
          <a:p>
            <a:pPr lvl="1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B, B</a:t>
            </a:r>
          </a:p>
          <a:p>
            <a:pPr lvl="1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C, [C, C]</a:t>
            </a:r>
          </a:p>
          <a:p>
            <a:pPr lvl="1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D, D</a:t>
            </a:r>
          </a:p>
          <a:p>
            <a:pPr lvl="1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E, E</a:t>
            </a:r>
          </a:p>
          <a:p>
            <a:pPr lvl="1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F, F</a:t>
            </a:r>
            <a:endParaRPr lang="en-US" sz="29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Reducer Output</a:t>
            </a:r>
          </a:p>
          <a:p>
            <a:pPr lvl="1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  <a:p>
            <a:pPr lvl="1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  <a:p>
            <a:pPr lvl="1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C</a:t>
            </a:r>
          </a:p>
          <a:p>
            <a:pPr lvl="1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D</a:t>
            </a:r>
          </a:p>
          <a:p>
            <a:pPr lvl="1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E</a:t>
            </a:r>
          </a:p>
          <a:p>
            <a:pPr lvl="1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F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520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9156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Set Operations- Intersection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48289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 ALGORITHMS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50C08-910E-45EF-9FAE-D194D39617FC}"/>
              </a:ext>
            </a:extLst>
          </p:cNvPr>
          <p:cNvSpPr/>
          <p:nvPr/>
        </p:nvSpPr>
        <p:spPr>
          <a:xfrm>
            <a:off x="393111" y="2313892"/>
            <a:ext cx="60474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AA0686-867F-4561-8BBA-655630838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706838"/>
            <a:ext cx="7142923" cy="407111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EB03562-E646-459E-AE06-99B35BA91CAA}"/>
              </a:ext>
            </a:extLst>
          </p:cNvPr>
          <p:cNvSpPr/>
          <p:nvPr/>
        </p:nvSpPr>
        <p:spPr>
          <a:xfrm>
            <a:off x="7076606" y="2002041"/>
            <a:ext cx="49298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b="1" dirty="0"/>
              <a:t>Find the set of all courses taught in the both Fall 2009 semester and Spring 2010 semester.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D9FB71-288F-41D8-8EFB-33BDEA9D3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087" y="3237222"/>
            <a:ext cx="43624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7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9156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Set Operations- Intersection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48289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 ALGORITHMS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50C08-910E-45EF-9FAE-D194D39617FC}"/>
              </a:ext>
            </a:extLst>
          </p:cNvPr>
          <p:cNvSpPr/>
          <p:nvPr/>
        </p:nvSpPr>
        <p:spPr>
          <a:xfrm>
            <a:off x="393111" y="2313892"/>
            <a:ext cx="60474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0E54642-2D1D-4591-AB24-0EB6C9DAB71C}"/>
              </a:ext>
            </a:extLst>
          </p:cNvPr>
          <p:cNvSpPr txBox="1">
            <a:spLocks/>
          </p:cNvSpPr>
          <p:nvPr/>
        </p:nvSpPr>
        <p:spPr>
          <a:xfrm>
            <a:off x="715273" y="1868853"/>
            <a:ext cx="5181600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Compute </a:t>
            </a:r>
            <a:r>
              <a:rPr lang="en-IN" i="1" dirty="0">
                <a:solidFill>
                  <a:schemeClr val="accent1">
                    <a:lumMod val="75000"/>
                  </a:schemeClr>
                </a:solidFill>
              </a:rPr>
              <a:t>R ∩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mapper 1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Read each row of table </a:t>
            </a:r>
            <a:r>
              <a:rPr lang="en-IN" i="1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Output (</a:t>
            </a:r>
            <a:r>
              <a:rPr lang="en-IN" i="1" dirty="0" err="1">
                <a:solidFill>
                  <a:schemeClr val="accent1">
                    <a:lumMod val="75000"/>
                  </a:schemeClr>
                </a:solidFill>
              </a:rPr>
              <a:t>t,t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mapper 2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Read each row of table </a:t>
            </a:r>
            <a:r>
              <a:rPr lang="en-IN" i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Output (</a:t>
            </a:r>
            <a:r>
              <a:rPr lang="en-IN" i="1" dirty="0" err="1">
                <a:solidFill>
                  <a:schemeClr val="accent1">
                    <a:lumMod val="75000"/>
                  </a:schemeClr>
                </a:solidFill>
              </a:rPr>
              <a:t>t,t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reducer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Output only duplicates 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IN" i="1" dirty="0">
                <a:solidFill>
                  <a:schemeClr val="accent1">
                    <a:lumMod val="75000"/>
                  </a:schemeClr>
                </a:solidFill>
              </a:rPr>
              <a:t>t,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IN" i="1" dirty="0" err="1">
                <a:solidFill>
                  <a:schemeClr val="accent1">
                    <a:lumMod val="75000"/>
                  </a:schemeClr>
                </a:solidFill>
              </a:rPr>
              <a:t>t,t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]) -&gt; (</a:t>
            </a:r>
            <a:r>
              <a:rPr lang="en-IN" i="1" dirty="0" err="1">
                <a:solidFill>
                  <a:schemeClr val="accent1">
                    <a:lumMod val="75000"/>
                  </a:schemeClr>
                </a:solidFill>
              </a:rPr>
              <a:t>t,t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470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9156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Natural Join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48289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 ALGORITHMS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50C08-910E-45EF-9FAE-D194D39617FC}"/>
              </a:ext>
            </a:extLst>
          </p:cNvPr>
          <p:cNvSpPr/>
          <p:nvPr/>
        </p:nvSpPr>
        <p:spPr>
          <a:xfrm>
            <a:off x="393111" y="2313892"/>
            <a:ext cx="60474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FAAF0C-4ED5-490F-B237-E5CACAE64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017" y="1840638"/>
            <a:ext cx="3952875" cy="3409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499C37-99A2-4440-8D58-3C4769363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61" y="1724025"/>
            <a:ext cx="5449956" cy="36431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45BFA29-5858-4E38-8428-226B80BE64DF}"/>
              </a:ext>
            </a:extLst>
          </p:cNvPr>
          <p:cNvSpPr/>
          <p:nvPr/>
        </p:nvSpPr>
        <p:spPr>
          <a:xfrm>
            <a:off x="242061" y="5309927"/>
            <a:ext cx="11707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natural join is a binary operation that allows us to combine </a:t>
            </a:r>
            <a:r>
              <a:rPr lang="en-IN" dirty="0">
                <a:solidFill>
                  <a:srgbClr val="FF0000"/>
                </a:solidFill>
              </a:rPr>
              <a:t>certain selections and a Cartesian product into one operation. </a:t>
            </a:r>
          </a:p>
          <a:p>
            <a:r>
              <a:rPr lang="en-IN" dirty="0"/>
              <a:t>The natural-join operation forms a Cartesian product of its two arguments, performs a selection forcing equality on those attributes that appear in both relation schemas, and finally removes duplicate attributes.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D6AAA01-7C64-46A6-BB80-A7869E111DB4}"/>
                  </a:ext>
                </a:extLst>
              </p14:cNvPr>
              <p14:cNvContentPartPr/>
              <p14:nvPr/>
            </p14:nvContentPartPr>
            <p14:xfrm>
              <a:off x="785880" y="982440"/>
              <a:ext cx="8242560" cy="1884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D6AAA01-7C64-46A6-BB80-A7869E111DB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6520" y="973080"/>
                <a:ext cx="8261280" cy="190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0628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9156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Natural Join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48289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 ALGORITHMS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50C08-910E-45EF-9FAE-D194D39617FC}"/>
              </a:ext>
            </a:extLst>
          </p:cNvPr>
          <p:cNvSpPr/>
          <p:nvPr/>
        </p:nvSpPr>
        <p:spPr>
          <a:xfrm>
            <a:off x="393111" y="2313892"/>
            <a:ext cx="60474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5F0AE2-73C8-4FD7-AFF2-A26770E6D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1551296"/>
            <a:ext cx="7235600" cy="475673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326C82D-E59D-4A5D-9443-1FE4C3931324}"/>
              </a:ext>
            </a:extLst>
          </p:cNvPr>
          <p:cNvSpPr txBox="1">
            <a:spLocks/>
          </p:cNvSpPr>
          <p:nvPr/>
        </p:nvSpPr>
        <p:spPr>
          <a:xfrm>
            <a:off x="7499376" y="1937253"/>
            <a:ext cx="4057871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Join R and S on attributes B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A, C are the other attributes  in R,S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mapper 1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Read (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a,b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) of R, output (b,(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R,a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))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mapper 2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Read (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b,c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) of S, output (b,(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S,c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))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reducer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for each pair b,(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R,a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)) and (b,(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S,c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)), output (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a,b.c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)</a:t>
            </a:r>
          </a:p>
          <a:p>
            <a:endParaRPr lang="en-IN" dirty="0">
              <a:solidFill>
                <a:schemeClr val="accent2">
                  <a:lumMod val="75000"/>
                </a:schemeClr>
              </a:solidFill>
              <a:ea typeface="+mj-ea"/>
              <a:cs typeface="+mj-cs"/>
            </a:endParaRP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DDECEE7-9E27-4E43-8D4D-0BA21F86212D}"/>
                  </a:ext>
                </a:extLst>
              </p14:cNvPr>
              <p14:cNvContentPartPr/>
              <p14:nvPr/>
            </p14:nvContentPartPr>
            <p14:xfrm>
              <a:off x="267840" y="1973520"/>
              <a:ext cx="11242800" cy="2697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DDECEE7-9E27-4E43-8D4D-0BA21F8621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480" y="1964160"/>
                <a:ext cx="11261520" cy="271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2230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304" y="845614"/>
            <a:ext cx="3747752" cy="47084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en-US" sz="2400" b="1" dirty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  <a:t> Problem</a:t>
            </a:r>
            <a:r>
              <a:rPr lang="en-US" sz="2400" dirty="0">
                <a:solidFill>
                  <a:prstClr val="white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lass Exercise(15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552670"/>
            <a:ext cx="5550658" cy="509379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Given the following input for two files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Table Employee E(Name, age)</a:t>
            </a:r>
          </a:p>
          <a:p>
            <a:pPr lvl="2"/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Gabbar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 35</a:t>
            </a:r>
          </a:p>
          <a:p>
            <a:pPr lvl="2"/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Viru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 37</a:t>
            </a:r>
          </a:p>
          <a:p>
            <a:pPr lvl="2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Jai 33</a:t>
            </a:r>
          </a:p>
          <a:p>
            <a:pPr lvl="2"/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Baldev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 44</a:t>
            </a:r>
          </a:p>
          <a:p>
            <a:pPr lvl="2"/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Basanti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 31 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Table Dept D(Name, Dept)</a:t>
            </a:r>
          </a:p>
          <a:p>
            <a:pPr lvl="2"/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Gabbar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 Bandit</a:t>
            </a:r>
          </a:p>
          <a:p>
            <a:pPr lvl="2"/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Viru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 Hero</a:t>
            </a:r>
          </a:p>
          <a:p>
            <a:pPr lvl="2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Jai Hero</a:t>
            </a:r>
          </a:p>
          <a:p>
            <a:pPr lvl="2"/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Baldev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 Police</a:t>
            </a:r>
          </a:p>
          <a:p>
            <a:pPr lvl="2"/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Basanti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 Heroine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3269" y="1552670"/>
            <a:ext cx="5181600" cy="220796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Show (for the Natural Join algorithm)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Input and output of mapper 1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Input and output of mapper 2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Input and output of reducer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936E4B8-834D-4486-9DD8-A91C4B8B9BD4}"/>
                  </a:ext>
                </a:extLst>
              </p14:cNvPr>
              <p14:cNvContentPartPr/>
              <p14:nvPr/>
            </p14:nvContentPartPr>
            <p14:xfrm>
              <a:off x="1553760" y="1893240"/>
              <a:ext cx="2473920" cy="2304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936E4B8-834D-4486-9DD8-A91C4B8B9B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4400" y="1883880"/>
                <a:ext cx="2492640" cy="232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2041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14" y="779760"/>
            <a:ext cx="3747752" cy="470844"/>
          </a:xfrm>
          <a:noFill/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+mn-lt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552670"/>
            <a:ext cx="3645566" cy="509379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Mapper 1 Output</a:t>
            </a:r>
          </a:p>
          <a:p>
            <a:pPr lvl="1"/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Gabbar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, (E, 35)</a:t>
            </a:r>
          </a:p>
          <a:p>
            <a:pPr lvl="1"/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Viru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, (E, 37)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Jai, (E, 33)</a:t>
            </a:r>
          </a:p>
          <a:p>
            <a:pPr lvl="1"/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Baldev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, (E, 44)</a:t>
            </a:r>
          </a:p>
          <a:p>
            <a:pPr lvl="1"/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Basanti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, (E, 31) 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Mapper 2 Output</a:t>
            </a:r>
          </a:p>
          <a:p>
            <a:pPr lvl="1"/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Gabbar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, (D, Bandit)</a:t>
            </a:r>
          </a:p>
          <a:p>
            <a:pPr lvl="1"/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Viru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, (D, Hero)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Jai, (D, Hero)</a:t>
            </a:r>
          </a:p>
          <a:p>
            <a:pPr lvl="1"/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Baldev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 (D, Police)</a:t>
            </a:r>
          </a:p>
          <a:p>
            <a:pPr lvl="1"/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Basanti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 (D, Heroine)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7F053A-3292-4178-90D2-D64BBD4C6248}"/>
              </a:ext>
            </a:extLst>
          </p:cNvPr>
          <p:cNvSpPr txBox="1">
            <a:spLocks/>
          </p:cNvSpPr>
          <p:nvPr/>
        </p:nvSpPr>
        <p:spPr>
          <a:xfrm>
            <a:off x="3664248" y="1511969"/>
            <a:ext cx="4386888" cy="50937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Reducer Input </a:t>
            </a:r>
          </a:p>
          <a:p>
            <a:pPr lvl="1"/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Gabbar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, (E, 35), (D, Bandit)</a:t>
            </a:r>
          </a:p>
          <a:p>
            <a:pPr lvl="1"/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Viru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, (E, 37), (D, Hero)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Jai, (E, 33), (D, Hero)</a:t>
            </a:r>
          </a:p>
          <a:p>
            <a:pPr lvl="1"/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Baldev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, (E, 44), (D, Police)</a:t>
            </a:r>
          </a:p>
          <a:p>
            <a:pPr lvl="1"/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Basanti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, (E, 31), (D, Heroine)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Reducer Output </a:t>
            </a:r>
          </a:p>
          <a:p>
            <a:pPr lvl="1"/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Gabbar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, 35, Bandit</a:t>
            </a:r>
          </a:p>
          <a:p>
            <a:pPr lvl="1"/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Viru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, 37, Hero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Jai, 33, Hero</a:t>
            </a:r>
          </a:p>
          <a:p>
            <a:pPr lvl="1"/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Baldev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, 44, Police</a:t>
            </a:r>
          </a:p>
          <a:p>
            <a:pPr lvl="1"/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Basanti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, 31, Heroine)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87754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2959" y="643240"/>
            <a:ext cx="10515600" cy="596489"/>
          </a:xfrm>
          <a:prstGeom prst="rect">
            <a:avLst/>
          </a:prstGeom>
        </p:spPr>
        <p:txBody>
          <a:bodyPr/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...Grouping and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14" y="1683660"/>
            <a:ext cx="10515600" cy="4351338"/>
          </a:xfr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map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for each line (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a,b,c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) (e.g., User, Friend, Date)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Output (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a,b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) (e.g., User, Friend)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reduce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Aggregate (a, [b1 , b2 , b3 , ...]) into (a, f(b1 , b2 , b3 , ...))</a:t>
            </a: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63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9156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How can we perform relational algebraic operations for Big Data?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48289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 ALGORITHMS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102D25-BFCD-4CF0-8BF2-81AAD9DF848E}"/>
              </a:ext>
            </a:extLst>
          </p:cNvPr>
          <p:cNvSpPr/>
          <p:nvPr/>
        </p:nvSpPr>
        <p:spPr>
          <a:xfrm>
            <a:off x="-44845" y="1576465"/>
            <a:ext cx="53228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Overview 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Relational Algebra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50C08-910E-45EF-9FAE-D194D39617FC}"/>
              </a:ext>
            </a:extLst>
          </p:cNvPr>
          <p:cNvSpPr/>
          <p:nvPr/>
        </p:nvSpPr>
        <p:spPr>
          <a:xfrm>
            <a:off x="393111" y="2313892"/>
            <a:ext cx="60474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9F7745-DA0E-4D85-BF7D-7A60514C29DB}"/>
              </a:ext>
            </a:extLst>
          </p:cNvPr>
          <p:cNvSpPr/>
          <p:nvPr/>
        </p:nvSpPr>
        <p:spPr>
          <a:xfrm>
            <a:off x="225287" y="2251885"/>
            <a:ext cx="1098605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The relational algebra is a procedural query language.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 It consists of a set of operations that take one or two relations as input and produce a new relation as their result. </a:t>
            </a:r>
          </a:p>
          <a:p>
            <a:r>
              <a:rPr lang="en-IN" sz="2200" b="1" dirty="0">
                <a:solidFill>
                  <a:srgbClr val="FF0000"/>
                </a:solidFill>
              </a:rPr>
              <a:t>The fundamental operations in the relational algebra are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200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200" dirty="0">
                <a:solidFill>
                  <a:schemeClr val="accent2">
                    <a:lumMod val="75000"/>
                  </a:schemeClr>
                </a:solidFill>
              </a:rPr>
              <a:t>Project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200" dirty="0">
                <a:solidFill>
                  <a:schemeClr val="accent2">
                    <a:lumMod val="75000"/>
                  </a:schemeClr>
                </a:solidFill>
              </a:rPr>
              <a:t>Union, intersection, set difference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200" dirty="0">
                <a:solidFill>
                  <a:schemeClr val="accent2">
                    <a:lumMod val="75000"/>
                  </a:schemeClr>
                </a:solidFill>
              </a:rPr>
              <a:t>Cartesian product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200" dirty="0">
                <a:solidFill>
                  <a:schemeClr val="accent2">
                    <a:lumMod val="75000"/>
                  </a:schemeClr>
                </a:solidFill>
              </a:rPr>
              <a:t>Rename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200" dirty="0">
                <a:solidFill>
                  <a:schemeClr val="accent2">
                    <a:lumMod val="75000"/>
                  </a:schemeClr>
                </a:solidFill>
              </a:rPr>
              <a:t>Natural Join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200" dirty="0">
                <a:solidFill>
                  <a:schemeClr val="accent2">
                    <a:lumMod val="75000"/>
                  </a:schemeClr>
                </a:solidFill>
              </a:rPr>
              <a:t>Grouping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200" dirty="0">
                <a:solidFill>
                  <a:schemeClr val="accent2">
                    <a:lumMod val="75000"/>
                  </a:schemeClr>
                </a:solidFill>
              </a:rPr>
              <a:t>Aggregation</a:t>
            </a:r>
          </a:p>
        </p:txBody>
      </p:sp>
    </p:spTree>
    <p:extLst>
      <p:ext uri="{BB962C8B-B14F-4D97-AF65-F5344CB8AC3E}">
        <p14:creationId xmlns:p14="http://schemas.microsoft.com/office/powerpoint/2010/main" val="2061719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48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846" name="Google Shape;846;p48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0" name="Google Shape;850;p4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291" y="1284763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8"/>
          <p:cNvSpPr/>
          <p:nvPr/>
        </p:nvSpPr>
        <p:spPr>
          <a:xfrm>
            <a:off x="4335037" y="3320451"/>
            <a:ext cx="749721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Designing Real World Systems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7349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2959" y="643240"/>
            <a:ext cx="10515600" cy="596489"/>
          </a:xfrm>
          <a:prstGeom prst="rect">
            <a:avLst/>
          </a:prstGeom>
        </p:spPr>
        <p:txBody>
          <a:bodyPr/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Few points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Choosing Right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5B16CC-F56C-4B63-A3A4-781066FD7A35}"/>
              </a:ext>
            </a:extLst>
          </p:cNvPr>
          <p:cNvSpPr txBox="1"/>
          <p:nvPr/>
        </p:nvSpPr>
        <p:spPr>
          <a:xfrm>
            <a:off x="393114" y="1643270"/>
            <a:ext cx="6749808" cy="3086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Cloudera’s alternative to Hive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Major advantage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Avoid start up costs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Parallel SQL engine on Hadoop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BI style queries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Cloudera consider using Impala instead of HIVE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7F1F72-3C6B-46B0-AA49-85C402789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125" y="2104817"/>
            <a:ext cx="3822369" cy="270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49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2959" y="643240"/>
            <a:ext cx="10515600" cy="596489"/>
          </a:xfrm>
          <a:prstGeom prst="rect">
            <a:avLst/>
          </a:prstGeom>
        </p:spPr>
        <p:txBody>
          <a:bodyPr/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Few points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Choosing Right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67D37A2-44E6-4948-87A4-93F1E2966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967" y="2983602"/>
            <a:ext cx="4248150" cy="1076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96EA9E-6BD8-4522-AFE5-CDCD77B96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14" y="2255147"/>
            <a:ext cx="6477778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1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2959" y="643240"/>
            <a:ext cx="10515600" cy="596489"/>
          </a:xfrm>
          <a:prstGeom prst="rect">
            <a:avLst/>
          </a:prstGeom>
        </p:spPr>
        <p:txBody>
          <a:bodyPr/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Few points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Choosing Right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dis - Wikipedia">
            <a:extLst>
              <a:ext uri="{FF2B5EF4-FFF2-40B4-BE49-F238E27FC236}">
                <a16:creationId xmlns:a16="http://schemas.microsoft.com/office/drawing/2014/main" id="{91994C23-EA10-4AD4-9B9D-FD7333460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510" y="2190750"/>
            <a:ext cx="370522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EC4EE3-BB01-4CCC-8A53-63CD9EECF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65" y="2190750"/>
            <a:ext cx="68675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42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2959" y="643240"/>
            <a:ext cx="10515600" cy="596489"/>
          </a:xfrm>
          <a:prstGeom prst="rect">
            <a:avLst/>
          </a:prstGeom>
        </p:spPr>
        <p:txBody>
          <a:bodyPr/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Few points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Choosing Right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9668539-7CF6-4D63-A675-9864A3E74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14" y="2424112"/>
            <a:ext cx="5755803" cy="33273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1E9B78-D455-4D38-A78B-3567AE434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875" y="2825405"/>
            <a:ext cx="32194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25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2959" y="643240"/>
            <a:ext cx="10515600" cy="596489"/>
          </a:xfrm>
          <a:prstGeom prst="rect">
            <a:avLst/>
          </a:prstGeom>
        </p:spPr>
        <p:txBody>
          <a:bodyPr/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Few points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Choosing Right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5181DD7-FFC8-4B1C-8089-832B1A95E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59" y="2042203"/>
            <a:ext cx="111061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39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2959" y="643240"/>
            <a:ext cx="10515600" cy="596489"/>
          </a:xfrm>
          <a:prstGeom prst="rect">
            <a:avLst/>
          </a:prstGeom>
        </p:spPr>
        <p:txBody>
          <a:bodyPr/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Few points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Choosing Right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9BEDD6F-85EA-4236-80DC-5C4A326AF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68" y="1922042"/>
            <a:ext cx="8894280" cy="447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96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2959" y="643240"/>
            <a:ext cx="10515600" cy="596489"/>
          </a:xfrm>
          <a:prstGeom prst="rect">
            <a:avLst/>
          </a:prstGeom>
        </p:spPr>
        <p:txBody>
          <a:bodyPr/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Few points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Choosing Right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4E5AC4B-5F7A-4A61-9A87-69E8D1A3D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59" y="2024744"/>
            <a:ext cx="9821702" cy="400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02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2959" y="643240"/>
            <a:ext cx="10515600" cy="596489"/>
          </a:xfrm>
          <a:prstGeom prst="rect">
            <a:avLst/>
          </a:prstGeom>
        </p:spPr>
        <p:txBody>
          <a:bodyPr/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Few points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Choosing Right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39F2572-1EE9-4F28-9615-DDC92F054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853" y="1771649"/>
            <a:ext cx="9124487" cy="334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43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2959" y="643240"/>
            <a:ext cx="10515600" cy="596489"/>
          </a:xfrm>
          <a:prstGeom prst="rect">
            <a:avLst/>
          </a:prstGeom>
        </p:spPr>
        <p:txBody>
          <a:bodyPr/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Few points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Choosing Right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3E66491-2990-484D-AEEC-438413204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83" y="1868853"/>
            <a:ext cx="9223513" cy="424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2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9156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How can we perform relational algebraic operations for Big Data?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48289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 ALGORITHMS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102D25-BFCD-4CF0-8BF2-81AAD9DF848E}"/>
              </a:ext>
            </a:extLst>
          </p:cNvPr>
          <p:cNvSpPr/>
          <p:nvPr/>
        </p:nvSpPr>
        <p:spPr>
          <a:xfrm>
            <a:off x="0" y="1576465"/>
            <a:ext cx="52331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Relational Algebra Operations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50C08-910E-45EF-9FAE-D194D39617FC}"/>
              </a:ext>
            </a:extLst>
          </p:cNvPr>
          <p:cNvSpPr/>
          <p:nvPr/>
        </p:nvSpPr>
        <p:spPr>
          <a:xfrm>
            <a:off x="393111" y="2313892"/>
            <a:ext cx="60474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1A3D43-2EA5-4535-B87F-37437C6994A2}"/>
              </a:ext>
            </a:extLst>
          </p:cNvPr>
          <p:cNvSpPr/>
          <p:nvPr/>
        </p:nvSpPr>
        <p:spPr>
          <a:xfrm>
            <a:off x="-26504" y="2059171"/>
            <a:ext cx="931793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Selection: </a:t>
            </a:r>
            <a:r>
              <a:rPr lang="el-GR" sz="3200" dirty="0">
                <a:solidFill>
                  <a:schemeClr val="accent1">
                    <a:lumMod val="75000"/>
                  </a:schemeClr>
                </a:solidFill>
              </a:rPr>
              <a:t>σ</a:t>
            </a:r>
            <a:r>
              <a:rPr lang="en-IN" sz="3200" i="1" baseline="-25000" dirty="0">
                <a:solidFill>
                  <a:schemeClr val="accent1">
                    <a:lumMod val="75000"/>
                  </a:schemeClr>
                </a:solidFill>
              </a:rPr>
              <a:t>C </a:t>
            </a:r>
            <a:r>
              <a:rPr lang="en-IN" sz="3200" i="1" dirty="0">
                <a:solidFill>
                  <a:schemeClr val="accent1">
                    <a:lumMod val="75000"/>
                  </a:schemeClr>
                </a:solidFill>
              </a:rPr>
              <a:t> (R) </a:t>
            </a:r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select from </a:t>
            </a:r>
            <a:r>
              <a:rPr lang="en-IN" sz="3200" i="1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 according to condition </a:t>
            </a:r>
            <a:r>
              <a:rPr lang="en-IN" sz="3200" i="1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44216F-99DB-4359-A45D-389BD454D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14" y="2737515"/>
            <a:ext cx="5449956" cy="364317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DF7495C-D6D3-456E-A83B-997AA6EF5842}"/>
              </a:ext>
            </a:extLst>
          </p:cNvPr>
          <p:cNvSpPr/>
          <p:nvPr/>
        </p:nvSpPr>
        <p:spPr>
          <a:xfrm>
            <a:off x="4998974" y="2659559"/>
            <a:ext cx="676719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2200" b="1" dirty="0">
                <a:solidFill>
                  <a:schemeClr val="accent2">
                    <a:lumMod val="75000"/>
                  </a:schemeClr>
                </a:solidFill>
              </a:rPr>
              <a:t>Find the tuples where the instructor is in the “Physics” department</a:t>
            </a:r>
            <a:endParaRPr lang="en-US" sz="2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A0CFD3-F8B7-48C4-B0D7-2FFFCEA1B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138" y="3455753"/>
            <a:ext cx="6554624" cy="93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9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2959" y="643240"/>
            <a:ext cx="10515600" cy="596489"/>
          </a:xfrm>
          <a:prstGeom prst="rect">
            <a:avLst/>
          </a:prstGeom>
        </p:spPr>
        <p:txBody>
          <a:bodyPr/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Assemble the technologies into larger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How to fit them?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17F483B-FFDF-45E1-B366-265A575DC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044" y="2120706"/>
            <a:ext cx="1758475" cy="907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241F71-76BB-4751-9B6C-1F4ED127E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183" y="3336234"/>
            <a:ext cx="1470196" cy="9872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A11181-7D40-4570-A1BB-775A53CFB8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1044" y="4673341"/>
            <a:ext cx="1939382" cy="12354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18EDAA-D44F-4D31-A360-046C5CBAD3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114" y="2236187"/>
            <a:ext cx="2617512" cy="923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67A591-5A95-4909-A29E-CFD18CBFE8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959" y="3429000"/>
            <a:ext cx="2857500" cy="12443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2DFBCF-59DC-4232-AA22-6FB973CD54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720" y="4789067"/>
            <a:ext cx="2710254" cy="15049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06E662-8207-4024-8F89-90175D0FB8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90957" y="2325932"/>
            <a:ext cx="5604394" cy="30078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8E219D8-8CB4-4668-837A-F6C8CB22FC13}"/>
                  </a:ext>
                </a:extLst>
              </p14:cNvPr>
              <p14:cNvContentPartPr/>
              <p14:nvPr/>
            </p14:nvContentPartPr>
            <p14:xfrm>
              <a:off x="2339640" y="1839600"/>
              <a:ext cx="3840120" cy="1991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8E219D8-8CB4-4668-837A-F6C8CB22FC1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30280" y="1830240"/>
                <a:ext cx="3858840" cy="201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645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2959" y="643240"/>
            <a:ext cx="10515600" cy="596489"/>
          </a:xfrm>
          <a:prstGeom prst="rect">
            <a:avLst/>
          </a:prstGeom>
        </p:spPr>
        <p:txBody>
          <a:bodyPr/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Understand the requirements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How to fit them?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0667741-1264-4329-975D-1E8401E8D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58" y="2081833"/>
            <a:ext cx="7895686" cy="290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21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2959" y="643240"/>
            <a:ext cx="10515600" cy="596489"/>
          </a:xfrm>
          <a:prstGeom prst="rect">
            <a:avLst/>
          </a:prstGeom>
        </p:spPr>
        <p:txBody>
          <a:bodyPr/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Design a system to keep track of Top-Selling Items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First Example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976CBC6-A15D-4D40-B6DD-68E1CDC3B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89" y="1630728"/>
            <a:ext cx="99441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96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2959" y="643240"/>
            <a:ext cx="10515600" cy="596489"/>
          </a:xfrm>
          <a:prstGeom prst="rect">
            <a:avLst/>
          </a:prstGeom>
        </p:spPr>
        <p:txBody>
          <a:bodyPr/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Design a system to keep track of Top-Selling Items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First Example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1E637FC-B61E-4E76-9DCA-6B633105E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14" y="2507560"/>
            <a:ext cx="112490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80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2959" y="643240"/>
            <a:ext cx="10515600" cy="596489"/>
          </a:xfrm>
          <a:prstGeom prst="rect">
            <a:avLst/>
          </a:prstGeom>
        </p:spPr>
        <p:txBody>
          <a:bodyPr/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Movie recommendations to a Website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Second Example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9D4BC40-4438-457A-83E4-C7992F2E2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58" y="1544409"/>
            <a:ext cx="8300051" cy="428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380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2959" y="643240"/>
            <a:ext cx="10515600" cy="596489"/>
          </a:xfrm>
          <a:prstGeom prst="rect">
            <a:avLst/>
          </a:prstGeom>
        </p:spPr>
        <p:txBody>
          <a:bodyPr/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Movie recommendations to a Website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First Example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8CF5215-1EBB-4EF3-BB42-BD44AA96A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59" y="1499885"/>
            <a:ext cx="9066328" cy="501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2583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2959" y="643240"/>
            <a:ext cx="10515600" cy="596489"/>
          </a:xfrm>
          <a:prstGeom prst="rect">
            <a:avLst/>
          </a:prstGeom>
        </p:spPr>
        <p:txBody>
          <a:bodyPr/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Track the number of sessions per day on a website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Third  Example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946EA5C-12D7-4409-A68B-2F9BF9302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82" y="1868852"/>
            <a:ext cx="9036975" cy="28356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0312C0-A5E2-42AD-ABE5-CD62CBC6B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82" y="4750967"/>
            <a:ext cx="8942683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510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2959" y="643240"/>
            <a:ext cx="10515600" cy="596489"/>
          </a:xfrm>
          <a:prstGeom prst="rect">
            <a:avLst/>
          </a:prstGeom>
        </p:spPr>
        <p:txBody>
          <a:bodyPr/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Track the number of sessions per day on a website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Third  Example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F2B8E46-53D3-4C0A-8498-BB32454E1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693" y="1413079"/>
            <a:ext cx="63341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849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9156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Issue with Big Data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48289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 ALGORITHMS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4140E6-61A6-47A0-99F1-75457477C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62" y="1799191"/>
            <a:ext cx="3335142" cy="222947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6BEEC32-0B4F-4E81-B25F-427490372CB3}"/>
              </a:ext>
            </a:extLst>
          </p:cNvPr>
          <p:cNvSpPr/>
          <p:nvPr/>
        </p:nvSpPr>
        <p:spPr>
          <a:xfrm>
            <a:off x="3154017" y="2703443"/>
            <a:ext cx="1325218" cy="725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A775DC-C07D-4A4E-840A-8A4E571B27A5}"/>
              </a:ext>
            </a:extLst>
          </p:cNvPr>
          <p:cNvSpPr txBox="1"/>
          <p:nvPr/>
        </p:nvSpPr>
        <p:spPr>
          <a:xfrm>
            <a:off x="4479235" y="1868853"/>
            <a:ext cx="5804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10101,Srinivasan,Comp.Sci, 65000</a:t>
            </a:r>
          </a:p>
          <a:p>
            <a:pPr marL="342900" indent="-342900">
              <a:buAutoNum type="arabicPeriod"/>
            </a:pPr>
            <a:r>
              <a:rPr lang="en-IN" dirty="0"/>
              <a:t>12121,Wu,Finance,90000</a:t>
            </a:r>
          </a:p>
          <a:p>
            <a:pPr marL="342900" indent="-342900">
              <a:buAutoNum type="arabicPeriod"/>
            </a:pPr>
            <a:r>
              <a:rPr lang="en-IN" dirty="0"/>
              <a:t>15151,Mozart, Music, 40000</a:t>
            </a:r>
          </a:p>
          <a:p>
            <a:pPr marL="342900" indent="-342900">
              <a:buAutoNum type="arabicPeriod"/>
            </a:pPr>
            <a:r>
              <a:rPr lang="en-IN" dirty="0"/>
              <a:t>22222,Einstein, Physics, 95000</a:t>
            </a:r>
          </a:p>
          <a:p>
            <a:r>
              <a:rPr lang="en-IN" dirty="0"/>
              <a:t>………..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48E69B-4BC3-4A99-BC35-2A8A085B79F9}"/>
              </a:ext>
            </a:extLst>
          </p:cNvPr>
          <p:cNvSpPr/>
          <p:nvPr/>
        </p:nvSpPr>
        <p:spPr>
          <a:xfrm>
            <a:off x="839129" y="4077917"/>
            <a:ext cx="92680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Now how to perform the Query</a:t>
            </a:r>
          </a:p>
        </p:txBody>
      </p:sp>
    </p:spTree>
    <p:extLst>
      <p:ext uri="{BB962C8B-B14F-4D97-AF65-F5344CB8AC3E}">
        <p14:creationId xmlns:p14="http://schemas.microsoft.com/office/powerpoint/2010/main" val="79441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9156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Selection with Map Reduce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48289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 ALGORITHMS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ADD381-4E1F-470B-9F31-AC571BE87988}"/>
              </a:ext>
            </a:extLst>
          </p:cNvPr>
          <p:cNvSpPr/>
          <p:nvPr/>
        </p:nvSpPr>
        <p:spPr>
          <a:xfrm>
            <a:off x="0" y="1544902"/>
            <a:ext cx="151195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Mapper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8A8252-D395-40FA-AEBA-84F0CBC83F97}"/>
              </a:ext>
            </a:extLst>
          </p:cNvPr>
          <p:cNvSpPr/>
          <p:nvPr/>
        </p:nvSpPr>
        <p:spPr>
          <a:xfrm>
            <a:off x="70064" y="3524955"/>
            <a:ext cx="15560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Reducer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C2B7B-DB90-48B1-A74F-86150BB1C4F9}"/>
              </a:ext>
            </a:extLst>
          </p:cNvPr>
          <p:cNvSpPr txBox="1"/>
          <p:nvPr/>
        </p:nvSpPr>
        <p:spPr>
          <a:xfrm>
            <a:off x="238538" y="2239617"/>
            <a:ext cx="58574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200" dirty="0"/>
              <a:t>Read the CSV file contents row by row t </a:t>
            </a:r>
          </a:p>
          <a:p>
            <a:pPr marL="342900" indent="-342900">
              <a:buAutoNum type="arabicPeriod"/>
            </a:pPr>
            <a:r>
              <a:rPr lang="en-IN" sz="2200" dirty="0"/>
              <a:t>Check for the condition</a:t>
            </a:r>
          </a:p>
          <a:p>
            <a:pPr marL="342900" indent="-342900">
              <a:buAutoNum type="arabicPeriod"/>
            </a:pPr>
            <a:r>
              <a:rPr lang="en-IN" sz="2200" dirty="0"/>
              <a:t>If condition satisfies, store that as a key as well as a value. (</a:t>
            </a:r>
            <a:r>
              <a:rPr lang="en-IN" sz="2200" dirty="0" err="1"/>
              <a:t>t,t</a:t>
            </a:r>
            <a:r>
              <a:rPr lang="en-IN" sz="22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4552F4-97D2-4C25-8433-C72AC89E6ED4}"/>
              </a:ext>
            </a:extLst>
          </p:cNvPr>
          <p:cNvSpPr txBox="1"/>
          <p:nvPr/>
        </p:nvSpPr>
        <p:spPr>
          <a:xfrm>
            <a:off x="253887" y="3932388"/>
            <a:ext cx="7792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Nothing Performed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063493-9B08-4C85-9D6C-3B1E6075E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382" y="1604929"/>
            <a:ext cx="3052168" cy="204030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206C6E-C370-4981-8830-FBB48B0A66F9}"/>
              </a:ext>
            </a:extLst>
          </p:cNvPr>
          <p:cNvSpPr/>
          <p:nvPr/>
        </p:nvSpPr>
        <p:spPr>
          <a:xfrm>
            <a:off x="5552661" y="3645237"/>
            <a:ext cx="6239677" cy="117179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/>
              <a:t>Map Output:</a:t>
            </a:r>
          </a:p>
          <a:p>
            <a:pPr algn="ctr"/>
            <a:r>
              <a:rPr lang="en-IN" dirty="0"/>
              <a:t>&lt;“22222, Einstein,Physics,95000”,”22222,Eistein,Physics,95000”&gt;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70E8F3-E21D-48FE-BE0F-1ACF48709E86}"/>
              </a:ext>
            </a:extLst>
          </p:cNvPr>
          <p:cNvSpPr/>
          <p:nvPr/>
        </p:nvSpPr>
        <p:spPr>
          <a:xfrm>
            <a:off x="5552660" y="5034309"/>
            <a:ext cx="6239677" cy="117179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/>
              <a:t>Reduce Output:</a:t>
            </a:r>
          </a:p>
          <a:p>
            <a:pPr algn="ctr"/>
            <a:r>
              <a:rPr lang="en-IN" dirty="0"/>
              <a:t>&lt;“22222, Einstein,Physics,95000”,”22222,Eistein,Physics,95000”&gt;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869593E-A64B-420B-BFA5-1D39AF482FD8}"/>
                  </a:ext>
                </a:extLst>
              </p14:cNvPr>
              <p14:cNvContentPartPr/>
              <p14:nvPr/>
            </p14:nvContentPartPr>
            <p14:xfrm>
              <a:off x="5813280" y="4509360"/>
              <a:ext cx="5697360" cy="223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869593E-A64B-420B-BFA5-1D39AF482F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03920" y="4500000"/>
                <a:ext cx="5716080" cy="24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839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9156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How can we perform relational algebraic operations for Big Data?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48289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 ALGORITHMS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102D25-BFCD-4CF0-8BF2-81AAD9DF848E}"/>
              </a:ext>
            </a:extLst>
          </p:cNvPr>
          <p:cNvSpPr/>
          <p:nvPr/>
        </p:nvSpPr>
        <p:spPr>
          <a:xfrm>
            <a:off x="0" y="1576465"/>
            <a:ext cx="52331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Relational Algebra Operations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50C08-910E-45EF-9FAE-D194D39617FC}"/>
              </a:ext>
            </a:extLst>
          </p:cNvPr>
          <p:cNvSpPr/>
          <p:nvPr/>
        </p:nvSpPr>
        <p:spPr>
          <a:xfrm>
            <a:off x="393111" y="2313892"/>
            <a:ext cx="60474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1A3D43-2EA5-4535-B87F-37437C6994A2}"/>
              </a:ext>
            </a:extLst>
          </p:cNvPr>
          <p:cNvSpPr/>
          <p:nvPr/>
        </p:nvSpPr>
        <p:spPr>
          <a:xfrm>
            <a:off x="-26504" y="2059171"/>
            <a:ext cx="82587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189" lvl="1"/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Projection </a:t>
            </a:r>
            <a:r>
              <a:rPr lang="el-GR" sz="2800" dirty="0">
                <a:solidFill>
                  <a:schemeClr val="accent1">
                    <a:lumMod val="75000"/>
                  </a:schemeClr>
                </a:solidFill>
              </a:rPr>
              <a:t>σ</a:t>
            </a:r>
            <a:r>
              <a:rPr lang="en-IN" sz="2800" i="1" baseline="-250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IN" sz="2800" i="1" dirty="0">
                <a:solidFill>
                  <a:schemeClr val="accent1">
                    <a:lumMod val="75000"/>
                  </a:schemeClr>
                </a:solidFill>
              </a:rPr>
              <a:t> (R) 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select from </a:t>
            </a:r>
            <a:r>
              <a:rPr lang="en-IN" sz="2800" i="1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 subset of attributes  </a:t>
            </a:r>
            <a:r>
              <a:rPr lang="en-IN" sz="2800" i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44216F-99DB-4359-A45D-389BD454D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14" y="2737515"/>
            <a:ext cx="5449956" cy="364317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DF7495C-D6D3-456E-A83B-997AA6EF5842}"/>
              </a:ext>
            </a:extLst>
          </p:cNvPr>
          <p:cNvSpPr/>
          <p:nvPr/>
        </p:nvSpPr>
        <p:spPr>
          <a:xfrm>
            <a:off x="4822610" y="2584419"/>
            <a:ext cx="71191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list all instructors’ ID, name, and salary</a:t>
            </a:r>
            <a:endParaRPr lang="en-US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080528-B9DF-4C0D-A2C1-D9F1C7674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757" y="3476017"/>
            <a:ext cx="5651977" cy="113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74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9156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Projection with Map Reduce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48289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 ALGORITHMS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ADD381-4E1F-470B-9F31-AC571BE87988}"/>
              </a:ext>
            </a:extLst>
          </p:cNvPr>
          <p:cNvSpPr/>
          <p:nvPr/>
        </p:nvSpPr>
        <p:spPr>
          <a:xfrm>
            <a:off x="0" y="1544902"/>
            <a:ext cx="151195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Mapper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8A8252-D395-40FA-AEBA-84F0CBC83F97}"/>
              </a:ext>
            </a:extLst>
          </p:cNvPr>
          <p:cNvSpPr/>
          <p:nvPr/>
        </p:nvSpPr>
        <p:spPr>
          <a:xfrm>
            <a:off x="70064" y="3524955"/>
            <a:ext cx="15560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Reducer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C2B7B-DB90-48B1-A74F-86150BB1C4F9}"/>
              </a:ext>
            </a:extLst>
          </p:cNvPr>
          <p:cNvSpPr txBox="1"/>
          <p:nvPr/>
        </p:nvSpPr>
        <p:spPr>
          <a:xfrm>
            <a:off x="238538" y="2239617"/>
            <a:ext cx="58574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200" dirty="0"/>
              <a:t>Read the CSV file contents row by row t </a:t>
            </a:r>
          </a:p>
          <a:p>
            <a:pPr marL="342900" indent="-342900">
              <a:buAutoNum type="arabicPeriod"/>
            </a:pPr>
            <a:r>
              <a:rPr lang="en-IN" sz="2200" dirty="0"/>
              <a:t>Compute subset of attributes t</a:t>
            </a:r>
            <a:r>
              <a:rPr lang="en-IN" sz="2200" baseline="30000" dirty="0"/>
              <a:t>’</a:t>
            </a:r>
            <a:endParaRPr lang="en-IN" sz="2200" dirty="0"/>
          </a:p>
          <a:p>
            <a:pPr marL="342900" indent="-342900">
              <a:buAutoNum type="arabicPeriod"/>
            </a:pPr>
            <a:r>
              <a:rPr lang="en-IN" sz="2200" dirty="0"/>
              <a:t>Output (</a:t>
            </a:r>
            <a:r>
              <a:rPr lang="en-IN" sz="2200" dirty="0" err="1"/>
              <a:t>t</a:t>
            </a:r>
            <a:r>
              <a:rPr lang="en-IN" sz="2200" baseline="30000" dirty="0" err="1"/>
              <a:t>’</a:t>
            </a:r>
            <a:r>
              <a:rPr lang="en-IN" sz="2200" dirty="0" err="1"/>
              <a:t>,t</a:t>
            </a:r>
            <a:r>
              <a:rPr lang="en-IN" sz="2200" baseline="30000" dirty="0"/>
              <a:t>’</a:t>
            </a:r>
            <a:r>
              <a:rPr lang="en-IN" sz="22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4552F4-97D2-4C25-8433-C72AC89E6ED4}"/>
              </a:ext>
            </a:extLst>
          </p:cNvPr>
          <p:cNvSpPr txBox="1"/>
          <p:nvPr/>
        </p:nvSpPr>
        <p:spPr>
          <a:xfrm>
            <a:off x="253887" y="3932388"/>
            <a:ext cx="7792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Remove Duplicates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063493-9B08-4C85-9D6C-3B1E6075E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382" y="1604929"/>
            <a:ext cx="3052168" cy="204030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206C6E-C370-4981-8830-FBB48B0A66F9}"/>
              </a:ext>
            </a:extLst>
          </p:cNvPr>
          <p:cNvSpPr/>
          <p:nvPr/>
        </p:nvSpPr>
        <p:spPr>
          <a:xfrm>
            <a:off x="5552661" y="3645237"/>
            <a:ext cx="6239677" cy="117179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/>
              <a:t>Map Output:</a:t>
            </a:r>
          </a:p>
          <a:p>
            <a:r>
              <a:rPr lang="en-IN" dirty="0"/>
              <a:t>&lt;“10101,Srinivasan, 65000”,” 10101,Srinivasan, 65000”&gt;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70E8F3-E21D-48FE-BE0F-1ACF48709E86}"/>
              </a:ext>
            </a:extLst>
          </p:cNvPr>
          <p:cNvSpPr/>
          <p:nvPr/>
        </p:nvSpPr>
        <p:spPr>
          <a:xfrm>
            <a:off x="5552660" y="5034309"/>
            <a:ext cx="6239677" cy="117179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/>
              <a:t>Reduce Output:</a:t>
            </a:r>
          </a:p>
          <a:p>
            <a:pPr algn="ctr"/>
            <a:r>
              <a:rPr lang="en-IN" dirty="0"/>
              <a:t>&lt;“10101,Srinivasan, 65000”&gt;</a:t>
            </a:r>
          </a:p>
        </p:txBody>
      </p:sp>
    </p:spTree>
    <p:extLst>
      <p:ext uri="{BB962C8B-B14F-4D97-AF65-F5344CB8AC3E}">
        <p14:creationId xmlns:p14="http://schemas.microsoft.com/office/powerpoint/2010/main" val="428184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9156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Set Operations- Union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48289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 ALGORITHMS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50C08-910E-45EF-9FAE-D194D39617FC}"/>
              </a:ext>
            </a:extLst>
          </p:cNvPr>
          <p:cNvSpPr/>
          <p:nvPr/>
        </p:nvSpPr>
        <p:spPr>
          <a:xfrm>
            <a:off x="393111" y="2313892"/>
            <a:ext cx="60474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AA0686-867F-4561-8BBA-655630838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706838"/>
            <a:ext cx="7142923" cy="407111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EB03562-E646-459E-AE06-99B35BA91CAA}"/>
              </a:ext>
            </a:extLst>
          </p:cNvPr>
          <p:cNvSpPr/>
          <p:nvPr/>
        </p:nvSpPr>
        <p:spPr>
          <a:xfrm>
            <a:off x="7076606" y="2002041"/>
            <a:ext cx="49298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b="1" dirty="0"/>
              <a:t>Find the set of all courses taught in the Fall 2009 semester, the Spring 2010 semester, or both.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E71377-466D-430B-8C16-F94D4DEF2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034" y="3126981"/>
            <a:ext cx="4391025" cy="8286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E0EDD31-701D-42B0-98E7-C73CD06A258D}"/>
                  </a:ext>
                </a:extLst>
              </p14:cNvPr>
              <p14:cNvContentPartPr/>
              <p14:nvPr/>
            </p14:nvContentPartPr>
            <p14:xfrm>
              <a:off x="7590240" y="3455640"/>
              <a:ext cx="3965040" cy="455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E0EDD31-701D-42B0-98E7-C73CD06A258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80880" y="3446280"/>
                <a:ext cx="3983760" cy="47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9017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9156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Implementation in Map Reduce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48289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 ALGORITHMS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D92CBE-4E34-4C0B-9EC9-15BA733547AA}"/>
              </a:ext>
            </a:extLst>
          </p:cNvPr>
          <p:cNvSpPr/>
          <p:nvPr/>
        </p:nvSpPr>
        <p:spPr>
          <a:xfrm>
            <a:off x="0" y="1663675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IN" sz="2200" b="1" dirty="0">
                <a:solidFill>
                  <a:srgbClr val="FF0000"/>
                </a:solidFill>
              </a:rPr>
              <a:t>Basic Problem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Need to read in 2 input files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produce 1 output file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A02079-0C4F-41CC-B1E7-F03703297C8D}"/>
              </a:ext>
            </a:extLst>
          </p:cNvPr>
          <p:cNvSpPr/>
          <p:nvPr/>
        </p:nvSpPr>
        <p:spPr>
          <a:xfrm>
            <a:off x="393111" y="2829338"/>
            <a:ext cx="672330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Problem: multiple input files can be combined in many ways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We can have all the records of one file followed by all the records of another file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Or merge the two files and sort the records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Files may not have the same structure </a:t>
            </a:r>
            <a:endParaRPr lang="en-GB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3D0C81A-7966-49FF-9C32-32C48C5AC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58332" y="2021483"/>
            <a:ext cx="355917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828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1304</Words>
  <Application>Microsoft Office PowerPoint</Application>
  <PresentationFormat>Widescreen</PresentationFormat>
  <Paragraphs>249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(Body)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 Problem lass Exercise(15 minutes)</vt:lpstr>
      <vt:lpstr>Solution</vt:lpstr>
      <vt:lpstr>...Grouping and Aggregation</vt:lpstr>
      <vt:lpstr>PowerPoint Presentation</vt:lpstr>
      <vt:lpstr>Few points</vt:lpstr>
      <vt:lpstr>Few points</vt:lpstr>
      <vt:lpstr>Few points</vt:lpstr>
      <vt:lpstr>Few points</vt:lpstr>
      <vt:lpstr>Few points</vt:lpstr>
      <vt:lpstr>Few points</vt:lpstr>
      <vt:lpstr>Few points</vt:lpstr>
      <vt:lpstr>Few points</vt:lpstr>
      <vt:lpstr>Few points</vt:lpstr>
      <vt:lpstr>Assemble the technologies into larger system</vt:lpstr>
      <vt:lpstr>Understand the requirements</vt:lpstr>
      <vt:lpstr>Design a system to keep track of Top-Selling Items</vt:lpstr>
      <vt:lpstr>Design a system to keep track of Top-Selling Items</vt:lpstr>
      <vt:lpstr>Movie recommendations to a Website</vt:lpstr>
      <vt:lpstr>Movie recommendations to a Website</vt:lpstr>
      <vt:lpstr>Track the number of sessions per day on a website</vt:lpstr>
      <vt:lpstr>Track the number of sessions per day on a website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sudaroli vijayakumar</dc:creator>
  <cp:lastModifiedBy>sudaroli vijayakumar</cp:lastModifiedBy>
  <cp:revision>55</cp:revision>
  <dcterms:created xsi:type="dcterms:W3CDTF">2020-09-15T05:45:36Z</dcterms:created>
  <dcterms:modified xsi:type="dcterms:W3CDTF">2020-09-16T05:05:18Z</dcterms:modified>
</cp:coreProperties>
</file>