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428" r:id="rId3"/>
    <p:sldId id="256" r:id="rId4"/>
    <p:sldId id="299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593C2-53F5-4A98-9FC5-8C70C29DEE71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0E853-84BF-4F82-8D08-BF33BFAA4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5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4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F3B-BBAC-4CC5-968C-2EEEEC56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E33B3-98EC-4DB5-9235-A5FA0A4B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FF591-BC92-4A32-8B48-9D2C9A34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135EA-628A-480A-8DEE-1A445880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1915-F518-4DE0-B8E2-53AB940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6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0F1C-A8A3-4808-BD0D-F6C65DCE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CC197-BB11-4F81-B650-50C50E4B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5AF4-8F01-4DCD-B1F3-770FE5E9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89BA-2519-456B-BCF1-2961101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4434-D720-4DAC-A8A5-A6EA9BEF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2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6CDF3-6037-4830-AD19-E4B5E3A4B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DC9B5-3F7C-4A1D-B164-72096671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0448-7F94-4937-BE15-BCADA26C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9011-C35D-45D6-B618-8CF5DD39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A1C4-3A1B-4897-8A03-0A00AE5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5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60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62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98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8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0718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207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0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203-EE12-4257-A7E5-F0AFAA7B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0BE7-1F65-4C3D-939C-DDD2343D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F983-3A12-483B-AEE5-EA11144E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0E44C-E0DC-4762-A863-EBBBA099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C1B1-4CD2-4B1E-98F1-00E6927B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51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22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625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319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9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828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8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267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28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891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30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ED78-AB1A-4DA1-8AB6-FC1A813C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36DE4-D518-4B9A-BDBA-0392B590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2441-9F79-42F6-BF0D-3AF1E8E5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219F-1FE2-449B-9775-09D9FB5C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A499-C874-426B-95DB-59F8A576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04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043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221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257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5623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920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072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9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90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5398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91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EAD1-B7CD-4A92-BF7C-B58D050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C1F5-D495-46A7-BCFF-E99FE5FF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92227-04F5-4990-A8A7-71219B54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33DF-679D-4339-9672-7D6299CD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34C52-A93B-4700-9E43-74B7A126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5107-470B-4984-8649-4C0DBEAA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162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7593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27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B449-F884-43A1-966B-1CB0BC5E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225F-3FC6-48A4-9AA1-84AB2F98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ACEE9-FA7B-48D9-A874-2842423B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0D1DE-BEA4-42B0-BD67-65473841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5C8C4-E8C5-4543-95A4-EB5AE7DE8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42AE7-E1A4-4B1C-AB4A-68189503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E55EF-810A-46E7-A935-A769A9D3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D3DF0-C846-4859-9D94-12FB00B4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1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198E-6036-4324-99E8-208228B6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38770-E76D-444D-B6E5-AF369212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6A7D7-33EE-403F-BF39-FF6F72D5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2837-88EB-4169-AF70-C2DE1639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D7BAA-B29D-4EB6-BA99-3F8E2EEF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9AC9F-1E0C-428A-AD06-3F2312B0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498D5-C26F-45D0-8F0F-F21DCB0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90F5-102E-4B52-89B9-BFB4CFBA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CA16-B4B5-4CF3-9D5E-D67F4A19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8CD26-0D40-48C7-8B86-53ABE933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9DEB1-FFFC-49A2-98C5-EC26B77C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1DD2A-C572-4267-AF7E-557FD57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CCC53-2652-4C8C-91D3-0025338B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17B2-681B-44DA-ACA4-F8F34C8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DAD7B-C5CE-40E8-B58A-70F13B263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EDD78-649C-469C-BFA8-9BE2A03D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DC79F-B503-4DE9-A9A7-5B9CD3B9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1F76D-1E09-4522-9289-90E96DD7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D7F64-BA00-43BE-B38C-55E8A8E0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9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4AE84-B519-4E35-9E78-F3498A4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C3A9-230C-4DCA-A93D-97F266A7D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C5C9-AEC8-42A5-8543-BE655C1FF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1DB9-0932-4387-BE01-F81D3469BF8C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5B289-5BB3-4314-ABA3-23DFEA409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3190-E130-4F82-90B0-A93E0B52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895A-8226-4B1D-8CEE-2DFC1F31B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0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44513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3 –In Memory Computation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Getting started with Spark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27CE6-9399-4D42-928B-566C610C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8" y="1942416"/>
            <a:ext cx="10909381" cy="830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15F353-1D6C-4138-8F0B-31B08172F01F}"/>
              </a:ext>
            </a:extLst>
          </p:cNvPr>
          <p:cNvSpPr/>
          <p:nvPr/>
        </p:nvSpPr>
        <p:spPr>
          <a:xfrm>
            <a:off x="144007" y="3216359"/>
            <a:ext cx="69926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Utility exe is available in Edmodo</a:t>
            </a:r>
          </a:p>
        </p:txBody>
      </p:sp>
    </p:spTree>
    <p:extLst>
      <p:ext uri="{BB962C8B-B14F-4D97-AF65-F5344CB8AC3E}">
        <p14:creationId xmlns:p14="http://schemas.microsoft.com/office/powerpoint/2010/main" val="30102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05E24-6DDC-4955-88B6-031103E743E8}"/>
              </a:ext>
            </a:extLst>
          </p:cNvPr>
          <p:cNvSpPr/>
          <p:nvPr/>
        </p:nvSpPr>
        <p:spPr>
          <a:xfrm>
            <a:off x="109919" y="1528610"/>
            <a:ext cx="86406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5: Setting up Environment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97FC9-0441-4017-BD73-046DF981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6" y="2506354"/>
            <a:ext cx="6047447" cy="191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EC89C-4881-439B-88A7-840C672B2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66" y="4836942"/>
            <a:ext cx="6047447" cy="1590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0F12E-6E33-48C8-9F0A-2F8BE64E7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557" y="3139583"/>
            <a:ext cx="5599487" cy="13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644FA9-8F59-48CA-84D1-00C1626E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1" y="2050880"/>
            <a:ext cx="5209968" cy="43813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4DA876-04F7-4AA9-9A5E-644B095CE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62" y="2251885"/>
            <a:ext cx="4450357" cy="42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7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AA1E2-AD9F-4A20-8267-F816C3D4A86B}"/>
              </a:ext>
            </a:extLst>
          </p:cNvPr>
          <p:cNvSpPr/>
          <p:nvPr/>
        </p:nvSpPr>
        <p:spPr>
          <a:xfrm>
            <a:off x="0" y="1617909"/>
            <a:ext cx="5487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6: Anaconda Prompt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C6FE8-8BBF-443B-8F70-C724A231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" y="2417692"/>
            <a:ext cx="9565125" cy="1836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3922C-BA6E-4177-A4ED-9C526855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3" y="4357729"/>
            <a:ext cx="9565125" cy="22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First Spark Code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46874-F5A3-423B-B7F3-C87FD733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1" y="1882553"/>
            <a:ext cx="9732429" cy="40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4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sz="quarter" idx="19"/>
          </p:nvPr>
        </p:nvSpPr>
        <p:spPr>
          <a:xfrm>
            <a:off x="796426" y="1903600"/>
            <a:ext cx="7796589" cy="669565"/>
          </a:xfrm>
        </p:spPr>
        <p:txBody>
          <a:bodyPr>
            <a:noAutofit/>
          </a:bodyPr>
          <a:lstStyle/>
          <a:p>
            <a:r>
              <a:rPr lang="en-US" sz="2200" b="1" dirty="0"/>
              <a:t>Overview of this Module</a:t>
            </a:r>
            <a:endParaRPr lang="ru-RU" sz="2200" b="1" dirty="0">
              <a:cs typeface="Segoe UI Semibold" panose="020B0702040204020203" pitchFamily="34" charset="0"/>
            </a:endParaRPr>
          </a:p>
        </p:txBody>
      </p:sp>
      <p:graphicFrame>
        <p:nvGraphicFramePr>
          <p:cNvPr id="8" name="Tabl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578790"/>
              </p:ext>
            </p:extLst>
          </p:nvPr>
        </p:nvGraphicFramePr>
        <p:xfrm>
          <a:off x="787868" y="2954338"/>
          <a:ext cx="11019819" cy="362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Scala</a:t>
                      </a:r>
                      <a:endParaRPr lang="ru-RU" sz="2200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2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Spotting the differences between Java and Scala </a:t>
                      </a:r>
                      <a:endParaRPr lang="ru-RU" sz="2200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Spark</a:t>
                      </a:r>
                      <a:endParaRPr lang="ru-RU" sz="2200" b="1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2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In Memory Computation, Architecture, Scheduling, RDD, Data Frames</a:t>
                      </a:r>
                      <a:endParaRPr lang="ru-RU" sz="2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 err="1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PySpark</a:t>
                      </a:r>
                      <a:r>
                        <a:rPr lang="en-IN" sz="2200" b="1" dirty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and </a:t>
                      </a:r>
                      <a:r>
                        <a:rPr lang="en-IN" sz="2200" b="1" dirty="0" err="1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Handson</a:t>
                      </a:r>
                      <a:endParaRPr lang="ru-RU" sz="2200" b="1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2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Architecture and writing spark program in Python, Page rank in Spark</a:t>
                      </a:r>
                      <a:endParaRPr lang="ru-RU" sz="22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Complexity</a:t>
                      </a:r>
                      <a:endParaRPr lang="ru-RU" sz="2200" b="1" dirty="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Choosing an ideal Algorithm</a:t>
                      </a:r>
                      <a:endParaRPr lang="ru-RU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C364B0-F656-432B-9157-FBEF475E39CA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A0BBC6D-73E3-43FC-B181-1EE2F3B3FEE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6BCA-798F-4247-8752-4A0D74DB1CD7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Contents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4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23352" y="703194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My Flow of explanation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F22B78-3279-4F8F-BDCD-F0C46E52222D}"/>
              </a:ext>
            </a:extLst>
          </p:cNvPr>
          <p:cNvSpPr/>
          <p:nvPr/>
        </p:nvSpPr>
        <p:spPr>
          <a:xfrm>
            <a:off x="119874" y="1718406"/>
            <a:ext cx="47816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Slightly Different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E83B0-A69A-4828-B19D-93C5384B51B4}"/>
              </a:ext>
            </a:extLst>
          </p:cNvPr>
          <p:cNvSpPr txBox="1"/>
          <p:nvPr/>
        </p:nvSpPr>
        <p:spPr>
          <a:xfrm>
            <a:off x="393111" y="2544417"/>
            <a:ext cx="82075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Reasons</a:t>
            </a:r>
          </a:p>
          <a:p>
            <a:r>
              <a:rPr lang="en-IN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Hot technology for handling massive datasets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Getting exposed to massive magnitude is vital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One million movie ratings and run it in amazon Elastic Map Reduce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71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FC5562-5E04-49A8-A46B-7CB7AC6C4119}"/>
              </a:ext>
            </a:extLst>
          </p:cNvPr>
          <p:cNvSpPr/>
          <p:nvPr/>
        </p:nvSpPr>
        <p:spPr>
          <a:xfrm>
            <a:off x="247123" y="1823941"/>
            <a:ext cx="2129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61198-1F0F-4E64-BC75-AF8B1BFD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64" y="2633910"/>
            <a:ext cx="10695954" cy="37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28DC3-9100-4945-A22B-4C3A207955A2}"/>
              </a:ext>
            </a:extLst>
          </p:cNvPr>
          <p:cNvSpPr/>
          <p:nvPr/>
        </p:nvSpPr>
        <p:spPr>
          <a:xfrm>
            <a:off x="191069" y="1591773"/>
            <a:ext cx="70334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Java Development Toolkit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B7C11-967F-4DA5-9F57-53461726FBD8}"/>
              </a:ext>
            </a:extLst>
          </p:cNvPr>
          <p:cNvSpPr txBox="1"/>
          <p:nvPr/>
        </p:nvSpPr>
        <p:spPr>
          <a:xfrm>
            <a:off x="191069" y="2333179"/>
            <a:ext cx="9337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5">
                    <a:lumMod val="50000"/>
                  </a:schemeClr>
                </a:solidFill>
              </a:rPr>
              <a:t>Spark runs on Scala and Scala runs on top of Java Run time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B1026-EAB2-4A49-A53F-5B397E0DF629}"/>
              </a:ext>
            </a:extLst>
          </p:cNvPr>
          <p:cNvSpPr/>
          <p:nvPr/>
        </p:nvSpPr>
        <p:spPr>
          <a:xfrm>
            <a:off x="191069" y="2855580"/>
            <a:ext cx="7757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Download and install JDK 8</a:t>
            </a:r>
          </a:p>
        </p:txBody>
      </p:sp>
    </p:spTree>
    <p:extLst>
      <p:ext uri="{BB962C8B-B14F-4D97-AF65-F5344CB8AC3E}">
        <p14:creationId xmlns:p14="http://schemas.microsoft.com/office/powerpoint/2010/main" val="149877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76228-1D73-431D-BFB3-9D3FB3D81D77}"/>
              </a:ext>
            </a:extLst>
          </p:cNvPr>
          <p:cNvSpPr/>
          <p:nvPr/>
        </p:nvSpPr>
        <p:spPr>
          <a:xfrm>
            <a:off x="0" y="1606006"/>
            <a:ext cx="42547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3: Install Spark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B327AE-2823-485E-BAD9-470E46B7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905"/>
            <a:ext cx="11798889" cy="39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1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E9540C-6244-4DDD-ABEC-4E83C860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2441459"/>
            <a:ext cx="11330609" cy="37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6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1B169-35D4-4A56-8A97-ECB9839210CB}"/>
              </a:ext>
            </a:extLst>
          </p:cNvPr>
          <p:cNvSpPr/>
          <p:nvPr/>
        </p:nvSpPr>
        <p:spPr>
          <a:xfrm>
            <a:off x="0" y="1606005"/>
            <a:ext cx="59184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4: Extract the contents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B3EEC7-D6B0-4C06-9C59-280E6D62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3" y="2775557"/>
            <a:ext cx="2402578" cy="3756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89EA1D-534F-4A0F-96A7-B11A91AF20A0}"/>
              </a:ext>
            </a:extLst>
          </p:cNvPr>
          <p:cNvSpPr/>
          <p:nvPr/>
        </p:nvSpPr>
        <p:spPr>
          <a:xfrm>
            <a:off x="3284931" y="2487827"/>
            <a:ext cx="85139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folder Spark in C drive and copy these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BDDC5-8E48-4A6B-A95B-B900B4587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76" y="3087290"/>
            <a:ext cx="2400300" cy="18573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3EEE342-AA69-43FB-901E-318FEDBE5F08}"/>
              </a:ext>
            </a:extLst>
          </p:cNvPr>
          <p:cNvSpPr/>
          <p:nvPr/>
        </p:nvSpPr>
        <p:spPr>
          <a:xfrm>
            <a:off x="1601518" y="3242948"/>
            <a:ext cx="1357722" cy="269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07F786-DC10-4087-90C0-0264D7089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06" y="3083227"/>
            <a:ext cx="2314575" cy="18383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699E6E-C3DA-49B3-B920-450C0DF00B5D}"/>
              </a:ext>
            </a:extLst>
          </p:cNvPr>
          <p:cNvSpPr/>
          <p:nvPr/>
        </p:nvSpPr>
        <p:spPr>
          <a:xfrm>
            <a:off x="5365080" y="3556607"/>
            <a:ext cx="1357722" cy="269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1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Setting up the Environment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7ACAC-817A-4BB5-9C37-BADFA033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9" y="1756084"/>
            <a:ext cx="5830138" cy="41013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535C81B-A804-4EB2-9458-5FFBB7026AC5}"/>
              </a:ext>
            </a:extLst>
          </p:cNvPr>
          <p:cNvSpPr/>
          <p:nvPr/>
        </p:nvSpPr>
        <p:spPr>
          <a:xfrm>
            <a:off x="6202017" y="3602976"/>
            <a:ext cx="743359" cy="32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913AD-7725-4D7D-B79F-D3B8E53D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6" y="1868853"/>
            <a:ext cx="4960040" cy="43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11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245</Words>
  <Application>Microsoft Office PowerPoint</Application>
  <PresentationFormat>Widescreen</PresentationFormat>
  <Paragraphs>55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Segoe UI</vt:lpstr>
      <vt:lpstr>Segoe UI Semibold</vt:lpstr>
      <vt:lpstr>Wingdings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40</cp:revision>
  <dcterms:created xsi:type="dcterms:W3CDTF">2020-09-18T01:06:50Z</dcterms:created>
  <dcterms:modified xsi:type="dcterms:W3CDTF">2020-09-19T00:18:13Z</dcterms:modified>
</cp:coreProperties>
</file>