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28" r:id="rId2"/>
    <p:sldId id="457" r:id="rId3"/>
    <p:sldId id="443" r:id="rId4"/>
    <p:sldId id="489" r:id="rId5"/>
    <p:sldId id="490" r:id="rId6"/>
    <p:sldId id="461" r:id="rId7"/>
    <p:sldId id="485" r:id="rId8"/>
    <p:sldId id="491" r:id="rId9"/>
    <p:sldId id="978" r:id="rId10"/>
    <p:sldId id="979" r:id="rId11"/>
    <p:sldId id="439" r:id="rId12"/>
    <p:sldId id="348" r:id="rId13"/>
    <p:sldId id="980" r:id="rId14"/>
    <p:sldId id="363" r:id="rId15"/>
    <p:sldId id="982" r:id="rId16"/>
    <p:sldId id="486" r:id="rId17"/>
    <p:sldId id="487" r:id="rId18"/>
    <p:sldId id="488" r:id="rId19"/>
    <p:sldId id="442" r:id="rId20"/>
    <p:sldId id="445" r:id="rId21"/>
    <p:sldId id="470" r:id="rId22"/>
    <p:sldId id="471" r:id="rId23"/>
    <p:sldId id="472" r:id="rId24"/>
    <p:sldId id="983" r:id="rId25"/>
    <p:sldId id="984" r:id="rId26"/>
    <p:sldId id="9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3:59:27.6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21010 6846 0,'173'843'219</inkml:trace>
  <inkml:trace contextRef="#ctx0" brushRef="#br0" timeOffset="1549.46">20960 6896 0,'0'49'78,"0"26"-62,50-1-16,-50-49 16,0 25-16,24 49 15,1-74-15,-25 49 16,0-49-16,25 49 15,-25 1 1,0-26-16,0 1 16,25-1-16,-25-24 15,0 0-15,0 25 16,0-75 109,0-25-109,25-24-16,-1-1 15,1 26-15,0-26 16,-25 51-16,74-51 15,-49 1-15,25 49 16,-1 0-16,-24 25 16,25-49-16,-25 24 15,-1 25-15,1 0 16,0 0 0,0 0-16,24 0 15,-24 0 1,0 25-16,0-1 15,25 26 1,-50-25 0,24 24-16,1 1 15,-25-25 1,0 0-16,0-1 16,0 26-16,0 0 15,0-26 1,0 1-1,-25 0-15,1 0 0,-26-25 16,25 25 0,0-25-1,0 0-15,-49 24 16,49-24-16,0 0 16,1 0-16,-26 0 15,25 0-15,0 0 16,-24 0-16,-1 0 15,25 0 1,-24 0-16,24 0 16,0 0-16,0 0 15</inkml:trace>
  <inkml:trace contextRef="#ctx0" brushRef="#br0" timeOffset="3062.76">18479 7218 0,'0'25'78,"0"25"-78,0 24 15,0 25-15,0-49 16,0 49 0,25 0-16,-25-24 0,50-1 15,-50-49 1,0 24-16,0-24 15,25 0 17,49-25-1,-24-124-31,-50 99 0,49-24 16,-24-51-1,-25 51-15,50-1 16,-25-24-16,-25 49 15,0 0-15,24-24 16,-24 24 15</inkml:trace>
  <inkml:trace contextRef="#ctx0" brushRef="#br0" timeOffset="4251.72">19149 7466 0,'-25'0'32,"1"0"-17,-1 0 1,0 0-1,0 25 1,0 0-16,25 0 16,-24-1-16,24 1 15,0 0-15,0 25 16,0-1 0,0-24-16,0 0 15,0 0 1,0-1-16,0 1 31,0 25-15,24-50 15,1 0-31,25 0 16,-25 0-1,-1 0-15,1-75 16,-25 26-1,25 24-15,0-49 0,-25 24 16,0 0-16,0 1 16,0 74 187,0-1-188,0 26-15,0-25 16,0 49-16,0-49 16,0 25-16,0-26 15,25 1 1,-1-25 31,1 0-16,0 0-15,0 0-16,-25-25 47</inkml:trace>
  <inkml:trace contextRef="#ctx0" brushRef="#br0" timeOffset="5009.72">19472 6796 0,'0'50'47,"0"-25"-47,0 49 16,0 50-16,24-24 15,-24-26-15,0 0 16,0-24-16,0 24 16,0-24-16,0-25 15,0 49 1,0-49-16,0 25 15,0-26 1,0 26-16,25-50 16,-25 25-16,0 24 15,0-24 32</inkml:trace>
  <inkml:trace contextRef="#ctx0" brushRef="#br0" timeOffset="6696.53">22920 7144 0,'24'0'47,"100"0"-47,-49 0 16,-1 0-16,-24-25 15,-25 25-15,-1 0 0,1 0 16,0 0 0,0 0 15,0 0-31,-1 0 47,-24-25-16</inkml:trace>
  <inkml:trace contextRef="#ctx0" brushRef="#br0" timeOffset="7476.79">23168 7342 0,'24'0'125,"76"0"-109,-1 0-16,-25 0 16,1 0-16,-26 0 0,1 0 15</inkml:trace>
  <inkml:trace contextRef="#ctx0" brushRef="#br0" timeOffset="9654.92">25474 6747 0,'25'0'78,"0"0"-63,0 0 17,0 0 93,-25-25-94,0 0-15,0 0-16,-25 25 15,0 0 1,-25 0 15,26 0-15,-26 0-16,25 0 15,0 50-15,25-25 16,-24 49 0,-1-24-16,0 0 15,0-1-15,0 50 16,1-74-16,-1 50 15,25-51 1,0 26-16,0-25 16,0 24-16,0-24 15,25-25-15,-25 25 16,49-25-16,-24 0 16,0 0-16,0 0 15,-1 0 1,1 0-1,0 0-15,0-74 16,-25 24-16,25 0 16,-25 26-16,0-76 15,24 51-15,-24 24 16,0 0-16,0-24 16,25 24-16,0 25 187,0 49-187,-25 26 16,49-1-1,-24 75-15,0-99 16,0 49-16,0 0 0,-25-49 16,24-1-1,1-49 16,0 0-15,25 0 0,-1-25-1,-49 1 1,25 24-16,-25-25 47</inkml:trace>
  <inkml:trace contextRef="#ctx0" brushRef="#br0" timeOffset="10006.11">26392 7144 0</inkml:trace>
  <inkml:trace contextRef="#ctx0" brushRef="#br0" timeOffset="11140.11">26913 6796 0,'0'25'47,"0"75"-47,0-51 16,0 1-16,-25 24 16,25 25-16,-25-24 15,25-26-15,-24-49 16,-1 25-16,25-74 78,0-1-78,0-24 16,0 49-16,0-25 15,25 25-15,-25 1 16,24 24 46,26 0-62,-25 0 16,24 24-16,-24 26 16,25-25-1,-25 0-15,-25-1 16,25 1-1,-25 0-15,0 0 16,0 0 0,0-1 15,0 1 16,24-25-47,26-49 15,0-75-15,-1 74 16,-24 0-16,0-49 16,0 99-16,24 0 62,1 25-62,-50 0 16,0 24-16,25-24 15,-25 25-15,0-25 16,24-1-16,-24 1 31,50-25 16</inkml:trace>
  <inkml:trace contextRef="#ctx0" brushRef="#br0" timeOffset="12251.36">28029 6896 0,'-25'0'62,"1"49"-62,-1-24 16,0 0 0,0 25-16,25-26 15,-25 1-15,25 25 16,-24 24-16,-1-24 16,25-1-16,0-24 0,0 0 31,0 0-31,0 0 31,0-1-15,49-24-16,-24 0 15,0-24 1,0-1-16,-25 0 16,25-25-16,-25 1 15,0-1 1,0-24-16,24 49 0,-24-25 15,0 26 1,0-26-16,0 25 16,25 75 140,-25-25-156,25-1 16,0 1-1,-25 0-15,0 0 16,25 0-1,0-1 1,24-24 109,-24 0-94,25 0-15,-26 0 0</inkml:trace>
  <inkml:trace contextRef="#ctx0" brushRef="#br0" timeOffset="12787.88">28377 6871 0,'0'25'78,"0"49"-78,0-49 16,0 25-16,0 24 16,0-24-16,0 24 15,0 0-15,0 1 16,0-1-16,-25 25 16,25-49-16,0-25 15,-25 24-15,25-24 16,0 25-16,0-25 15,0-1-15,0 1 16,0 0 0</inkml:trace>
  <inkml:trace contextRef="#ctx0" brushRef="#br0" timeOffset="13699.12">28377 7045 0,'0'-25'63,"24"-25"-48,1 50 17,25 0-1,-25 25-15,-25 0 15,0 24 0,0-24 16,0 25-31,0-25-1,0-1 16,0 1 1,-25 0-32,0-25 93</inkml:trace>
  <inkml:trace contextRef="#ctx0" brushRef="#br0" timeOffset="14550.18">29518 6424 0,'0'0'0,"-75"0"15,50 25-15,25 0 16,-24 0-16,-1-25 16,0 25-16,25 24 15,-50 26-15,50-51 16,0 1-16,0 25 15,0-25-15,-24-1 16,24 26 0,0 0-16,0-1 0,0-24 0,0 25 15,0 24 1,0-49-16,0 0 16,0 24-16,24 26 15,26-26-15,0 1 16,24 24-16,0-49 15,1 25-15,-1-50 16,1 25 0,-51-25-1,1 0-15,0 0 63,0 0-48</inkml:trace>
  <inkml:trace contextRef="#ctx0" brushRef="#br0" timeOffset="15713.39">31601 6052 0,'50'25'63,"-25"0"-47,-25 0-1,49 0-15,-24 24 16,-25 1-1,25 24 1,0-24-16,-1-25 16,1 24-1,-25 1-15,0-1 16,0-24 0,0 25-16,0-25 15,50 49 1,-50-24-1,0-26-15,0 26 16,0 0-16,0-1 16,0-24-1,0 25-15,0-25 16,0 24 0,0 1-16,0-1 15,0-24-15,0 25 16,-25-50-1,0 25-15,0 24 16,25-24 0</inkml:trace>
  <inkml:trace contextRef="#ctx0" brushRef="#br0" timeOffset="23030.1">22275 5804 0,'0'25'109,"49"25"-109,-24-1 16,0 26-16,24-26 15,51 26-15,-1-1 16,-74-74-16,74 50 16,-49-25-1,-26-25 17,26 0-17,24 0-15,1 0 16,74-100-1,49-73-15,75 49 16,-25-25 0,25 25-16,-75 25 15,25-50-15,-49 50 16,-50 24-16,-49 50 16,-26-49-16,-24 74 15,-25-25-15,25 25 16,0-25-1,-25 1 1,24-1 31,-24 0-16,0 0-15</inkml:trace>
  <inkml:trace contextRef="#ctx0" brushRef="#br0" timeOffset="34780.23">18182 8086 0,'74'0'94,"1"0"-79,24 0-15,50 0 16,-50 0-16,75 0 0,49 0 15,-50 0 1,1 0-16,-25 25 16,-25 0-16,-25-25 15,-24 0-15,24 50 16,-25-50 0,25 0-16,-24 0 0,24 0 15,-25 0-15,26 0 16,-1 0-16,-25 0 0,26 0 15,24 0 1,-25 0-16,0 0 16,75 0-16,-75 0 15,50 0-15,-25 0 16,49 0-16,1 0 16,-75 0-1,25 0-15,-25 0 16,50 0-16,-50 0 15,75 0-15,-50 0 0,0 0 16,25 0-16,25 0 16,-50 0-1,0 0-15,0 0 0,0 0 16,49 0-16,-24 0 16,50 0-16,-26 0 15,50 0 1,50 0-16,0 0 15,-25 0-15,0 0 16,-124 0-16,25 0 16,0 0-16,25 0 15,-50 0-15,24 0 16,26 0 0,-25 0-16,49 0 0,1 0 15,74 0-15,24 0 16,26 0-1,74 0-15,24 0 16,125 0-16,0 0 16,49 0-16,75 0 15,-125 0-15,76 0 16,-76 0-16,-297 0 16,-99 0-16,-124 0 15,0 0-15,0 0 266</inkml:trace>
  <inkml:trace contextRef="#ctx0" brushRef="#br0" timeOffset="48190.33">22473 7491 0,'0'0'0,"0"-50"0,0 26 16,0-26 0,0 25-16,0-24 0,0-1 15,-25-24 1,0 49-16,1-25 16,-51-24-16,1-1 15,-1-24-15,-24 25 16,-25-50-16,-25 24 0,0 1 15,50 25 1,-74-25-16,24 49 16,0 0-16,0 1 15,-24-1-15,73 25 16,-73 1-16,49 24 16,-25 0-16,25 0 15,-75 0 1,51 0-16,24 0 0,-50 0 15,0 0 1,50 24-16,-49 1 0,-1 0 16,100-25-1,-50 25-15,-25 0 16,49-1-16,-24 1 0,25-25 16,0 50-16,0-25 15,24-1-15,51-24 16,-51 50-1,50-25-15,1-25 16,-1 25-16,-25-1 16,1 26-16,24-50 15,25 50-15,-25-26 16,0 1-16,25 50 16,0-26-1,0 1 1,0-25-16,0-1 15,0 26-15,0-25 16,0 25-16,0 24 16,0-24-16,0 24 15,0 25-15,0-24 0,0-26 32,0 26-32,25 24 15,0-50-15,24 26 0,-24-1 16,25 1-16,-1-26 15,-24 1 1,25-1-16,-25 1 16,24 0-1,1-1-15,74-24 16,-25 25-16,99-1 16,26-24-16,-1 50 15,0-26-15,0 26 16,25-51-16,-74 1 15,25-25-15,-1 25 16,-24 25-16,-50-50 16,-25 24-16,25-24 0,-50 25 15,-49-25 1,25 0-16,-1 0 16,1 0-16,24 0 15,26 0-15,-1 0 16,25 0-16,49 0 15,1 0-15,-50 0 16,-25 0-16,50-49 16,-74 49-16,-1-25 15,50 0 1,-74-25-16,-1 50 16,1-24-16,-25-1 15,-1 0-15,1 0 0,0 25 31,0-25-31,-25 1 32,25-1-17,-25 0-15,0-25 16,24 1-16,-24 24 16,25-49-16,-25 24 15,25 0-15,-25 1 16,0-1-16,25 0 15,-25-24-15,0 0 16,0 24-16,0 0 16,0 1-16,0-1 15,0 1-15,0-1 16,0 0-16,0-24 16,0 49-1,0-24 1,-25-1-16,25 25 15,-25 0 17,25 1-32,0-1 15,-25 25 1,1-25-16,24 0 62,-25 0-46</inkml:trace>
  <inkml:trace contextRef="#ctx0" brushRef="#br0" timeOffset="57260.51">21605 7541 0,'-25'24'141,"25"51"-141,0 24 15,0 50-15,-50-50 16,26 0-16,-1 125 16,0-76-16,-49 51 15,74-1-15,-25 1 16,0-26 0,-25 26-16,26-100 0,24 50 15,-25-25-15,0 0 16,-25-25-16,26-24 15,24-26-15,0 26 16,0-26-16,0-24 16,0 0-1,0-100 126,0 1-125,0-50-16</inkml:trace>
  <inkml:trace contextRef="#ctx0" brushRef="#br0" timeOffset="58151.13">21555 8062 0,'-25'0'78,"-49"0"-62,49 24-16,-24 1 16,-26 25-16,26-25 15,-26-1-15,50 26 16,-49-25-16,74 0 31</inkml:trace>
  <inkml:trace contextRef="#ctx0" brushRef="#br0" timeOffset="58784.56">21357 8210 0,'49'-24'31,"1"24"-15,24 0-16,26 0 16,-51 0-16,-24 24 15,74 26 1,-49 0-16,-25-50 0,24 49 15,-24-24 1,25 25-16,-25-26 16,-25 1-1,24 25-15,1-50 16</inkml:trace>
  <inkml:trace contextRef="#ctx0" brushRef="#br0" timeOffset="84028.19">18380 8434 0,'25'49'109,"49"26"-109,-24 24 16,0-74 0,-25 74-16,24-50 0,-24 1 15,25-25-15,-50 24 16,24-24-16,-24 0 15,25 25-15,0-50 16,-25 25-16,0-1 63,0 1-63,0 25 15,25-25-15,-25-1 16,49 26-16,-24-75 62,25-49-46,-25-25-16,-1 24 16,-24 25-16,50-74 15,-50 50-15,25 49 16,-25 0-16,0 1 62,25 24-30,-1 24-17,-24 1 1</inkml:trace>
  <inkml:trace contextRef="#ctx0" brushRef="#br0" timeOffset="85003.74">19372 8682 0,'0'0'0,"-74"0"16,49 0-1,0 24-15,1 1 16,24 0-16,0 25 16,-25-26-1,25 26-15,0-25 16,0 0 0,0-1-1,0 26 16,74-50-15,-49 0 0,25 0-1,-26 0-15,26 0 16,0 0-16,-26-50 16,1 26-1,-25-1-15,25 25 16,-25-25-1,0 0 1,0 0 0,0 1 62,-25 24-78,25 24 15,0 1 1,0 50-16,0-26 16,0-24-16,-25 50 15,25-1-15,0-49 0,0 24 16,0-24 0,0 25-1,25-50 16,0 0-15,50-25-16,-51 0 16,1 0-16,0 1 15,-25-1 1,25 25-16,-25-25 16</inkml:trace>
  <inkml:trace contextRef="#ctx0" brushRef="#br0" timeOffset="85487.71">19893 8483 0,'0'75'62,"0"24"-46,0 0-16,0-49 16,0 24-16,0 0 15,0-49-15,0 25 16,0-25-16,0 0 109,-24-1-93</inkml:trace>
  <inkml:trace contextRef="#ctx0" brushRef="#br0" timeOffset="86425.04">22696 8954 0,'-25'0'78,"-24"0"-47,49 50-31,-25 0 16,0 24-16,25-49 15,0 49-15,0-24 16,0-25-1,0 0 1,0 24-16,0-24 16,0 0-1,50-25 1,-1 0-16,51 0 16,24 0-1,25 0-15,-50 0 16,-50 0-16</inkml:trace>
  <inkml:trace contextRef="#ctx0" brushRef="#br0" timeOffset="104616.92">24358 10120 0,'0'50'62,"0"49"-62,0 25 16,0 25-16,0-25 16,0 50-1,0-50-15,0 0 0,0-25 16,0-25 0,0-49-16,0 0 15,0 0-15</inkml:trace>
  <inkml:trace contextRef="#ctx0" brushRef="#br0" timeOffset="105640.39">23961 10220 0,'25'-25'15,"50"25"-15,49 0 16,-50 0 0,-49 0-16,0 0 15,-1 0-15,26 0 16,-25 0-16,24 25 0,1-25 16,74 24-1,74 26-15,1 49 0,-75-99 16,-25 50-1,-24-1-15,-51-49 0,1 50 16,0-50 0,-25 25-1,25-25-15,-25 25 0,0-1 16,25-24 0,-25 25-16,0 25 15,0 24-15,0 1 16,0-26-1,-50 1-15,0 24 16,1-24-16,-1-25 16,-24 24-1,-75 1-15,75-25 16,-1 0-16,-24-1 0,24-24 16,1 0-16,24 0 15,1 0 1,24 0-16,-25 0 15,26 0-15,-26 0 16,25 0 0,0 0-1,-24 0 1,49 25-16,-50-25 16,25 0-1,-24 0-15,24 50 16,50-50 93</inkml:trace>
  <inkml:trace contextRef="#ctx0" brushRef="#br0" timeOffset="106859.86">26020 10592 0,'-25'49'141,"25"1"-141,-49 49 16,49 0-16,-25-24 15,25-1-15,-25 0 16,25-24-16,0-25 15,0 0 1,0-75 78,0-99-79,0 0-15,0 25 16,0 0-16,0 0 16,0 25-16,0 0 15,0 25-15,0 24 16,50 0-16,-25 26 16,-1-1-1,1 25 16,0 0-31,0 0 16,24 0-16,-24 0 16,0 0-16,0 0 15,24 0-15,1 0 16,0 25-16,-1 24 16,1-24-16,-25 0 0,-1 0 15,1-1-15,0 51 16,0-50-1,0 74-15,-1-25 16,1 50-16,0-25 16,25-24-16,-50 49 15,24-50-15,1-24 16,-25-25-16,0-1 16,0 1-16,0 0 140,0 0-124,25-25-16</inkml:trace>
  <inkml:trace contextRef="#ctx0" brushRef="#br0" timeOffset="107638.08">26219 10840 0,'-50'0'31,"25"0"-15,0 0-16,100 0 219,49 0-219,-99 0 15,24 0-15,-24 0 16</inkml:trace>
  <inkml:trace contextRef="#ctx0" brushRef="#br0" timeOffset="109581.51">28501 10046 0,'-25'-25'63,"0"0"-1,-25 0-46,26 25-16,-51-24 15,50 24 17,1 0-17,-26 0 1,0 0-16,1 0 0,-75 24 16,0 76-1,24-75-15,-24 74 16,50-50-16,0 1 15,24-25-15,0 74 16,-24-25-16,49-24 16,0 24-16,1 1 15,24-1-15,-25 1 16,0-1-16,25 0 16,0 1-16,0-1 15,0 1-15,0-26 16,74 75-16,-24-49 15,0-26-15,-1 1 16,1 24-16,24-74 16,25 50-16,25-50 15,0 50-15,-49-50 16,-26 0 0,-24 0-1,25 0-15,-25-25 16,0 0-1,-25 0 1,0 0-16,0-24 16,0 24-1,0 0 1,0 0-16,0-24 16,0-26-16,-25 26 0,0-1 31,0 1-31,0 24 15,0 0 1,1 0 0,-1 0-16,-25 25 15,25-25-15,1 1 16,-26 24-16,25 0 16,0 0-16,50 0 171,198-25-155,50 0-16,-25-25 16,-124 26-16,75-1 15,-100 25-15,-25 0 16,1-25-16,-75 0 0,25 25 16,0-25 15,-25 125 141,0-1-172,0 50 15,0-25-15,0 25 16,0-25-16,0 24 16,0-48-16,0-76 15,0 26 1,0-25-16</inkml:trace>
  <inkml:trace contextRef="#ctx0" brushRef="#br0" timeOffset="115039.05">24061 12005 0,'198'0'31,"100"0"-15,74 0-16,74 0 15,150 0-15,24 0 16,0 0-16,-149 0 16,0 0-16,-123 0 15,-76 0-15,-98 0 16,-50 0-16,50 0 0,-75 0 16,50 0-16,-75 0 15,-24 0-15,-1 0 16,-24-24 62,-25-1-62,-25 0-16,-173 25 15,-50-25-15,-50 25 16,-24 0-16</inkml:trace>
  <inkml:trace contextRef="#ctx0" brushRef="#br0" timeOffset="115961.65">23887 12254 0,'0'24'16,"50"-24"0,74 0-16,49 0 15,75 25-15,99-25 16,-74 0-16,25 0 16,0 0-16,-25 0 15,49 0-15,-24 0 16,-26 0-16,-48 0 15,-26 0-15,25 0 16,75 0-16,99 0 16,-124 0-16,-50 0 15,-49 0 1,-100 0-16,25 0 16,-49 0-16,0 0 15,-1 0-15,1 0 0,-25 0 16,-1 0-16,1 0 78</inkml:trace>
  <inkml:trace contextRef="#ctx0" brushRef="#br0" timeOffset="132052.19">23316 10046 0,'25'0'63,"25"-25"-32,24 0-31,-24-24 0,49-26 16,0-24-16,-24 25 15,49-50 1,-25 24-16,-49 26 0,-26 0 16,1-1-16,-25 50 15,0 1-15,0-1 16,0 0-16,0 0 15,-25 25 1,-24-49 0,-1 49-16,1 0 15,-51-25-15,26 0 16,-50-25-16,-25 25 16,50 1-1,0 24-15,-1 0 0,1 0 16,-25-50-16,25 25 15,25 0-15,49 25 94,0 25-78,25 25-16,0-25 15,0-1-15,0 26 16,0-25-16,0 25 16,-50-1-16,50-24 31,0 0 0,-25-25 63,25-75-78,0-24-16,0 25 15,0-26-15,0 26 16,0 24-16,0-24 0,0 49 31,0-24-15,-24 73 62,-26 26-78,50 0 15,-25-1 1,-24 1-16,49 24 16,-25-24-16,-50 74 15,26-50-15,-1 50 16,25-74-16,1 0 16,24-1-16,-50 50 15,25-49-15,0 24 16,25 1-16,-24 24 15,-26 0-15,25-49 16,0 49-16,1-24 16,-1-26-16,25 1 15,-25 74-15,-25-50 16,50-24 0,-24-25-1,24-1 1,24 1-1,-24 0-15,75-25 16,24 0-16,25 0 16,0 0-16,74 0 15,1 0 1,-50 0-16,-75 0 16,-24 0-16,24 0 0,1 0 15,-26-25 1,75-49-16,-74 74 15,49-50-15,-25 1 16,1 24-16,-26 0 16,100-49-16,-49 49 15,24-25-15,-75 25 16,-49 1 0,25 24-1,25 0-15,-26-50 16,-24 25-16,25 0 0,25-74 15,-50 74-15,0-49 16,0 49-16,0-49 16,0-1-16,0 26 15,0-26-15,0-49 16,-25 25-16,-74-50 16,0 50-1,-25-25-15,-25 25 0,0-1 16,0 26-1,-49 0-15,98 49 0,-48 0 16,24-25 0,24 26-16,1 24 15,25 0-15,-26 0 16,26 0-16,0 0 16,49 0-16,-50 24 0,51 1 15,-1 0 1,-25 49-16,25-49 15,25 0 1,-24 0-16,-1 49 16,25-24-1,0-1 1,0-24-16,0 0 16,0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17:22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22200 11807 0,'-25'0'31,"50"25"32,50-25-63,-1 0 15,0 0 1,50 0-16,0 0 15,100 0-15,-100 0 16,25 0-16,-50 0 16,198 0-16,150 0 15,24 0-15,-49 0 0,-174 0 16,25 0-16,-149 0 16,0 0-16,-75 0 15,-123-25 141,-75 0-156,-99-24 16</inkml:trace>
  <inkml:trace contextRef="#ctx0" brushRef="#br0" timeOffset="982.55">22027 11981 0,'24'0'47,"26"0"-31,0 0-16,-1 0 15,1 0 1,74 0-16,25 0 16,124 0-16,173 0 15,-74 0-15,-49 0 16,-26 0-16,-74 0 16,1 0-16,-26 0 15,1 0-15,-75 0 16,-50 0-16,-49 0 15,0 0-15,-1 0 0,1 0 141,25 0-125,-25 0 46,24 0-31,-24 0 16,0 24-47,0-24 16,-1 0 0,1 0 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12:33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5011 8111 0,'49'0'110,"50"0"-95,125 0-15,73 0 16,1 0 0,-25 0-16,0 0 0,-25 50 15,0-25-15,-75-25 16,-49 24-1,-24-24-15,-26 0 16,-24 0-16,-26 0 31,26 0 16,-25 0 0,24 0-31,26 25-16,-26-25 15,26 0-15,24 25 16,0 0-16,1-25 16,-1 0-16,0 0 15,-25 0-15,26 0 16,-51 0-16,26 0 15,-51 0-15,26 0 16,-25 0-16,24 0 16,-24 0 93,25 0 16</inkml:trace>
  <inkml:trace contextRef="#ctx0" brushRef="#br0" timeOffset="1098.3">4614 9079 0,'74'0'78,"-24"0"-78,74 0 16,124 0-16,25 0 16,24 0-16,125 0 15,-100 0-15,-24 0 16,0 0-1,-100 0-15,-49 0 0,-25 0 16,0 0-16,-50 0 16,50 0-16,-24 0 15,49 0-15,-50 0 16,-25 0-16,-49 0 16,25 0-1,-26 0-15,1-25 156,25 25-77,-1-50-48,-24 25-31</inkml:trace>
  <inkml:trace contextRef="#ctx0" brushRef="#br0" timeOffset="24747.01">5283 7218 0,'0'-25'125,"0"75"-125,0 0 15,0-26-15,0 51 16,0-50-16,0 49 15,0-49-15,0 24 16,0-24-16,0 25 16,0-25-1,0 24 17,0-24-17,0 25 1,0-26-1,25 1-15,-25 0 16,25 0 0,0-25 46,24 0 1,-49 25-48,25-1 1,-25-48 62</inkml:trace>
  <inkml:trace contextRef="#ctx0" brushRef="#br0" timeOffset="26609.14">5110 7144 0,'49'0'125,"1"-25"-125,24 25 15,1-25-15,49 25 16,0-25-16,0 1 15,50-1-15,-1 25 16,-24-50-16,49 25 16,-74 25-16,0-24 15,-24 24-15,-1 0 16,-25 0-16,1 0 16,-26 0-1,26 0-15,-1 0 16,1 0-16,-26 0 15,50 0-15,1 0 0,24 24 16,49 1 0,-24-25-16,0 25 0,49 0 15,-74 24 1,-24-49-16,-1 0 16,-74 0-16,24 0 15,-24 0-15,0 0 63,0 0-48,-1 0 1,51 0-16,-26 25 16,76-25-16,-51 25 15,50 25-15,-74-50 31,-50 24 32,0 1-32,0 0-31,24-25 16,1 25-16,-25 0 15,25-1-15,-25 1 16,25 25 0,-25-25-1,0-1 1,25 26-16,-25 0 16,24-50-16,-24 24 15,25 26 1,-25-25-16,0 0 15,0-1-15,0 26 16,0 0-16,0-26 16,50 51-16,-50-26 15,0 1-15,0 0 16,0-1 0,0-24-16,0 0 15,0 0 79,-50 0-78,25-25-1,-49 49 1,49-49-16,-74 25 15,-25 0-15,50-25 16,-26 0-16,-24 0 16,-49 25-16,49-25 15,24 0-15,26 0 16,-25 0-16,49 0 16,-24 0-16,49 0 15,-25 0-15,26 0 16,-1 0-1,0 0 1,0 0-16,0 0 0,-24 0 16,24 0-1</inkml:trace>
  <inkml:trace contextRef="#ctx0" brushRef="#br0" timeOffset="172576.61">10344 8186 0,'24'0'157,"26"0"-126,-25-25-31,0 25 16,-1 0-16,26 0 15,24-25-15,-49-25 16,0 50-16,25 0 15,24 0-15,-49 0 16,0 0-16,24 0 16,1-24-1,-1-26-15,1 50 0,24 0 16,1 0 0,-25 0-16,24 0 0,0 0 15,-24 0 1,24 0-16,1 0 15,-26 0 1,1 0-16,24 0 16,1 0-16,24 0 0,25 0 15,25 0 1,-25 0-16,50 0 16,-50 0-16,24 0 15,26 25-15,-50-25 16,0 0-16,-25 25 15,25 24-15,-24-24 16,-1 0-16,25 0 0,-25 24 16,0-49-1,25 50 1,0-50-16,0 0 0,-24 0 16,24 0-1,-25 0-15,-25 0 0,1 0 16,-51 0-16,26 0 15,-25 0 48,24 0-32,26 0-31,24 0 16,0 0-16,-24 0 15,49 0-15,0 49 16,-75-24-16,51-25 16,-51 0-16,-24 0 15</inkml:trace>
  <inkml:trace contextRef="#ctx0" brushRef="#br0" timeOffset="173954.29">15255 8384 0,'0'-25'109,"0"-49"-93,-25-1-16,25 26 0,-25-1 31,25 100 63,0 24-79,0 1 1,0-51 0,25 51-16,-25-26 15,0 1-15,0-25 16,0 0 31,25-1-16,-25 1 0,25 0-15,-25 0-16,24 24 15,-24-24 1,0 0 0,0 0-1</inkml:trace>
  <inkml:trace contextRef="#ctx0" brushRef="#br0" timeOffset="174507.97">15007 8632 0,'0'25'31,"0"24"-15,0-24-16,0 0 15,49 0-15,-24 24 16,0-49-16,-25 25 15,50 0-15,-26 0 16,1-25 0,0 0-1,25 0 17,-26 0-32</inkml:trace>
  <inkml:trace contextRef="#ctx0" brushRef="#br0" timeOffset="175219.34">15677 8706 0,'-50'0'125,"25"0"-125,0 25 16,25 0-16,-49 0 15,24 0 17,0-1-17</inkml:trace>
  <inkml:trace contextRef="#ctx0" brushRef="#br0" timeOffset="178609.83">28352 8136 0,'0'-25'47,"25"25"16,-1 25-48,-24 0-15,25-25 16,0 0 15,25 0-15,24 0-16,25-75 15,-49 26-15,24-26 16,25-74-16,-24 75 16,-1-25-1,-24 24-15,-25 51 16,0 24-16,-25-25 16</inkml:trace>
  <inkml:trace contextRef="#ctx0" brushRef="#br0" timeOffset="179778.06">15379 9029 0,'50'0'172,"24"0"-156,-24 0-16,49-25 15,-50 0-15,100-24 16,25-26-16,74 1 15,25 24-15,-25-49 16,0 74-16,-75-49 16,51 24-16,-200 50 15,1 0-15</inkml:trace>
  <inkml:trace contextRef="#ctx0" brushRef="#br0" timeOffset="187322.38">23564 9971 0,'100'0'94,"24"0"-94,99 0 15,25 0-15,50 0 16,-75 25-16,50-25 16,-124 0-16,49 0 15,-74 0-15,-25 25 16,-74-25-16,25 0 16,-26 0-16,26 0 15</inkml:trace>
  <inkml:trace contextRef="#ctx0" brushRef="#br0" timeOffset="188280.96">25202 9748 0,'0'-25'31,"49"25"-15,75 0-16,0 0 16,-49 0-16,24 0 15,-25 25-15,-49-25 16,25 0-16,-26 25 15,1-25 1,0 25 0,0-25-1,0 0-15,0 25 16,-1-1 0,1 1-16,0-25 31,-25 25 47,0 25-78,0-1 16,-50 26-16,1-26 15,-1 26 1,0-26-16,1 1 15,-75 49-15,49-49 16,-98 49-16,123-99 16,1 25-16,-1 24 15,25-49-15</inkml:trace>
  <inkml:trace contextRef="#ctx0" brushRef="#br0" timeOffset="189841.95">26367 9847 0,'0'50'62,"0"24"-46,0-49-16,0 25 16,0 0-16,0-1 15,0-24 1,0 0-16,0 0 16,0-50 93,0-25-93,0-49-16,-24 0 15,24 24 1,-25 1-16,25 24 15,0 1-15,-50-26 16,50 50-16,0 1 16,0-26 31,50 25-32,-25 25 1,-1 0-16,26 0 15,-25 0 1,24 0 31,-24 0-31,-25 25-16,0 0 15,0 0-15,0 24 16,0-24-16,0 0 15,0 24 1,0 1-16,0-25 16,0 0-1,0-1-15,-25 26 16,1-25 0,-1-25-1,0 25 110,25-1-109,25 51-1,24-75-15,1 25 16,24 0-16,-49-25 31,0 0-31,0 0 16,0 0 15,-1 49-15,1-49 93</inkml:trace>
  <inkml:trace contextRef="#ctx0" brushRef="#br0" timeOffset="190338.45">26963 9649 0,'24'-25'63,"1"25"-47,-25 25-16,25 0 15,-25 49-15,0-24 16,25-25-16,-25 74 15,0-50-15,0 1 16,0 0-16,0-25 31</inkml:trace>
  <inkml:trace contextRef="#ctx0" brushRef="#br0" timeOffset="191385.07">26888 9798 0,'0'-25'15,"25"25"17,0 0-17,0 0 1,-1 0-16,1 0 15,0 0 1,0 0 0,0 0-1,0 25 1,-1-25 15,-24 25-15,25-1-1,-25 26 1,25 0 0,-25-1-1,0-24 1,0 0-16,0 0 16,0 49-16,0-49 15,-25 25 1,25-26-16,-25-24 15,25 50-15,-24-25 16,-1-25-16,25 25 16,-25-25-1,0 0 1,0 0 0,0 0 15,1 0-16,-1 0 1,0 0 0,0 0-1,0 0 1,25-25-16,-24-25 16,-1 50-1,25-25 1,-25 1-16,25-26 0,-25 25 15,25 0-15,-49-24 16</inkml:trace>
  <inkml:trace contextRef="#ctx0" brushRef="#br0" timeOffset="192202.3">27533 9302 0,'0'49'94,"0"26"-94,50-1 15,-25-24-15,-25 24 16,0 1-16,24-1 15,26 50-15,-25-74 16,-25 24-16,0 1 16,49-26-16,-24-24 15,-25 49-15,0-49 16,0 0 0</inkml:trace>
  <inkml:trace contextRef="#ctx0" brushRef="#br0" timeOffset="193330.44">27657 9351 0,'0'0'0,"99"0"16,-49 0-16,24 0 16,1 0-16,-1 0 15,-24 0-15,0 0 16,24 0-16,-49 0 15,0 25 1,74 25-16,-99-25 16,49-1-16,1 26 15,-25-50-15,0 74 16,-1-74-16,1 25 16,0 0-16,0 0 15,-25 0-15,0-1 16,0 1-16,0 0 15,25 25-15,-25-26 16,0 26 0,0-25-16,0 49 15,0-49-15,0 50 16,0-51-16,-50 51 16,0-26-16,1 1 15,24 0-15,-49-1 16,24-24-16,0 25 15,-24-26-15,0 26 16,24-25-16,-25-25 16,26 0-16,-1 25 15,-24 24-15,49-49 16,-25 0-16,26 0 16,-26 0-1,0 0-15,-24 0 16,0 0-16,49 0 15,0 0-15</inkml:trace>
  <inkml:trace contextRef="#ctx0" brushRef="#br0" timeOffset="-118007.27">3175 8930 0,'50'0'94,"24"0"-94,0 0 15,1 0-15,-50 0 16,24 0-16,26-25 16,-26 0-16,1 25 15,-50-25 1,25 25-16,-100 0 140</inkml:trace>
  <inkml:trace contextRef="#ctx0" brushRef="#br0" timeOffset="-117102.68">3274 9103 0,'25'25'140,"74"-25"-140,0 0 16,-74 0 0,25 0-16,24-25 15,-49 25-15,-25-24 16,25 24-16,0-25 16,0 25-16</inkml:trace>
  <inkml:trace contextRef="#ctx0" brushRef="#br0" timeOffset="-6365.47">10145 10294 0,'174'0'125,"49"0"-125,50 0 16,-75 0-16,75 0 15,-50 0-15,1 0 16,48 0-16,-98 25 15,99-25-15,-50 0 16,-24 0-16,-26 0 16,26 0-16,-75 0 15,-25 0-15,0 0 16,-49 0-16,49 0 16,-49 0-16,-1 0 15,1 0-15,-1 0 16,1 25-16,24-25 15,-49 49-15,0-49 16,74 0 0,-49 0-16,24 25 15,1-25-15,-26 25 16,26-25-16,24 0 16,-25 0-16,1 0 15,-26 0-15,26 0 16,-26 0-16,1 0 15,0 0-15,24 0 16,-24 0-16,24 0 16,25 0-16,25 0 15,-49 0-15,-1 0 16,25 0-16,-49 0 16,49 0-16,0 0 15,1 0-15,-1 0 16,99 0-16,-74 0 15,0 0-15,0 0 16,-24 0-16,-26 0 16,25 0-16,0 0 15,-24 0-15,-26 0 16,26 0-16,-1 0 16,-24 0-16,49 0 15,0 0-15,-24 0 16,-1 0-16,25 0 15,-49 0-15,0 0 16,24 0 0,0 0-16,1 0 15,-50 0-15,49 0 16,-24 0-16,-1 0 16,50 0-16,-24 0 15,24 0-15,0 0 16,1 0-16,-1 49 15,50-24-15,-50-25 16,50 25-16,-50-25 16,50 0-16,24 50 15,-49-26-15,25-24 16,50 0-16,-51 0 16,51 0-16,-1 0 15,1 0-15,-26 0 16,26 0-16,-100 0 15,-25 0-15,-24 0 16,24 0-16,-24 0 16,-25 0-1,0 0-15,0 0 16,-1 0 0,51 0-1,-26 0 1,1 0-16,0 0 15,-1 0-15,50 0 16,-24 0-16,-1 0 16,1 0-16,-51 0 15,1 0 17,0 0-17,25 0 1,-1 0-1,-24 0-15,25 0 16,-26 0 15,26 0-15,-25 0 0,49 0-1,1-24-15,24 24 16,0-25-16,50 25 15,-75-25-15,75 0 16,-99 25 0,-1 0-16,-24-25 15,25 1 79</inkml:trace>
  <inkml:trace contextRef="#ctx0" brushRef="#br0" timeOffset="-4101.65">23465 10368 0,'0'-24'141,"0"-26"-141,-25 0 15,1-49-15,-1 50 16,25 24-16,-25-50 15,0-24-15,0 25 16,1 24-16,-1 0 16,25-24-16,-50 24 15,25 26-15,1-26 16,-1 25-16,-25 0 16,25-24-16,-24 49 15,49-25 1,-25 25-16,-25-25 15,50 0-15,-74 1 16,24 24-16,1 0 16,-26-50-16,-24 25 15,74 25-15,-49 0 16,-1-25-16,1 25 16,0 0-16,24 0 15,-24 0-15,24 0 16,-24 0-16,24 0 15,-74 0-15,50 0 16,-26 0-16,51 0 16,-51 0-16,26 0 15,0 0-15,24 0 16,-49 25-16,49 0 16,25-25-16,1 0 15,-76 50-15,76-26 31,-1 1-31,-25-25 16,1 50 0,24-50-16,25 25 15,-25-25-15,25 24 0,-50 1 16,1 0 0,49 0-1,-25-25-15,0 0 16,25 25-1,0-1-15,-25-24 16,25 25-16,0 0 16,-25 0-16,25 0 15,-24-1-15,24 1 16,-25 0-16,25 0 16,0 24-16,0-24 15,0 25-15,-50 24 16,50 1-1,0-50-15,0-1 16,0 26-16,0 0 16,0-26-16,0 1 15,0 0-15,0 25 16,0-26-16,0 1 16,0 0-16,25 0 15,0 24-15,0-49 16,-1 25-1,1 0-15,25 0 16,49-25 0,0 0-16,25 0 15,50 25-15,-75-25 16,50 0-16,-50 0 16,25 0-16,-24 0 15,73 0-15,-98 0 16,-1 0-16,25 0 15,-24 0-15,-26 0 16,1 0-16,24 0 16,-49 0-16,25 0 15,-1 0-15,1 0 16,-1 0-16,26 0 16,-25 0-16,-1-50 15,1 50-15,-1-25 16,1-24-16,-25 24 15,24 0 1,-49 0-16,25-24 16,25 24-1,-50-50 1,0 51 0,0-26-16,25 25 15,-25 0-15,0 1 16,0-1-1,0 0-15,0 0 16,0 0-16,0 0 16,0-24-16,0 24 15,0-25-15,0 26 16,0-26-16,0 25 16,0-24-16,0 24 15,-25-25-15,25 1 16,-25-1-1,0 25-15,25 0 16,-25 25-16,-49-49 16,49 24-16,-24 25 15,-1-25-15,-24 25 16,-26-49-16,1 49 16,0-25-16,24 25 15,26 0-15,-1 0 16,-24 0-1,24 0-15,1 0 0,24 0 16,0 0-16,-25 0 16,26 25-1,-51-25-15,1 0 16,49 24-16,-74 26 16,24-50-16,1 25 15,49 0-15,-25-1 16,1 1-16,-1 0 15,1 25 1,24-50 0,0 24-1,0 1-15,-24 0 16,24 0-16,0-25 16,0 25-16,0-25 15,-24 49 1,24-49-1,0 25 17</inkml:trace>
  <inkml:trace contextRef="#ctx0" brushRef="#br0" timeOffset="1826.25">22374 10319 0,'25'49'78,"74"51"-78,25 24 15,74 74-15,-98-74 16,24-25-16,0-24 16,-25 24-16,-25 0 15,1-74-15,-51 0 16</inkml:trace>
  <inkml:trace contextRef="#ctx0" brushRef="#br0" timeOffset="2490.91">23217 11336 0,'25'0'63,"25"0"-63,-1 25 15,26-25-15,-1 24 16,-24 1-16,-1-25 15,-24 0-15</inkml:trace>
  <inkml:trace contextRef="#ctx0" brushRef="#br0" timeOffset="3090.78">23614 11212 0,'0'25'125,"0"49"-109,0-24 0,0 24-16,0-49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16:15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20067 10046 0,'25'25'78,"-25"24"-78,25 51 16,24-26-16,-24 75 15,-25-25-15,0 25 16,0-50-16,0 25 16,0 25-16,0-50 15,0 99 1,0-74-16,0 25 0,0-25 16,0-49-1,0-1-15,25-24 16,-25-26-16,0 1 31,0-50 94,0-49-109</inkml:trace>
  <inkml:trace contextRef="#ctx0" brushRef="#br0" timeOffset="1891.72">20315 10145 0,'0'0'0,"50"-25"15,-1 25 1,-24 0-16,0 0 15,49 0-15,-49-49 16,25 49-16,49 0 0,75-25 16,98 25-1,1 0-15,-25 0 0,-24 0 16,-26 0 0,-24 0-16,24 0 15,-24 0-15,-75 0 16,-25 0-16,-49 0 15,25 0-15,-50 25 188,0 99-188,0-25 16,0 50-16,0 0 15,0 24-15,25-24 16,-25 25-1,0 24-15,24-24 16,26 24-16,-50-49 16,0-25-16,0 25 15,0-50-15,0 0 16,0 1-16,0-51 16,0 26-16,0-51 15,0 51-15,0-50 16,0-1 109,-99-24-125,-100-49 0,-74 24 15,-24 0-15,-1-49 16,-24 49-16,49 0 16,0 25-1,75 0-15,49 0 16,0 0-16,74 0 16,51 0-16,-1 0 15,-25 0-15,25 0 63,1 0-48,-1 0 17,-25 0-17,25 0 1,1 0-16,-1 0 15,0 0 1,0 0 15,25-49 79,0 24-95,0-25-15,0 1 16,0-1-16,0 0 16,0 1-16,25 24 15,-25-25-15,0 25 0,0-24 16,0 24-1</inkml:trace>
  <inkml:trace contextRef="#ctx0" brushRef="#br0" timeOffset="2549.86">20166 8781 0,'0'74'47,"0"-24"-47,0-1 15,0 26-15,0-1 16,0-24-16,0 24 0,0-24 15,-25 0-15,25-26 16,0 1-16,-24 0 16</inkml:trace>
  <inkml:trace contextRef="#ctx0" brushRef="#br0" timeOffset="3327.42">20340 8632 0,'25'0'16,"24"0"-1,-24 0 32,-25 25-31,0 24-1,0-24 1,-25 25-16,25-25 16,-49-1-1,-1 1 1,0 0 109,-24-25-125,24 0 16,-24 25-16,24-25 15,1 25-15</inkml:trace>
  <inkml:trace contextRef="#ctx0" brushRef="#br0" timeOffset="4048.01">20017 8632 0,'0'-25'0,"25"25"15,50 0-15,-51 0 16,26 0 0,0 0-1,-26 0 1,26 0-16,0 0 16,-26 0-16,51 0 15,-50 0-15,-1 25 31,1-25-31,-25 25 16,0 0 0,0 24-1,0-24 1,0 0 15,0 0-31,0-1 16,0 26-1,-25-50-15,1 25 16,-26-25-16,0 25 16,26-25-1,-51 49-15,26-24 16,24-25-16,0 0 16</inkml:trace>
  <inkml:trace contextRef="#ctx0" brushRef="#br0" timeOffset="5241.74">26764 10368 0,'-25'25'109,"25"99"-109,0-25 16,0 100 0,0-26-1,0 26-15,0 24 16,0-24-16,0-26 0,0-49 15,0-25 1,0-24-16,25-1 16,-25 1-16,0-26 15,0-24 1,0 0-16,0 0 16,50 24-16,-50-24 15,0 25 16,0-1-31,0-24 0,25 50 16,-1-26 0,-24 1-16,25-1 15,-25-24-15,25 0 16,-25 0-16,25-50 62,-25-25-62,0-24 16,0 0 0</inkml:trace>
  <inkml:trace contextRef="#ctx0" brushRef="#br0" timeOffset="7303.04">26715 10269 0,'49'-25'32,"1"25"-32,24-24 15,25-1-15,1 25 16,-1 0 0,50-50-16,24 25 15,1 1-15,-50 24 0,99-25 16,-99 25-16,100 0 15,-51 0 1,26-50-16,-26 25 0,26 25 16,-1 0-1,-24 0-15,-75 0 16,-25 0-16,1 0 16,-50 0-16,24 0 15,-24 0 79,0 0-63,0 0-31,-1 0 16,-24 25-1,50 0-15,0 25 16,-26 24 0,1-49-16,50 49 0,-75 50 15,24-49 1,76 49-16,-75-50 0,24 25 16,-49 25-1,25 0-15,0-25 16,24 26-16,-24 23 0,-25-48 15,25-1-15,-25 50 16,25-50 0,24 50-16,-49-75 15,0 0-15,0 26 16,25-26-16,-25 1 16,25-26-16,-25 1 15,0 24-15,25-24 16,-25-25-1,0-1 95,-75-24-110,-148 0 15,25 0-15,-50 0 16,0 0-16,-50 0 16,75 0-16,-50 0 0,74 0 15,75 0 1,-24 0-16,48 0 16,1 0-16,0 0 15,24 25-15,1-25 16,0 0-16,24 0 15,0 0-15,1 25 16,-26-25-16,26 0 16,-1 0-16,-24 0 15,24 0-15,25 0 0,1 0 16,-1 0 15,0 0-15,0 25-1,-24-25 1,-1 0-16,0 0 16,26 0-16,-1 25 15,0-25-15,-50 0 203,51 24-203,-1-24 16,-25 0-16</inkml:trace>
  <inkml:trace contextRef="#ctx0" brushRef="#br0" timeOffset="9264.65">27360 9029 0,'0'25'79,"0"49"-79,0-49 15,0 49 1,0 1-16,0-26 15,0 51 1,0-51-16,0 1 0,0 24 16,0 1-16,0-51 15,0 26-15,0 0 16,0-26-16,0 1 16,-25 0-1,0-25-15,-74 0 16,24 0-16,-24 0 15,25 0 1,-1 0-16,26 0 0,-1 0 16,0 0-1,26-25 1,24 0-16,-50 25 31</inkml:trace>
  <inkml:trace contextRef="#ctx0" brushRef="#br0" timeOffset="9891.77">26690 9029 0,'25'0'47,"-1"0"-31,51 0-16,49-25 15,-25 25-15,0-50 0,50 26 16,-50 24-16,-49 0 15,-25 0-15,0 0 32,-1-25-32</inkml:trace>
  <inkml:trace contextRef="#ctx0" brushRef="#br0" timeOffset="10877.86">27831 8954 0,'0'50'62,"0"-25"-46,0 0-16,0 24 16,25-24-1,-25 25-15,24-50 16,-24 74-16,0-49 16,25 49-16,-25-24 15,25 24-15,0-74 16,-25 50-16,25-25 78,-1-25-47,26-25-15,-25 0-16,-25-24 15,25-51 1,0 51-16,-1-1 0,-24 25 16,25-49-1,0 49-15,-25 0 16</inkml:trace>
  <inkml:trace contextRef="#ctx0" brushRef="#br0" timeOffset="12442.46">28476 9004 0,'0'-25'63,"25"25"-48,-25 25-15,0 0 16,0 49-1,0-24-15,0 0 16,0 24-16,0-24 16,0 24-16,0-49 0,0 49 15,0-24-15,0-25 16,0-50 78,0-50-94,0 1 15,0-25 1,0 24-16,0 1 16,0 0-16,0 24 15,0 0-15,0 25 16,0 1-1,0-1-15,0 0 16,24 25 109,-24 25-109,50 0-16,-50-1 15,25 26 1,-25-25-16,25 0 0,-1 24 16,1 1-1,-25-25-15,25 0 16,-25-1-16,25 1 0,0 0 15,-1 0 1,26-25 47,-25-25-48,-25-25 1,25-24-16,24-25 15,-49 49-15,0-24 16,25 24-16,0 0 0,-25 1 16,25-1-1,-1 50 110,-24 25-109,25 0-16,-25 49 16,50-24-1,-50-1-15,0 26 16,0 24-16,0-24 15,0-1-15,0-24 16,0-1-16,0-24 16,0 0-16,0 0 15</inkml:trace>
  <inkml:trace contextRef="#ctx0" brushRef="#br0" timeOffset="26958.21">22870 11361 0,'74'0'141,"26"0"-126,-26 0-15,25 0 16,-74 0-16,25 0 0,-1 0 15,1 0 1,-25 0-16,24-25 0,-24 25 16,0 0-1,49 0-15,-24 0 16,-1 0 0,1 0-16,-25 0 15,0 0 1,-1 0-1,1 0-15,0 0 0,0 0 79</inkml:trace>
  <inkml:trace contextRef="#ctx0" brushRef="#br0" timeOffset="27650.92">24061 10964 0,'0'24'78,"0"26"-78,0-25 16,0 24-16,0 26 0,0-25 15,24 24 1,-24 0-16,0-49 0,0 0 15,0 25-15,0-1 32,0 1-32,0-1 0,0-24 15,0 0 1</inkml:trace>
  <inkml:trace contextRef="#ctx0" brushRef="#br0" timeOffset="28963.22">24085 11088 0,'50'0'78,"-25"0"-62,0 0-16,-1 0 15,51 0-15,-50 0 16,24 0 0,-24 0 46,-25-25-62,25 25 47,-25-25-31,25 25 46,-25 50-46,0-1-16,0 1 15,0 24-15,0-24 16,0 0-16,0 24 16,0-49-1,0 0-15,0 24 0,0-24 16,0 0 93,-25-25-77,0 0-17,0 0 1,-24-25-16,24 25 62,-25 0-46,25 0 0,1 0-1,-1 0 16,-25 0 126,25 0-142</inkml:trace>
  <inkml:trace contextRef="#ctx0" brushRef="#br0" timeOffset="29896.72">24358 11361 0,'25'0'16,"0"0"-1,49-25 1,-24 0-16,-25 0 16,-1 25-1,26 0-15,-25 0 16,24 0 0,150 0-16,123 0 15,125 0-15,99 0 16,148 0-16,-123 124 15,-125-74-15,-99-1 16,-123-24-16,-76 0 16,-123-25-1</inkml:trace>
  <inkml:trace contextRef="#ctx0" brushRef="#br0" timeOffset="33221.32">24085 11336 0,'-49'0'110,"-1"0"-95,-24 0-15,24 0 16,0 0-16,-24 0 15,0 0 1,-1 0-16,50 0 16,-24 0-16,24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18:34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22126 12427 0,'49'0'78,"51"0"-78,48 0 16,26 0-16,-50 0 16,75 0-16,-26 0 15,26 0-15,-51 0 16,-24 0-16,-24 0 16,73 0-16,1 0 15,24 0-15,-49 0 16,50 0-16,-51 0 15,-48 0-15,-1 0 16,0 0-16,-24 0 16,-26 0-16,26 0 15,-1 0-15,0 0 16,50 0 0,0 0-16,-49 0 0,-50 0 15,24 0-15,-24 0 16,0 0-16,24 0 15,-24 0 1,0 0 0,0 0-16,0 0 15,0 0-15,-1 0 16,1 0-16,0 0 16,0 0-1,0 0 1,-1 0 31,1 0-47,0 0 15,0 0 1,-149 0 125,-75 0-141,-74 0 0,25 0 15,-24 0 1,-76 0-16,51 0 15,-1 0-15,25 0 16,25 0-16,50 0 16,-1 0-16,26 0 15,73 0-15,26 0 16,24 0-16,-24 0 16,49 0-16,0 0 15,0 0-15,1 0 16,-26 0-16,-24 0 15,24 0-15,-99 0 0,50 0 16,25 0 0,-1 0-16,1 0 15,-1 0-15,51 0 16,-26 0 15,50 25-31,74-25 125,26 0-125,24 0 16,74 0-16,-24 0 15,-26 25-15,1 24 16,-49-49-16,-1 0 16,74 25-16,-49-25 15,50 0-15,-75 0 16,0 0-16,1 0 16,49 0-16,24 0 15,26 0-15,-75 0 16,0 0-16,49 25 15,1-25 1,-50 0-16,50 0 16,-75 0-16,-50 0 15,26 0-15,-50 0 16,24 0-16,-24 0 16,0 0-16,0 0 15,-1 0-15,26 0 16,-25 0 15,24 0-15,-24 0-1,25 0 48,-1-25-63,-24 25 15,0 0 1,0 0-16,0 0 16,0 0-1,-1-25-15,26 1 16,-25 24-16,49 0 16,25 0-16,75 0 15,0 0-15,-50 0 16,-50 0-16,-24 0 15,-26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24:38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6921 13841 0,'0'25'140,"0"0"-124,0-1-16,24 26 16,1-25-16,0 0 15,-25-1 1,25-24 15,24 0-15,26-74-1,-1 0-15,1-26 16,-1 51-16,50-50 16,-25 24-16,-49 50 15,-1-24-15,26 24 16,-50 25-1,-1-25-15,1 0 0,0 25 16,25 0 0,-26 0-16,-24-24 15,50 24-15,-25-25 16,-25 0-16,25 25 16,-25-25-16,25 25 15,-1-25-15,-24 1 16,25 24-16,-25-25 15,50 0-15,-50 0 16,25 25 0</inkml:trace>
  <inkml:trace contextRef="#ctx0" brushRef="#br0" timeOffset="9312.6">4390 15032 0,'50'0'141,"24"0"-141,26 0 15,-26 0-15,0 0 16,-49-50-16,25 50 15,-25 0-15,0 0 16,-1 0 0,1 0-16,-99 0 125,-26 0-110,51 0-15,-1 0 16</inkml:trace>
  <inkml:trace contextRef="#ctx0" brushRef="#br0" timeOffset="10104.92">4266 15280 0,'0'0'0,"100"0"0,-26 0 0,25 0 15,-74 0 1,0 0-16,0 0 16,24 0 77,-24 0-77,0 0-16,0 0 16,49 0-16,-24-25 15,-25 25 1,24 0-16,1-25 31,-25 25-15,-1 0-16,-24-25 15,25 25 32</inkml:trace>
  <inkml:trace contextRef="#ctx0" brushRef="#br0" timeOffset="10953.29">4291 15131 0,'-25'-25'16,"50"25"15,25-25-31,-1 25 16,1 0 0,-25 0-16,0 0 15,24 0-15,26 0 16,-1 0-16,-49 0 15,49-25 1,-49 1 0</inkml:trace>
  <inkml:trace contextRef="#ctx0" brushRef="#br0" timeOffset="11864.72">4217 15255 0,'25'0'16,"-1"0"0,1 0-1,0 0-15,0 0 78,24 0-62,51 0-16,-26 0 16,25-25-16,-24 25 15,-1-25-15,-24 25 16,24-49-16,-24 49 15,-25 0-15,24-25 16</inkml:trace>
  <inkml:trace contextRef="#ctx0" brushRef="#br0" timeOffset="47640.35">5556 15081 0,'50'0'46,"-1"0"-30,1 0-16,0-25 16,24 25-16,25-24 15,-24 24-15,-1 0 16,1-25-16,24 25 16,50-25-16,-25 25 15,-25 0-15,50 0 16,-75 0-16,50 0 15,-99 0-15,74 0 16,-24 0-16,-51-25 16,1 25-16,0 0 15,-99-25 48,-125-24-48,25 49-15,26 0 16</inkml:trace>
  <inkml:trace contextRef="#ctx0" brushRef="#br0" timeOffset="48345.73">5507 15007 0,'49'0'110,"26"0"-110,98 0 15,26 0-15,-1 74 16,100-74-16,-1 0 16,26 0-16,-75 0 15,-50 0-15,-98 0 16,-1 0-16,-74 0 15,-1 0-15,1 0 16</inkml:trace>
  <inkml:trace contextRef="#ctx0" brushRef="#br0" timeOffset="58736.42">8136 14908 0,'0'-25'63,"50"25"-48,-1 0-15,-24 0 16,49 0-16,1 0 16,-1-25-16,1 25 15,-1-25-15,0 25 16,26-25-16,-26 25 16,-24 0-16,-1-24 15,-24 24 1</inkml:trace>
  <inkml:trace contextRef="#ctx0" brushRef="#br0" timeOffset="59553.63">8062 15106 0,'49'0'32,"-24"0"-32,49 0 15,-49 0-15,50 0 16,-51 0-16,26 0 15,-25 0-15,24 0 16,1 0-16,24 0 16,1 0-16,-26 0 15,51 0-15,-26-25 16,-24 25-16,-26-25 16</inkml:trace>
  <inkml:trace contextRef="#ctx0" brushRef="#br0" timeOffset="76001.71">1265 7615 0,'25'0'93,"0"0"-93,-1 0 16,76 0-16,123 0 16,25 0-16,-99 0 15,0 25-15,-25-25 16,-25 49-16,-25-49 16,-24 0-16</inkml:trace>
  <inkml:trace contextRef="#ctx0" brushRef="#br0" timeOffset="76841.82">1290 8458 0,'49'0'31,"1"0"-15,0 0-16,-26 0 15,26 0-15,0 0 16,24 0-16,50 0 16,75 0-16,-51 25 15,100 0-15,-74 0 16,25 24-1,-100-24-15,-25-25 16,-24 0-16</inkml:trace>
  <inkml:trace contextRef="#ctx0" brushRef="#br0" timeOffset="79922.12">4142 7739 0,'50'0'109,"74"0"-93,50 0-16,24 0 16,25 0-16,25 0 15,-24 0-15,-1 0 16,50 0-16,0 0 15,-25 0-15,49 0 16,26 0-16,-26 0 16,1 0-16,-50 0 15,-49 0-15,-75 0 16,-100 0-16,51 0 16,-26 0-1,1 0-15,24 0 16,-49 0-16,25 0 15,24 0-15,-24 0 16,49 25-16,-25-25 0,1 25 16,-1-25-1,-24 24-15,0-24 16,-26 0-16,26 0 16,-25 0-16,0 0 15,-1 0 1,1 0-1</inkml:trace>
  <inkml:trace contextRef="#ctx0" brushRef="#br0" timeOffset="82105.39">10964 7020 0,'0'74'47,"0"-49"-32,0 25-15,24 24 16,26 0-16,-25-49 16,49 25-16,-74-25 15,25-25 1,0 0-16,25 0 15,49 0-15,50 0 16,24-25-16,26-25 16,-1-24-16,-49 24 15,-50 25-15,50-49 16,-99 74 0,49-50-16,-25 26 15,-49-1-15,25 25 0,-26-25 16,1 25-1,0 0-15,25-25 16,-1 0 0,-24 1-1,0 24-15,24 0 16,1-25 15,-50 0 94,25 25-125,49-25 16,1 0-16,-1 25 15,25-25-15,50 1 16,-25-26-16,75 50 16,24-74-16,0 24 15,25 25-15,-149 0 16,-24 25-16,-50-24 16</inkml:trace>
  <inkml:trace contextRef="#ctx0" brushRef="#br0" timeOffset="84505.29">5333 8781 0,'25'0'31,"148"-25"-16,100 25-15,50 0 16,49 0-16,74 0 16,100 0-16,49 0 15,-99 0 1,-99 0-16,-124 0 16,-74 0-16,-1 0 15,-99 0-15,-24 0 16,24 0-16,-50 0 15,1 0-15,-25 0 16,49 0-16,-24 0 16,-25 0-16</inkml:trace>
  <inkml:trace contextRef="#ctx0" brushRef="#br0" timeOffset="85377.16">5804 9103 0,'0'0'0,"100"0"0,-51 0 15,75 0-15,50 0 16,-1 0-16,75 0 16,75 0-16,49 0 15,25 0-15,149 0 16,123 0-16,-123 0 15,0 0-15,-1 0 16,-73 0-16,-1 0 16,-49 0-16,-75 0 15,0 0-15,0 0 16,-123 0-16,-75 0 16,-75 0-16,-49 0 15,0 0 32,-1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27:39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9376 6921 0,'75'0'125,"-1"0"-125,25 0 16,50 0-16,-50 0 15,50 0-15,0 0 16,-50 0-16,-24 0 16,-1 0-16,0 0 15,-49 0 1,25-25-16,-25 25 15,24 0 1,-24 0-16,25-25 16,-1 25-16,26 0 15,-1 0-15,-24 0 16,-1 0-16,26 0 16,-26 0-16,1 0 15,0 0-15,24 0 16,0 0-16,-49-25 15,25 25-15,-25 0 16,-1-25-16,1 25 16,0 0-1,0 0 1,0 0 0,-1 0-1,26 0 1,-25-25-1,24 25-15,1 0 16,0 0-16,-26 0 31,26 0-15,-25 0 15,24 0 0,-24 0-15,25 0 0,-25 0-16,74-49 15,-25 49 1,26 0-16,-1 0 16,0 0-16,-25 0 15,-49 0-15,0 0 16</inkml:trace>
  <inkml:trace contextRef="#ctx0" brushRef="#br0" timeOffset="5918.81">16123 6871 0,'0'-25'125,"74"25"-109,1 0-16,49 0 0,0 0 15,-25 0 1,0 0-16,-24 0 15,-26 0-15,1 0 16,-25 0 0,0 0-16,-1 0 31,1 0 141,-25 25-172,-49 0 15,-75 24-15</inkml:trace>
  <inkml:trace contextRef="#ctx0" brushRef="#br0" timeOffset="6919.47">16073 7119 0,'50'0'94,"-25"0"-78,24 0-1,26 0-15,-26 0 16,26 0-16,-1 0 16,-49 0-1,25 0-15,-25 0 16,74-50-16,-50 50 15,-24 0 1,25 0 15,-25 0-31,24 0 16,-24 0 15,25 0-31,-26 0 16,26 0-1,-25 0 17,0-24 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29:35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20265 5234 0,'-24'0'79,"-26"0"-79,0 0 15,1 0-15,24 0 16,-25 0-16,26 0 15,-26 0-15,25 49 16,0-49-16,-24 50 16,24-25-16,0 24 15,0-24-15,-24 25 16,-1 24-16,1-24 16,-26 24-16,50-24 15,-74 74-15,49-50 16,-24 1-1,24-26-15,1 26 16,-1-1-16,50-49 16,0 0-16,-25 24 15,25 1-15,0-25 16,0 24 0,0-24-1,0 0 1,0 25-16,0-26 31,0 1-31,25 0 16,-25 0-1,25 0 1,0-1-16,0 1 16,-25 0-1,49 0 1,-24 0-1,0-1 1,0-24 0,-1 25-1,1 0 1,0-25 0,0 25-16,0-25 15,49 74-15,-24-49 16,-25 0-1,-1 0-15,26-25 16,-25 0 0,0 25-1,-1-25 17</inkml:trace>
  <inkml:trace contextRef="#ctx0" brushRef="#br0" timeOffset="2207.56">20241 6052 0,'0'-49'94,"24"24"-79,1-49-15,50-1 16,-51 75 0,26 0-16,0-25 15,-26 0-15,26 25 16,-25 0-16,0 0 31,-1 0 0,1 0-15,0 0 0,0 0-16,0 0 15,0 25 1,-25 0 15,24-25-31,-24 50 16,0-25-1,0 24 1,0-24 0,0 25-1,0-26 1,-24-24-16,24 25 16,-50 25-16,25-25 15,-49 24-15,49-24 16,0-25-16,25 25 15,-50 0 1,26-1 0,48-24 140,51 0-156,-50 0 16,49 0-16,1 0 15,-1 0-15,-49 0 16,24 0-1,-24 0-15,0 0 16,0 0-16,24 0 16,1 0-16,-25 0 15,0 0-15,-1 0 16,1 25-16,0-25 16,-25 25 15,25-25-31,-25 25 15,0 24 1,0-24-16,0 0 16,0 0-1,0 24 1,0-24-16,0 0 31,0 0-15,-25 0-1,0-25-15,0 0 16,-49 24-16,24 1 16,1-25-16,-26 50 15,51-50-15,-51 0 16,1 25-16,24-1 16,-24 26-16,-1-50 15,1 0-15,49 0 16,0 0 15,0 0-15,1 0 15,-1 0-15,0 0-1,-25 0 1,1 0-16</inkml:trace>
  <inkml:trace contextRef="#ctx0" brushRef="#br0" timeOffset="4871.62">21555 6226 0,'25'0'141,"-25"50"-125,0-1-1,0 26-15,-25-1 16,0-49-16,25 49 16,-24-49-16,24 25 15,-25-26-15,25 1 16,0 0-16,0 0 15,0 0 1,0-1 31</inkml:trace>
  <inkml:trace contextRef="#ctx0" brushRef="#br0" timeOffset="7110.62">22399 5606 0,'0'0'0,"49"-25"0,1 0 16,-1 0-16,1 1 16,-25 24-16,49-25 15,-24-25 1,0 50-16,-1 0 16,-49-25-16,25 25 15,0 0-15,0 0 16,-1 0-16,26 0 15,-25 0-15,0 0 16,24 0-16,-24 0 16,0 0-1,0 0 1,-1 0-16,-24 25 16,25 50-16,-25-51 15,0 26-15,0-25 16,0 49-16,0-24 15,0 24-15,-49 1 16,24-50-16,0 49 16,-25-24-16,26-50 15,24 49-15,-50-24 16,25 0 0,0-25-16,1 49 0,222-49 203,50 0-203,0 0 15,-124 0-15,-25 0 16,-24 0-16,-1 0 16,-49 0-16,0 0 140</inkml:trace>
  <inkml:trace contextRef="#ctx0" brushRef="#br0" timeOffset="7887.71">24532 4118 0,'25'-25'31,"-1"0"-15,1 25-16,0 0 15,25 0-15,-1 0 16,-49 25-1,50 0-15,-25-1 16,74 51-16,-25-26 16,26 51-16,-51-51 15,50 50-15,-49 1 16,-25-51-16,24 50 16,-24-24-16,-25-1 15,25-49-15,-25 50 16,0-1-16,0-49 15,0 49-15,0-49 16,0 49-16,0-49 16,0 0-16,0 0 15,0 49-15,0-49 16,0 0 0,-25 24-16,-24 26 15,24-50-15,-25 49 16,1 0-16,24-49 15,-25 50-15,25-1 16,1-24-16,-1-1 16,-25 1-16,50 0 15,-25-50 1,25 24 0</inkml:trace>
  <inkml:trace contextRef="#ctx0" brushRef="#br0" timeOffset="9382.62">20340 7888 0,'-25'0'31,"-25"0"-15,1 0-1,24 0-15,-25 25 16,1-25-16,-26 49 15,26-24-15,-1 0 16,1 25-16,24-50 16,-25 24-16,50 1 15,-25 25-15,1 24 16,24-24 0,0-25-1,0 49-15,0-24 16,0-1-16,0-24 15,0 49-15,0-24 16,0 0 0,0 24-16,0-24 15,0 24-15,0-49 16,0 0-16,0 24 16,24-24-16,1 0 31,0 0-16,0 0-15,49-25 16,25 24 0,50 1-16,-25 50 15,-25-51-15,-24 1 16,-26-25-16,1 25 16,0-25-1,-26 0 16,26 0-15,-25 0 0,0 0 46,0-25-46,24-24-1</inkml:trace>
  <inkml:trace contextRef="#ctx0" brushRef="#br0" timeOffset="10159.12">21481 8186 0,'0'49'125,"0"1"-125,25-1 16,-25-24-1,0 50-15,24-75 16,-24 24-16,50 51 16,-50-50 15,25-1 125</inkml:trace>
  <inkml:trace contextRef="#ctx0" brushRef="#br0" timeOffset="10759.88">22151 8434 0,'0'24'78,"0"26"-78,0-25 15,0 24-15,0 1 16,0 0-16,-25 24 16,0-49-16,0 24 15,25 1-15,-25-50 16</inkml:trace>
  <inkml:trace contextRef="#ctx0" brushRef="#br0" timeOffset="11998.8">23589 7615 0,'0'25'63,"0"49"-47,0-49-16,0 49 15,0 26-15,25 24 16,0 0-16,49 99 15,-49-124-15,25 75 16,-1-75-16,-49-49 16,0-26-16,25 1 47,25-50-16</inkml:trace>
  <inkml:trace contextRef="#ctx0" brushRef="#br0" timeOffset="12752">24358 7094 0,'25'0'15,"0"0"1,0 0-1,49 0-15,-49 0 16,124 25-16,74 49 16,0-24-16,0 24 15,-74-24-15,-50 24 16,50 1-16,-99-50 16,-1 49-16,-49-49 15,0 49 1,0 25-16,0 25 15,0-24-15,-49-1 16,24 0-16,-25 0 16,26-49-16,-26 49 15,25-74-15,0 0 16,1 24-16,-51-24 16,50 25-16,-24-25 15,-1 24-15,1-24 16,24 0-16,-25 0 15,25-1-15,1-24 16</inkml:trace>
  <inkml:trace contextRef="#ctx0" brushRef="#br0" timeOffset="13575.34">20092 9922 0,'0'25'47,"-50"49"-31,50-49-16,-99 124 15,49-50-15,-24 50 16,24-25-16,26-25 16,-1 0-16,25 25 15,0-74-15,0 49 16,0-49-1,0-26-15,0 51 16,25-25-16,24-1 16,1-24-16,49 49 15,-49-49-15,24 25 16,25-1-16,-49-49 16,74 50-16,-50 0 15,-24-26-15,24 1 16,-49 0-16,0-25 15,0 0 17,-1 0-17,26 0 1</inkml:trace>
  <inkml:trace contextRef="#ctx0" brushRef="#br0" timeOffset="14479.39">20960 10840 0,'25'-25'63,"24"25"-47,1-50-16,24 25 15,-24 25 1,0 0-16,-1-24 15,-24 24 17,25 0-17,-26 24 1,-24 1 0,0 25-16,0 24 15,0-49-15,0 49 16,-24 1-16,-1-1 15,-25 26-15,1-76 16,24 26-16,0-50 16,-25 25-16,75-25 125,74 0-125,1 0 15,-1 0-15,-25-50 16,-24 25-16,-25 1 16,-1-1-16</inkml:trace>
  <inkml:trace contextRef="#ctx0" brushRef="#br0" timeOffset="14999.43">22547 11112 0,'0'-24'31,"0"-1"-15,-24 25 62,-1 0-63,0 0 1,0 25-16,-24 24 16,49-24-16,-25 74 15,0-99-15,0 50 16,0 0-16,1-1 15,-1-24 1,25 0-16</inkml:trace>
  <inkml:trace contextRef="#ctx0" brushRef="#br0" timeOffset="15791.65">24705 10418 0,'-24'0'78,"24"25"-62,0 24-16,0 1 16,0 24-16,0-24 15,24 0-15,-24-26 16,25 26-16,-25-25 78,0 0-62,0-1-1,25 1-15,-25 0 16</inkml:trace>
  <inkml:trace contextRef="#ctx0" brushRef="#br0" timeOffset="16736.09">24805 9699 0,'0'-25'47,"74"25"-31,-24 25-16,-25-1 15,49 1-15,-24 25 16,-1-25 0,-24 24-16,0 1 15,0 24-15,-1-24 16,-24 24-1,25-24-15,0 24 16,-25-24-16,0 0 16,0-1-16,0 1 15,0 24-15,0-24 16,0-25-16,0 24 16,0-24-16,0 25 15,0 24-15,0-24 16,-74 49-16,74-74 15,-25 74-15,-50 0 16,26-49-16,-1 49 16,25-49-16,-49 24 15,49-24-15,-25 24 16,1-49-16,49 24 16,-50-24-16,25 25 15,1-50 1</inkml:trace>
  <inkml:trace contextRef="#ctx0" brushRef="#br0" timeOffset="80462.89">3820 11559 0,'0'99'94,"0"-24"-78,0-26-1,0 26-15,0-26 16,25-24-16,24 25 16,-49-26-16,25 1 15,-25 0-15,50-25 16,24 0-16,-24 0 15,24 0-15,1 0 16,24-50-16,-74 26 16,74-51-16,-74 1 15,49 24-15,-74-24 16,25-1-16,24 26 16,-49 24-16,0 50 93,0 0-77,0 49 0,0-24-16,0 24 15,0-24-15,0-1 16,25-49 78</inkml:trace>
  <inkml:trace contextRef="#ctx0" brushRef="#br0" timeOffset="82367.59">5159 11534 0</inkml:trace>
  <inkml:trace contextRef="#ctx0" brushRef="#br0" timeOffset="82944.36">5159 11609 0,'0'24'79,"0"1"-64,0 50-15</inkml:trace>
  <inkml:trace contextRef="#ctx0" brushRef="#br0" timeOffset="83359.7">5110 11509 0,'25'0'62,"-1"0"-46,26 0 31,-25 0-32,0 25 1</inkml:trace>
  <inkml:trace contextRef="#ctx0" brushRef="#br0" timeOffset="83799.2">4887 11981 0,'24'0'15,"51"24"-15,-26-24 16,-24 0-1,0 0-15,25 0 16,-26 0-16,1 0 16,0 0-16,0 0 15,0 0 1,-1 0 0,1 0-16,0 0 15,0 0 1,0 0 15,24 0-15</inkml:trace>
  <inkml:trace contextRef="#ctx0" brushRef="#br0" timeOffset="84139.3">5655 11733 0,'0'24'78,"0"1"-63,0 0-15,0 0 16,0 0-16,0-1 47,-24-24-47</inkml:trace>
  <inkml:trace contextRef="#ctx0" brushRef="#br0" timeOffset="84663.89">5705 11460 0,'25'0'32,"0"0"-32,-1 0 15,26 0 16,-50 25-31,25-1 16,-25 26 0,0-25-16,0 24 15,0-24-15,0 25 16,0-1-16,0 26 16,0-50-16,-25 49 15,0-24-15,-24-1 16,24 1-16,-25-1 15,25-24-15,1-25 16,24 25-16</inkml:trace>
  <inkml:trace contextRef="#ctx0" brushRef="#br0" timeOffset="86967.24">7441 11683 0,'0'25'63,"0"0"-48,0 24 1,0-24-16,0 0 16,0 24-1,0-24-15,0 0 16,0 0-16,0 0 15,25-50 64,25-25-64,-25 25-15,-1-24 16,26 24-16,-50 0 15,25 25-15,0 0 47,24 0-31,-24 25 0,-25 0-16,25 0 15,0-1-15,-25 26 16,0-25-1,24 0 64,1-25-64,0-25-15,0-50 16,0 26-16,-1 24 15,1-25-15,0 50 16,0 0 0,0 0-1,0 0 1,-1 0-16,1 25 16,-25 50-16,25 24 15,-25-74-15,0 24 16,25 26-16,-25-26 15,25-24 32,24-25-31,26-25 0</inkml:trace>
  <inkml:trace contextRef="#ctx0" brushRef="#br0" timeOffset="87591.08">8533 11757 0,'0'25'78,"0"25"-62,-25-25-16,25 24 15,0-24 1,0 0 15,25-25-15,24 0 0,-49-50-1,0 1-15,0 24 16,0-25-1,0 25-15,0 1 16,0-26-16,0 25 16,0-24-1,0 24-15,-24 25 16,-1 0 0,-25 0-1,25 0-15,1 0 16,-1 0-16,0 0 15,0 25-15,0-25 16,25 49 0,25-24 15,0-25-15</inkml:trace>
  <inkml:trace contextRef="#ctx0" brushRef="#br0" timeOffset="88216.03">8682 11658 0,'24'0'78,"1"50"-63,-25 24-15,0-24 16,0-25 0,0-1-16,0 1 15,25 0 1,0-25 46,24 0-46,-24 0 0,0-25-16,-25 0 15,50-49-15,-26 24 16,-24 1-16,25 49 15,-25-25-15,0 0 47</inkml:trace>
  <inkml:trace contextRef="#ctx0" brushRef="#br0" timeOffset="88583.62">9128 11658 0,'25'0'32,"-25"25"-32,25 0 15,-25 0 1,0-1 0,0 1-16,0 0 15,0 25-15,0-26 31</inkml:trace>
  <inkml:trace contextRef="#ctx0" brushRef="#br0" timeOffset="89072.22">9079 11509 0</inkml:trace>
  <inkml:trace contextRef="#ctx0" brushRef="#br0" timeOffset="90703.64">9426 11832 0,'-25'0'93,"25"25"-14,0-1-64,0 1 1,0 0-1,0 0 1,0 0-16,0-1 141,25-24-126,49 0 1,1-24 0,-51 24-16,51-25 15,24-50-15,-49 51 16,-1-1-16,26 0 15,-51-25-15,1 1 16,-25 24 0,0 0 15,0 0-15,-25 25 15,1 0-31,-1 0 15,0 0-15,0 0 16,-49 0-16,24 25 16,1 25-1,-26-1-15,75 1 16,-74 24-16,74-49 16,0 25-16,-25-25 15,25 24 16,0-24-15,25 0-16,24-25 16,1 0-16,49 0 15,-24 0-15,49 25 16,-75-1-16,-24-24 16,25 0-16,-1 0 15,1 0-15,-25 0 16,24 0-1,-24 0 17,50-24-1</inkml:trace>
  <inkml:trace contextRef="#ctx0" brushRef="#br0" timeOffset="91296">11038 11658 0,'-25'0'32,"25"25"-17,0 25-15,0-1 16,0-24-16,0 25 16,0-26-16,25 26 15,-25-25 1</inkml:trace>
  <inkml:trace contextRef="#ctx0" brushRef="#br0" timeOffset="91744.2">10864 11757 0,'0'0'0,"75"-24"0,24-1 15,-74 25-15,24-25 16,-24 25-16,-25-25 15,25 25-15,0 0 16,0 0 0</inkml:trace>
  <inkml:trace contextRef="#ctx0" brushRef="#br0" timeOffset="92247.1">10988 12303 0,'25'0'16,"0"0"15,0 0 16,0 0-31,-1 0 31,1 0-32,0 0-15,50-25 16</inkml:trace>
  <inkml:trace contextRef="#ctx0" brushRef="#br0" timeOffset="93311.73">11658 11956 0,'0'-25'16,"-25"25"46,-24 25-62,49 24 16,-25 1-1,25 0 1,0-26-16,0 1 16,0 25-16,0-25 31,0 0 0,25-25-15,24 0-1,-24 0 1,-25-50 0,0-25-16,25 26 15,-25-26-15,0 1 16,0 24-16,0-24 15,0 24-15,0 26 16,0-51-16,0 1 16,0 49-16,0 0 15,0 0-15,0 1 16,0-1 0,0 0-1,0 50 126,0 24-141,50 51 15,-50 24-15,24-25 16,-24 0-16,0-25 16,0 1-16,0-50 15,0 49-15,0-49 16,25-25 0,0 0 62</inkml:trace>
  <inkml:trace contextRef="#ctx0" brushRef="#br0" timeOffset="94103.7">13965 11733 0,'25'-25'16,"24"25"0,-49-25-1,25 25-15,25 0 31,-25 0-31,-1 0 16,-24 50-16,0-26 16,0 1-16,50 25 15,-50-25-15,0-1 16,0 1 15,25-74 63,74-100-94,-74 99 16,74-74-16,-74 124 15</inkml:trace>
  <inkml:trace contextRef="#ctx0" brushRef="#br0" timeOffset="94943.67">14709 11609 0,'0'24'47,"0"1"-47,-25 25 16,25-1 0,0-24-16,0 25 15,0-25 1,0-1 31,50-24-16,-25 0-15,0 0-16,-25-24 15,0-51-15,0 50 16,24 1-16,1-26 15,-25 0 1,0 26-16,0-1 16,0 0-1,0 50 79,0 24-94,0-24 16,0 0-16,0 25 15,0-1-15,0-24 32,0 0-17,0 0 1,50-25 15,-25-25-15,-1 25-1,-24-25-15</inkml:trace>
  <inkml:trace contextRef="#ctx0" brushRef="#br0" timeOffset="95456.31">14982 11410 0,'0'25'31,"0"25"-15,0 24-16,0-49 16,0 49-16,0 1 15,25-51-15,-25 26 16,0 0-16,25-26 16,-25 1-16,24-25 46,1 0-30,0 0 0</inkml:trace>
  <inkml:trace contextRef="#ctx0" brushRef="#br0" timeOffset="96072.01">15205 11609 0,'0'0'0,"25"-25"16,-25 74 218,0-24-218,0 0-16,0 25 15,0-26-15,0 1 16,0 0 0</inkml:trace>
  <inkml:trace contextRef="#ctx0" brushRef="#br0" timeOffset="96568.72">15156 11261 0</inkml:trace>
  <inkml:trace contextRef="#ctx0" brushRef="#br0" timeOffset="97471.52">15354 11584 0,'0'25'62,"0"-1"-46,0 26 0,0-25-1,0 0-15,0 24 16,0 1-16,0-1 16,0-24-1,25-25 79,0-49-94,0-1 16,-1 0-16,1 1 15,0 49 63,25 0-62,-50 25 0,24 24-1,1-24 1,0-25 15,0 0 0,0 0-31,-1 0 32,1 0-32</inkml:trace>
  <inkml:trace contextRef="#ctx0" brushRef="#br0" timeOffset="98679.89">15801 11633 0,'-25'0'32,"0"25"-32,25 25 15,0-25 1,0 24 0,0-24-1,0 0 16,25-25-15,0 0 0,-1 0-1,-24-25 1,25 0-16,-25-24 16,0-1-16,0 25 15,0 0-15,0 75 78,0 0-62,0 24-16,0 0 16,0 1-1,0 24-15,0-49 0,0 24 16,0 1-16,0-1 15,0-24-15,0-1 16,0-24 0,0 0-1,0 0-15,0-1 16,0 1 46,0-50-30,0-24-17,0-1-15,0-24 16,0-1-16,0-24 16,50 0-16,-1 49 15,1-99-15,0 75 16,24-25-16,-49 24 15,-25 26-15,25-1 16,-25 25 0,0 1-16,0-1 15,0 0 1,-25 25 62,0 0-62,0 0-1,25 50 1,0-1-16,0-24 16,0 0-1,0 0-15,25-1 16,25 1-1,-26-25 32,-24 25-31,0 0 31,-24-25-32,-1 0-15,0 0 16,0 0 0</inkml:trace>
  <inkml:trace contextRef="#ctx0" brushRef="#br0" timeOffset="101655.06">14560 12675 0,'0'25'94,"0"0"-94,-24 24 15,24 1 1,0 0 0,24-26-1,1 1 1,-25 0-16,25-25 16,-25 25 15,0 0-16,0-1 1,-25-24 0,0 0 15,-24-24 0,49-1 16</inkml:trace>
  <inkml:trace contextRef="#ctx0" brushRef="#br0" timeOffset="102448.38">15081 12725 0,'25'49'93,"-25"1"-77,0 0-16,50-26 16,-50 1-16,0 50 15,0-26 1,0-24-16,0 0 16,0-50 93,-25 0-109,25-24 16,0 24-16,0 0 15,-25-25-15,0 26 16,25-1-16,0 0 15,0 0-15,0-24 16,0 24-16,25 0 16,0 25-1,24 0 1,-49-25-16,25 25 16,0 0-16,-25-25 15,50 25-15,-26 0 31,-24 25-31,25-25 16,-25 25 0,0 0-16,0 0 15,0-1-15,0 26 16,-49 0 0,-1-1-1,25-24 1</inkml:trace>
  <inkml:trace contextRef="#ctx0" brushRef="#br0" timeOffset="102879.9">15478 12601 0,'0'25'78,"0"-1"-78,0 51 16,0-1-16,0-49 15,0 49-15,0-49 16,0 25-16,0-25 16</inkml:trace>
  <inkml:trace contextRef="#ctx0" brushRef="#br0" timeOffset="103296.37">15701 12874 0,'0'24'109,"0"1"-93,0 25-16,0-25 78</inkml:trace>
  <inkml:trace contextRef="#ctx0" brushRef="#br0" timeOffset="103768.2">15652 12626 0</inkml:trace>
  <inkml:trace contextRef="#ctx0" brushRef="#br0" timeOffset="104615.78">16024 12502 0,'0'49'63,"0"50"-48,0-24-15,0 24 16,0-25-16,0-24 16,0 24-16,0-24 15,0-25-15,0 24 16,0-24-1,49-25 1,26 0 0,-26 0-16,-24 0 15,0 0-15,0 0 16</inkml:trace>
  <inkml:trace contextRef="#ctx0" brushRef="#br0" timeOffset="105007.89">16024 12998 0,'25'0'47,"49"0"-47,-24-25 15,-1 25-15</inkml:trace>
  <inkml:trace contextRef="#ctx0" brushRef="#br0" timeOffset="105599.59">16570 12551 0,'0'50'63,"0"-25"-48,-25 24-15,25 1 16,0-1-1,0 26-15,-25-26 16,25-24-16,0 0 16,0 0-16,0 0 15,0-1 79</inkml:trace>
  <inkml:trace contextRef="#ctx0" brushRef="#br0" timeOffset="106560.33">16694 12378 0,'-25'0'110,"0"0"-110,0 0 15,0 0 1,1 0 0,-1 0-1,0 24 1,0 1-1,0 0 17,25 25-32,0-1 15,0-24-15,0 25 16,0 24-16,0-24 16,0-1-16,0-24 15,0 25-15,0-26 16,25 51-16,-25-50 15,0 24 1,0-24 0,25 0-1,-25 0 1,0-1 0,25-24 77,0 0-93,24 0 16,1 0-16,24 0 16,149 0-16,125 0 15,24 25-15,-273-25 16,-49 0-1</inkml:trace>
  <inkml:trace contextRef="#ctx0" brushRef="#br0" timeOffset="107566.93">17934 12254 0,'49'24'62,"-24"-24"-62,0 25 16,0 0-16,24-25 15,1 0 1,-25 0 0,0 25 77,-25 24-77,0 26-16,0-26 16,0 26-16,0 24 15,0-25-15,0 1 16,0-26-16,0 1 16,0-25-16,0 49 15,-25-74-15,25 25 78,-25-25 16,-49 0-94,-26 0 16,-24 0-16,-24 0 15,48 0-15</inkml:trace>
  <inkml:trace contextRef="#ctx0" brushRef="#br0" timeOffset="109663.94">2877 4341 0,'-24'0'15,"-1"0"17,0 0-17,0 0 17,0 49-17,25 1 1,0 0-16,0-26 15,0 51 1,0-50-16,0 24 16,0 1-16,0-1 15,0-24-15,0 25 16,25 0-16,0 49 16,0-74-16,0-1 15,-1-24-15,26 0 16,-25 0-16,24 0 15,-24 0-15,25 0 16,-1 0-16,1-24 16,0-26-1,-1 0 1,-49 26-16,0-1 16,0-25-1,0 25 1,0-24-1,-25 49 1,25-25-16,-49-25 16,24 25-16,25 1 15,-50-1-15,26 0 16,-1 0-16,-25 25 16,25 0-1,1 0-15,-1 0 16,0-25 46,-25 1-46,50-1 0,-49 25 15,24 0-16,0 0 1,0 0 0</inkml:trace>
  <inkml:trace contextRef="#ctx0" brushRef="#br0" timeOffset="110328.46">6375 4539 0,'0'25'78,"-25"25"-78,25-26 16,-25 100-16,25-49 16,-49 49-16,49-50 15,0 26-15,0-1 16,-25-25-16,25 1 16,0-26-16,-25-24 15,25 0-15</inkml:trace>
  <inkml:trace contextRef="#ctx0" brushRef="#br0" timeOffset="111406.84">9004 4663 0,'25'0'109,"25"0"-109,-1 0 16,26 0-1,-26 0 1,-24-25-16,0 25 31,0 0-15,-1 25 15,-24 50-15,0-51-16,0 26 15,0 25-15,0-51 16,-24 1-16,24 25 16,-50-1-1,25 1 1,50-50 78,0 0-94,49 0 15,25 0-15,1 0 16,48 0-16,-123 0 15,25-25-15,-25 0 16,24 1-16,-49-1 16,50 25 93</inkml:trace>
  <inkml:trace contextRef="#ctx0" brushRef="#br0" timeOffset="113537.46">17115 12378 0,'0'24'15,"0"1"79,25-25-78,25-25-1,-50 1 1,24 24 0,1 0-1,0-25-15,0 25 16,0 0-16,-1 0 16,1 0-16,0 0 15,25 0 16,-26 0-15,-24 25 0,0 24 15,0-24-31,0 0 16,0 0-16,0 24 15,0 1 1,0-25-16,0 49 15,0-49-15,0 0 16,-24 24-16,-26 26 16,25-51-1,0-24-15,1 50 16,-1-50-16,-25 25 16,25 0-1,25-1 157,25-24-156,25 0-1,-1-24-15,-24 24 16,0 0-16,0-25 16,-25 0-16,49 25 15,-24-25 16,0 25 63,0 0-94,0 0 63,0 0-48,24 0 126,174 0-125,100 0-16,173 0 15,-25 75-15,-148-51 16,-75 26-16,-149-50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9-22T04:30:10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20414 8434 0,'25'49'141,"-25"-24"-141,50-25 15,49 74-15,-50-74 16,26 0 0,-25 0-16,24 0 15,50 0-15,-50-49 16,-24-1-16,-25 25 16,49-24-16,-49 24 15,0 0-15,0 0 16,24 1-1,-24-1-15,25 25 16,-26-25-16,-24 0 16,25 25-16,0 0 15,0-25-15,-50 25 125,-74 0-125</inkml:trace>
  <inkml:trace contextRef="#ctx0" brushRef="#br0" timeOffset="848.83">10740 9178 0,'0'25'79,"0"-1"-79,0 1 31,0 0-31,50 25 15,24-50-15,1 24 16,49 1-16,0 0 0,74-25 16,-49 0-1,99 0-15,-25 0 16,50-25-16,0 0 0,25-24 16,-1-50-1,-24 49-15,-49 0 16,-51 26-16,75 24 15,-25-25-15,-24 0 16,-1-25-16,50 25 16,-74 1-16,-100 24 15,-49-25-15,0 25 16</inkml:trace>
  <inkml:trace contextRef="#ctx0" brushRef="#br0" timeOffset="2040.04">14908 10641 0,'-25'0'141,"25"25"-126,0 25-15,25-1 16,-1-24-16,26 49 15,-25-24-15,24-25 16,1 0-16,-25 24 16,0-49 31,-1 0-16,1 0-31,0 0 15,49 0 1,26-25-16,-1-24 16,25-1-16,50 1 15,-1 24-15,26-50 16,49 26-16,-25-26 16,50 26-16,-25-50 15,25 49-15,-50-24 16,0 24-16,0 0 15,-49 26-15,0 24 16,-75-25-16,50 0 16,-124 25-16,74 0 15,-25-50-15,-24 50 16,24 0-16,-24 0 16,-25 0-16,-1 0 15,1 0-15,0-24 16,0-1 78</inkml:trace>
  <inkml:trace contextRef="#ctx0" brushRef="#br0" timeOffset="4919.26">12055 11013 0,'50'0'46,"24"0"-46,25 0 16,-24-25-16,-26 25 16,-24 0-16,25 0 15,-1 0-15,51 0 16,-1 0 0,50 0-16,-25-24 15,74 24-15,-49 0 16,-50 0-16,25 0 15,-74 0-15,-1 0 16,1 0-16,-25 0 16,0 0-1,-1 0-15,26 0 16,-25 0 0,24 0-1,1 0-15,24 0 16,1 0-16,-50 0 15,24 0 1,-173-25 62</inkml:trace>
  <inkml:trace contextRef="#ctx0" brushRef="#br0" timeOffset="5640.13">11782 10740 0,'50'0'31,"49"0"-31,25 25 16,50-25-16,24 0 15,-49 50-15,-25-25 16,0-25-16,-50 24 16,-24-24-16,-25 0 15,49 0-15,-49 0 16,25 0-16,-1 0 16,1 0-16,0 0 15,-26 0 1,1 0-16,25 0 15,49 0-15,-25 0 16,26 0-16,-1 0 16,0 0-16,-25 0 15,1 0-15,-1 0 16</inkml:trace>
  <inkml:trace contextRef="#ctx0" brushRef="#br0" timeOffset="12648.24">15007 10393 0,'0'-25'47,"149"25"-32,49 0-15,50 50 16,99 49-16,25-74 16,149 74-16,124 25 15,25 25-15,74 49 16,-74 1-16,-124-50 15,-249-100-15,-24 75 16,0-49-16,-50-26 16,-124-24-16,25 25 15,-49-50-15,-50 0 16</inkml:trace>
  <inkml:trace contextRef="#ctx0" brushRef="#br0" timeOffset="13576.32">20985 11435 0,'0'-25'0,"49"25"32,1 0-32,24 0 15,50 75-15,0-26 16,75 26-16,-25 24 16,-75-50-16,25 26 15,-99-50-15,49-1 16,-49 1-1,-25 0 1,-25 0 109,-49-25-109,-1 49-1,1-24-15,-50 25 0,0 24 16,-25-24-16,50-25 16,-75 49-16,50 1 15,25-51 1,0 51-16,49-75 15,-24 25-15,24 24 16,0-49-16,25 25 16,1-25-1</inkml:trace>
  <inkml:trace contextRef="#ctx0" brushRef="#br0" timeOffset="15136.09">24036 11559 0,'-25'0'31,"25"-25"-15,0 0-1,0-24-15,0 24 16,0-25 0,50 26-16,-1 24 15,26-25-15,-51 25 16,1 0-1,0 0-15,0 0 16,0 0 0,24 0-16,-24 0 15,0 25-15,24-1 16,-49 1-16,25 25 16,-25-25-16,0-1 15,0 1 1,0 25-1,0-1 1,0 1 0,0-25-16,0 0 15,-25 24-15,1-24 16,-51 0 0,26 0-1,24-25 1,50 0 78,-1 0-79,26 0 1,0 0-1,-26 0-15,1 0 16,0 0 0,0 24-16,0 1 15,-1 0 1,1 0 0,-25 0-1,25-25 1,-25 24-16,25 1 15,-25 0-15,0 0 16,0 49 0,-25-49-16,-25 25 15,-24 24 1,49-49-16,-24 0 16,-26 24-16,26-24 15,-26 0-15,-24-25 16,25 0-16,24 50 15,25-50 1,0 0-16,1 0 63,-1 0-17</inkml:trace>
  <inkml:trace contextRef="#ctx0" brushRef="#br0" timeOffset="93087.35">6697 11633 0,'25'0'94,"74"0"-94,1 0 16,24 0-16,0 0 15,-25 0-15,0-24 16,124 24-16,-49 0 16,49 0-16,-24 0 15,-26 0 1,75 0-16,-99 0 15,0 0-15,-100 0 16,1-25-16,0 25 16,-1-25-16,-24 25 31,0 0-15,0-25-1,0 25 1,-1 0-16,1 0 15,0 0 1,0 0 0,0 0-16,-1 0 31,-73 0 78,-26 0-93,1 0 0,49 25-16,-74 0 15,24 0-15,26-25 16,-1 0-16,-24 24 15,24 1-15,1 0 16,-26-25-16,50 0 16,-49 0-16,49 0 15,-124 0-15,1 0 16,-1 0-16,-25 0 16,0 0-16,75 0 15,-25 0-15,25-25 16,25-24-16,24 24 15,-24 25-15,24 0 16,0 0-16,26 0 16,-1 0-16,0 0 15,0 0 17,0 0 30,1 0 32,24 25 171,-25-1-249,25 1 62,124-25-62,124 50-16,74-50 15,-24 25-15,-75 49 16,-74-49-16,25-25 16,-75 0-16,-50 0 15,26 0-15,-50 0 16,24 0-16,-24 0 16,0 0-16,24 0 15,1 0-15,24 0 16,-49 0-1,0 0-15,25 0 16,-25 0-16,24 0 16,-24 0-16,25 0 62,-26 0-62,26 0 31,-25 0 1,24 0 15,-24 0-1,0-25-30,0 25 0,-25-25-1,25 25 204</inkml:trace>
  <inkml:trace contextRef="#ctx0" brushRef="#br0" timeOffset="100384.41">11112 11807 0,'50'0'47,"0"0"-47,49 0 16,0 0-16,0 0 15,25 0-15,0 0 16,-49 0-16,-26 0 15,-24 0 1</inkml:trace>
  <inkml:trace contextRef="#ctx0" brushRef="#br0" timeOffset="101083.79">11063 11832 0,'0'25'15,"0"-1"17,0 1-17,99 50-15,50-51 16,25-24-16,24 0 16,-74 0-16,-25 0 15,-24 0-15,-51 0 16,26 0-16,-25 0 15,0 0 220,-1-24-220</inkml:trace>
  <inkml:trace contextRef="#ctx0" brushRef="#br0" timeOffset="104128.84">12154 11534 0,'50'0'79,"148"25"-79,150 74 15,222 25-15,1-74 16,148 99-16,-297-125 15,-25 51 1,-149-26-16,-75-24 16,-123 0-16,-25-25 15</inkml:trace>
  <inkml:trace contextRef="#ctx0" brushRef="#br0" timeOffset="105512.67">15602 11857 0,'25'24'47,"99"51"-31,-50-26-16,50 1 16,-99 0-16,74-1 15,-49-24-15,24 25 16,-49-25-16,0-1 15,25 1 1,-26-25 0,-24 25 140,0 0-140,0 0-16,0-1 31,-24 1 0,24 0-15,-25-25-16,0 25 15,-25-25 1,26 0-16,-1 0 16,25 25-16,-75-25 15,1 24 1,49-24-16,-49 0 125,-100 0-125,125 0 15,24 0-15,0 0 16</inkml:trace>
  <inkml:trace contextRef="#ctx0" brushRef="#br0" timeOffset="110480.67">24061 12948 0,'0'-25'62,"0"0"-46,0 1-1,24 24-15,26-50 16,24 25-16,1 0 16,74-49-16,-125 74 15,51 0-15,-26 0 16,-24 0-16,50 0 15,-26 0-15,1 25 16,-50 0-16,49-1 16,-24 1-16,0 25 31,-25-25-15,0 49-16,-25-24 15,0-26-15,-24 51 16,-1-50-16,25-1 15,1-24 17,-1 0 61,74 25-61,-24-25-17,50 50-15,-26-50 16,-24 25-16,25 0 16,-1 24-16,-24 1 31,0-1-31,-25 1 15,0-25 1,0 0-16,0 49 16,0-24-16,-25-26 15,-24 26-15,-1 0 16,0-26-16,-24-24 16,49 25-16,-49 0 15,24 0 1,0-25-16,1 0 15,24 0-15,0 0 16,0 0-16,1 0 31,-1 0-15,0 0-16,0 0 16,0 0-1,1 0-15</inkml:trace>
  <inkml:trace contextRef="#ctx0" brushRef="#br0" timeOffset="111080.67">24904 14114 0,'-25'0'16,"0"25"15,25 24-15,0 26-16,0-26 15,0 51-15,0-1 16,0 74-16,0 1 16,0 24-16,0-74 15,0-49-15,0-1 16,0-49-16</inkml:trace>
  <inkml:trace contextRef="#ctx0" brushRef="#br0" timeOffset="112639.53">24482 15925 0,'0'0'15,"50"-75"1,-1 75-16,1-25 15,0 25-15,24 0 16,0 0-16,26 0 0,-51 0 16,1 0-16,0 0 15,-26 0-15,26 0 16,24 0 0,-49 25-1,0 0 1,0-25-16,-25 25 15,0 0-15,0-1 16,0 1 0,0 0-16,0 0 15,0 24-15,0-24 16,0 50 0,-25-51-16,-25 26 15,1-25-15,-75 49 16,74-74-16,25 25 15,-24 0 1,-1 0-16,0 0 0,26-25 16,-1 24-1,0 1 17,0-25-17,50 0 173,74 0-188,1 0 15,48-25-15,-73-24 16,-26 24-16,-24 25 16,0 0-16,25 0 31,-26-25-31,26 25 31,0-25-31,-26 25 16,1 0 31,0 0-47,0 0 15,24 0 1,-24 0-1,0 0 1,25 0 0,-26 0-16,1 0 15,0 0-15,0 0 203,0-25-171,-25 1-17,24 24 1,1-25-16</inkml:trace>
  <inkml:trace contextRef="#ctx0" brushRef="#br0" timeOffset="117712.13">4341 10840 0,'25'0'125,"173"0"-125,75 24 16,0 51-16,-100-75 15,51 0-15,-51 0 16,-49 25-16,-74-25 16,24 0-16,-49 0 15,25 0-15,-25 0 16,-1 24-16,1-24 16,0 0-1,25 0-15,-26 0 16,1 0-1,0 0-15,0 0 16,0 0-16,-1 0 16,1 0-16,25 0 47</inkml:trace>
  <inkml:trace contextRef="#ctx0" brushRef="#br0" timeOffset="119008.05">1563 10889 0,'74'0'31,"25"0"-31,25 0 16,25 0-16,50 0 16,-1 0-16,0 0 15,26 0-15,-75 0 16,-75 0-16,-24 0 15,-125 0 157,-49 0-172,-74 0 16</inkml:trace>
  <inkml:trace contextRef="#ctx0" brushRef="#br0" timeOffset="119890.79">1637 10840 0,'-25'24'31,"75"-24"1,24 0-32,1 0 15,-1 25-15,25-25 16,-24 0-16,24 0 15,-74 0-15,49 25 16,-49-25-16,0 25 16,24-25-16,1 0 15,-25 0 1,0 0 0,24 25-16,-24-25 15,0 0-15,0 0 16,-1 0-1,1 0-15,0 0 16,0 0 0,0 0-16,0 0 31,-1 0-15,1 0-1,0 0 48,0 0-32</inkml:trace>
  <inkml:trace contextRef="#ctx0" brushRef="#br0" timeOffset="121159.77">1141 9723 0,'0'50'78,"0"0"-63,0-26-15,0 51 16,0-50-16,0 24 16,0-24-16,0 25 15,0-100 95,0-24-95,0 24-15,0 25 16,25-24-16,0 49 15,-25-50-15,24 25 16,1 0 0,0 25-16,-25-24 15,25-1-15,0 25 16,-1 0 0,1-25-1,0 25 1,0 0-1,0 0 1,24 0 15,-49 25-31,0 0 16,0 49-16,-49-24 16,-26 24-16,26-24 15,-1-26-15,25 1 16,-24 0-16,24 0 15,0 0 79,50 0-47,74-25-47,0 74 16,-74-74-16,74 0 15,-74 25-15,25-25 16,-26 25-16,1-25 16,0 24-16,0 1 31,25-25 47,-50-25-78,24-24 16,-24-1-16</inkml:trace>
  <inkml:trace contextRef="#ctx0" brushRef="#br0" timeOffset="121584.89">1786 9649 0,'0'50'46,"0"-1"-46,0 1 16,0-25-16,0-1 16,0 1-16,0 0 15,0 0 1,0 0 0</inkml:trace>
  <inkml:trace contextRef="#ctx0" brushRef="#br0" timeOffset="122152.95">1885 9599 0,'0'0'0,"25"0"47,0 0-47,0 25 16,-25 0 0,24-25-16,-24 50 15,0-26-15,25 1 16,-25 0-16,0 25 15,0-26 1,0 1 0,0 0-16,0 25 31,0-26-31,-25-24 16,-24 50-16,-1-25 15,25 0 1,1-25-16,-26 25 15</inkml:trace>
  <inkml:trace contextRef="#ctx0" brushRef="#br0" timeOffset="122672.45">2282 9426 0,'25'0'63,"-25"49"-47,0 1-16,0 0 15,0-26 1,0 51-16,0-50 15</inkml:trace>
  <inkml:trace contextRef="#ctx0" brushRef="#br0" timeOffset="123432.01">2257 9525 0,'0'0'0,"50"-25"15,-1 25 1,-24-25-16,25 1 31,-1 24-15,-24 0 15,25 0 0,-25 0-15,-25 24-1,0 1-15,0 0 16,0 25-16,0-26 16,0 1-16,0 25 15,0-25-15,0-1 16,0 26-16,-25 24 16,0-74-16,-25 75 15,26-1-15,-26-49 16,25 25-16,-24-1 15,49-24-15,-50 0 16,50 0 0,-25-25-16,0 0 15,1 0 157,24-50-156</inkml:trace>
  <inkml:trace contextRef="#ctx0" brushRef="#br0" timeOffset="128864.17">5655 11584 0,'50'0'94,"49"0"-94,1 0 15,24 0-15,0 0 16,-50 0-16,-24-25 15,-1 25-15,-24 0 16,0 0 0,0 0 77</inkml:trace>
  <inkml:trace contextRef="#ctx0" brushRef="#br0" timeOffset="129631.71">5432 11559 0,'0'25'94,"75"-25"-78,24 0-1,0 25-15,50-25 16,-25 0-16,25 0 15,-25 0-15,-25 0 16,-49 0-16,-26 0 16,1 0-16,0 0 15,0 0-15,0 0 16,-1 0 0,1 0 15,0 0 141,0 0-157,-25-25 1</inkml:trace>
  <inkml:trace contextRef="#ctx0" brushRef="#br0" timeOffset="147080.5">23515 10840 0,'0'0'0,"-50"74"15,25-24 1,-24-1-16,-26 26 16,51-26-16,-26 1 15,25 24-15,-24-24 16,24 24-16,25 1 15,-50-1-15,1 1 16,24 49-16,-74 49 16,24 1-16,1 0 15,24 24-15,0-49 16,1 124-16,-1-75 16,25 75-16,1-25 15,24-50-15,0 1 16,0 24-16,0-24 15,0-26-15,0-49 16,49 50-16,1-1 16,24-49-16,1 50 15,-1-50-15,50 25 16,-25 0-16,1-75 16,24 25-16,24-74 15,51 74 1,-50-99-16,0 0 15,99 0-15,0 0 16,24 0-16,26 0 16,-25 0-16,-50 0 15,124 0-15,1 0 16,-51 0-16,1 0 16,-149-24-16,-25-1 15,-25-50-15,0 26 16,-49 24-16,0-49 15,-1 24-15,1-49 16,-1 49-16,1-24 16,0-1-16,49-98 15,-74 98-15,49-49 16,-74 25-16,25-25 16,0 25-16,24 0 15,-49-25-15,0 49 16,0-49-16,0 25 15,0 0 1,0-1-16,0-73 16,0 74-16,-25-1 0,1-24 15,-26 0 1,25 0-16,-49-25 16,24 50-16,-49-50 15,0-49-15,-50 24 16,25 26-16,0-1 15,-25-25-15,25 25 16,0 25-16,-25-25 16,-49 50-16,24-25 15,1 50-15,-1-25 16,0 24-16,-49-24 16,25 0-16,-26 24 15,75 26-15,-49-51 16,74 51-16,50-1 15,-26 50-15,26-49 16,-50-1-16,74 50 16,-24-25-16,24 25 15,-24 0-15,-1 0 16,1-25-16,24 25 16,-74 0-16,25 0 15,25 0-15,-1 0 16,1 0-16,49 0 31,0 0-31,1 0 16,-1 25-1,0-25 1,25 25-16,-25 25 16,0-50-16,25 24 31</inkml:trace>
  <inkml:trace contextRef="#ctx0" brushRef="#br0" timeOffset="154545.14">24408 11112 0,'25'0'62,"-1"0"-62,1 0 16,25 0-16,24 25 15,-24-25-15,24 0 16,25 0-16,1 0 16,-1 0-16,0 0 15,-74 0-15,49 0 16,-74 25 93,25 0-77,0 25-32,0-50 15,-25 24-15,0 51 16,0-26-16,0 26 15,0-26-15,0 26 16,0 24-16,0 0 16,0-24-16,0 24 15,0-25-15,0-24 16,0-1 0,0 26-16,0-50 15,0 49-15,0-49 16,0 25-16,0-26 15,0 1-15,0 25 16,0-1 0,0-24-16,0 50 15,25-26-15,-25-24 16,0 25-16,0-1 16,24 1-16,-24-25 15,0-1-15,0 1 16,0 25-16,25-50 15,-25 25 79,0-1-47,0 1-31,0 0 15,0 0-15,0 0-16,0 24 15,0-24 1,0 0-1,0 0-15,0 0 16,0-1-16,0 1 16,0 0-1,-25 0 63,-24-25-62,-1 0-16,1 0 16,-26 0-16,-24 0 15,25 0 1,-26 0-16,75 0 0,-74 0 16,50 0-1,-1 0-15,25 0 16,0 25-1,1-1-15</inkml:trace>
  <inkml:trace contextRef="#ctx0" brushRef="#br0" timeOffset="155897.96">26913 9947 0,'50'-25'63,"-1"0"-48,-24 25-15,25 0 16,-1 0-16,-24 0 15,0 0 1,0 0-16,0 0 16,-25 25-1,0 0-15,0 49 16,0-24-16,0 24 16,0-49-16,0 0 15,0 0-15,-25-1 16,25 1 62,0 0-62,0 0-16,0 0 15,74 24-15,-49-24 16,25 0-1,-50 24 1,0-24 0,0 0-16,-50 25 15,0-26-15,-49 51 16,25-50-16,-26-1 16,51 51-16,-1-75 15,1 0-15,-1 25 16,0-25-1,26 0 17,-26 0-1</inkml:trace>
  <inkml:trace contextRef="#ctx0" brushRef="#br0" timeOffset="156408.29">27657 10567 0,'0'25'47,"0"24"-31,0 26-16,0 24 16,-25-25-16,1-24 15,-26 49-15,25-49 16,25-26-16,-25-24 15,25 25-15</inkml:trace>
  <inkml:trace contextRef="#ctx0" brushRef="#br0" timeOffset="157400.69">28104 9773 0,'0'0'0,"49"-25"0,-49-24 15,25 24-15,0-25 16,0 1-16,0 24 15,-1 25 17,1 0-32,0 0 15,49 0 1,-49 25-16,-25-1 16,50 26-16,-50 0 15,25-26-15,-25 26 16,0 0-16,0 24 15,0 25 1,0-24-16,0-1 16,0-24-16,0 24 15,-25 25-15,0-74 16,0 25-16,-24 24 16,24-24-16,-25-1 15,50-24-15,-25 0 16,25 0-16,0 0 15,25-1 64,273 76-64,198-26-15,-99-24 16,-174-50-16,-49 0 15,-100 0-15</inkml:trace>
  <inkml:trace contextRef="#ctx0" brushRef="#br0" timeOffset="163160.66">6201 12675 0,'-25'0'62,"125"-25"-46,24 25-16,148-24 16,76 24-16,-26 0 15,149 0-15,1 0 16,-1 0-16,-99 0 15,-149 0 1,-123 0-16,-51 0 16,-98 0 140,-100 0-156,-50 0 16,-24 0-16</inkml:trace>
  <inkml:trace contextRef="#ctx0" brushRef="#br0" timeOffset="163856.41">6548 12700 0,'0'25'31,"25"-25"-15,50 25-16,73-25 15,51 0-15,123 0 16,1 0-16,-50 0 16,-75 0-1,-24 24-15,-75-24 16,-25 0-16,-49 0 16,0 0-16,0 0 15</inkml:trace>
  <inkml:trace contextRef="#ctx0" brushRef="#br0" timeOffset="168664.91">3894 12402 0,'0'25'47,"25"-25"-47,25 0 15,24 0-15,-24 0 16,49 0-16,-49 0 15,49 25-15,-50-25 16,75 25-16,-24-25 16,48 0-16,26 25 15,-75-25-15,25 0 16,-74 0-16,24 0 16</inkml:trace>
  <inkml:trace contextRef="#ctx0" brushRef="#br0" timeOffset="169392.34">4217 12725 0,'49'0'46,"1"0"-30,49-25-16,-24 0 16,24 25-16,25 0 15,0 0-15,25 0 16,-25 0-16,-50 0 16,1 0-16,-26 0 15,-24 0-15,0 0 16,0 0 109,-1 0-78,26 0-32,-25 0 1,-25-25-16</inkml:trace>
  <inkml:trace contextRef="#ctx0" brushRef="#br0" timeOffset="186416.93">18207 13940 0,'24'0'31,"26"0"16,-25 25-32,0 0 1,-1-25 0,26 0-1,24 0-15,75 0 16,50 0-16,198-149 15,148 25-15,-24-25 16,-74-24-16,-224 73 16,0 51-16,-124-51 15,-74 76-15,0 24 16</inkml:trace>
  <inkml:trace contextRef="#ctx0" brushRef="#br0" timeOffset="187320.44">13444 14585 0,'-25'0'32,"25"25"-17,0 49-15,0-49 16,25 0-16,-25 25 15,75 24 1,-26-24 0,75-26-16,0 1 15,50-25-15,74 0 16,99 0-16,-49 0 16,-50 0-16,25 0 15,-50 0-15,-25 0 16,50 0-16,-148 0 15,-26 0-15,-49 0 16,0 0-16,-1 0 47,51 0-31,-25 0-1,24 0-15,25-25 16,124 1-16,-99 24 15,75-25-15,-100 0 16,-25 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ACEF9-AA9F-4B81-A38B-CB8BEF915BDD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F2F6E-6AA5-4F80-9B08-9F2D38DD9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5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Write a similar program for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Finding the words in a file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For each word, calculate the count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Assume the file contains the string</a:t>
            </a:r>
          </a:p>
          <a:p>
            <a:pPr lvl="3"/>
            <a:r>
              <a:rPr lang="en-US" dirty="0"/>
              <a:t>“To be or not to be”</a:t>
            </a:r>
          </a:p>
          <a:p>
            <a:r>
              <a:rPr lang="en-US" sz="2400" dirty="0"/>
              <a:t>Hint</a:t>
            </a:r>
          </a:p>
          <a:p>
            <a:pPr lvl="1"/>
            <a:r>
              <a:rPr lang="en-US" sz="2000" dirty="0"/>
              <a:t>This should be done in parallel</a:t>
            </a:r>
          </a:p>
          <a:p>
            <a:pPr lvl="1"/>
            <a:r>
              <a:rPr lang="en-US" sz="2000" dirty="0"/>
              <a:t>In the blue boxes, read in each line in the file</a:t>
            </a:r>
          </a:p>
          <a:p>
            <a:pPr lvl="1"/>
            <a:r>
              <a:rPr lang="en-US" sz="2000" dirty="0"/>
              <a:t>If the line is w1 w2 w3 w4, then output 4 lines w1 1 w2 1 w3 1 w4 1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755F6-81F6-4CD5-89D6-0726572CE8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9722-39B7-4285-B853-9108630D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4BBA8-4A6E-4CA0-A3F1-1895FFA16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6CD5-B3F1-43FB-96F1-BF432F7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5145-E736-4047-8F99-D4E1630B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6F80-6C96-46A5-B86C-0BBF826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1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8CB4-5CA6-4826-ABB3-6544AE0E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B954B-F28A-46EA-9451-B9BBD6F4C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5BACE-5A13-47D1-88D4-7E67AA95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6C51-BB2D-416A-BDC8-7B9522D0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F3AC-16F1-42EA-8231-75979939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3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B7F64-FE55-4509-BB28-55EE22117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B8570-83FE-44AB-A871-1940921C6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2C6C-5546-4623-A19E-7B6C7FB4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943C-5F14-44C1-8A29-B2F2D028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CD8E-512C-484C-AFE5-E596ACA3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1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E5E2-69AB-4255-9E86-21EB95A6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DCBA-4FFC-472D-90F5-8E8A7BDE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68B3-9519-48E2-A43F-E27D66EC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9825-6239-425C-8A76-CD47F4E1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D5A8-3F03-43E5-B6CC-23207125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56D5-7D8C-4D25-A1E3-10D999B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EFF0-1CD0-4E23-81F6-F6CA763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6441-EF65-45D0-A7A7-E0F3F75E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8982-BF4F-46A5-A6D2-554DAF91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467C-0100-41A6-9CE4-0B0F5921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6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45AA-919B-4331-9CAF-13AD7509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2FD2-448A-484E-A79E-243B355C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928C3-6EE2-4013-8D27-4D5750CFC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45D2-5163-4A7F-A7B7-47C3202D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E650-7761-4EC7-A15B-CE8A786D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11EFD-B1BC-488D-A98B-4855E46A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2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2037-739A-4758-968F-6CE42574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8B872-61CF-4529-9B21-1FFE0A11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D911A-5DB4-4CB1-807F-36C64127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E123A-B81D-4388-A4CA-72AE9B9BD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F1B51-DFEF-4F42-A9B4-07B48027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BD156-1F51-4CF6-82F4-97D5FEC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6DBF5-9E1B-4D97-863A-0D13C85A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5EB6F-366E-4B03-9171-A9CE1A48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2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8EC6-F3F3-44D8-B19E-C966F755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BFEC4-D6B2-4445-8F46-6942F864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0000D-4C69-4CEA-B7EA-FB69ADAD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5A153-B760-4E0F-A40E-19779B89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8B7E4-E2A1-402B-AA5E-30A187E8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32D08-8C5C-4A42-B312-B5A2BFB1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20786-745F-4017-BA1C-5542C6B9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932E-F2A6-4D10-91E8-B73B7441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49E1-D0C5-4611-B104-7660224A3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1FD9C-B5CC-4582-83E4-929A58961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4C6DE-E0DB-4931-B343-A3A6BB74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30359-CAA0-49B7-8E75-FA3A21F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8D16-D8E9-4C67-B5D5-40B99822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B962-B018-4D6B-9AA2-1126FAEE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B640C-2D2F-4051-9ECF-A802ED8D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E730-423E-44C2-83E1-5F9253A1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4001-8084-4E45-AB45-1A407FB6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3B80-1843-45A1-BC45-12612365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17DB7-B9C0-4E3C-AA57-55BBCF72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6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5A293-8C4C-42FB-8B1C-BD3D1E1D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CFF93-70E5-419F-9382-36419AAD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8B039-D4A0-472F-9434-FB2BF5295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166E3-6CDD-413B-A13F-0F5E96B32AA5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703C-9BC3-437E-BCFF-27C8E369A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C781-2B4C-4682-B807-ABB38DC39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2DF1-7ED3-4154-89CF-74F67E3304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49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ark.apache.org/docs/latest/cluster-overview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emf"/><Relationship Id="rId5" Type="http://schemas.openxmlformats.org/officeDocument/2006/relationships/customXml" Target="../ink/ink4.xml"/><Relationship Id="rId4" Type="http://schemas.openxmlformats.org/officeDocument/2006/relationships/hyperlink" Target="https://spark.apache.org/docs/latest/cluster-overview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j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hyperlink" Target="https://cwiki.apache.org/confluence/display/SPARK/PySpark+Internal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48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846" name="Google Shape;846;p48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8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8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50" name="Google Shape;850;p48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1284763"/>
            <a:ext cx="2369218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48"/>
          <p:cNvSpPr/>
          <p:nvPr/>
        </p:nvSpPr>
        <p:spPr>
          <a:xfrm>
            <a:off x="4335037" y="3320451"/>
            <a:ext cx="749721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ea typeface="Calibri"/>
                <a:cs typeface="Calibri"/>
                <a:sym typeface="Calibri"/>
              </a:rPr>
              <a:t>Module 3 –In Memory Computation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DFA267"/>
                </a:solidFill>
                <a:latin typeface="Calibri"/>
                <a:cs typeface="Calibri"/>
                <a:sym typeface="Calibri"/>
              </a:rPr>
              <a:t>Getting started with Spark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68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Starting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pyspark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D1EF2-2E60-4CCA-BF61-C1D25734CE26}"/>
              </a:ext>
            </a:extLst>
          </p:cNvPr>
          <p:cNvSpPr/>
          <p:nvPr/>
        </p:nvSpPr>
        <p:spPr>
          <a:xfrm>
            <a:off x="504954" y="1784160"/>
            <a:ext cx="72196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Needs environment variables to be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First modify .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bashrc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to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5D183-2D1D-4EAB-A8EF-916547DD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45192"/>
            <a:ext cx="7280725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./bin/pyspark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2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First Spark Code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46874-F5A3-423B-B7F3-C87FD733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1" y="1882553"/>
            <a:ext cx="9732429" cy="4009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64251C-3638-4370-9E06-69EAE05E6728}"/>
                  </a:ext>
                </a:extLst>
              </p14:cNvPr>
              <p14:cNvContentPartPr/>
              <p14:nvPr/>
            </p14:nvContentPartPr>
            <p14:xfrm>
              <a:off x="1143000" y="2491560"/>
              <a:ext cx="9349920" cy="164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64251C-3638-4370-9E06-69EAE05E67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640" y="2482200"/>
                <a:ext cx="9368640" cy="166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0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Recall: The Spark Context</a:t>
            </a:r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BEE16478-A9E2-431B-A821-FAAA4C23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5" y="1989120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349AF-7D55-4D9D-8F24-7F2C5457CCCD}"/>
              </a:ext>
            </a:extLst>
          </p:cNvPr>
          <p:cNvSpPr/>
          <p:nvPr/>
        </p:nvSpPr>
        <p:spPr>
          <a:xfrm>
            <a:off x="970869" y="6421094"/>
            <a:ext cx="576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https://spark.apache.org/docs/latest/cluster-overview.html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0961F2A-56CD-4533-915C-5C543F25EB4D}"/>
              </a:ext>
            </a:extLst>
          </p:cNvPr>
          <p:cNvSpPr/>
          <p:nvPr/>
        </p:nvSpPr>
        <p:spPr>
          <a:xfrm>
            <a:off x="1438382" y="4713270"/>
            <a:ext cx="1674688" cy="1153265"/>
          </a:xfrm>
          <a:prstGeom prst="wedgeRectCallout">
            <a:avLst>
              <a:gd name="adj1" fmla="val -34943"/>
              <a:gd name="adj2" fmla="val -15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master for your spark application.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BBC6FA-76E2-434A-ABD0-F0DDD8AB13B8}"/>
              </a:ext>
            </a:extLst>
          </p:cNvPr>
          <p:cNvSpPr/>
          <p:nvPr/>
        </p:nvSpPr>
        <p:spPr>
          <a:xfrm>
            <a:off x="3227734" y="4713270"/>
            <a:ext cx="1674688" cy="1153265"/>
          </a:xfrm>
          <a:prstGeom prst="wedgeRectCallout">
            <a:avLst>
              <a:gd name="adj1" fmla="val -123571"/>
              <a:gd name="adj2" fmla="val -154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Starting and stopping/cancelling a job.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785BC96-B0C6-45AD-B51F-40D8A61367D2}"/>
              </a:ext>
            </a:extLst>
          </p:cNvPr>
          <p:cNvSpPr/>
          <p:nvPr/>
        </p:nvSpPr>
        <p:spPr>
          <a:xfrm>
            <a:off x="5017087" y="4713270"/>
            <a:ext cx="1674688" cy="1153265"/>
          </a:xfrm>
          <a:prstGeom prst="wedgeRectCallout">
            <a:avLst>
              <a:gd name="adj1" fmla="val -206660"/>
              <a:gd name="adj2" fmla="val -147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Interacts with cluster manager like YARN</a:t>
            </a:r>
          </a:p>
        </p:txBody>
      </p:sp>
    </p:spTree>
    <p:extLst>
      <p:ext uri="{BB962C8B-B14F-4D97-AF65-F5344CB8AC3E}">
        <p14:creationId xmlns:p14="http://schemas.microsoft.com/office/powerpoint/2010/main" val="85808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When is Spark Context created?</a:t>
            </a:r>
          </a:p>
        </p:txBody>
      </p:sp>
      <p:pic>
        <p:nvPicPr>
          <p:cNvPr id="1026" name="Picture 2" descr="Spark cluster components">
            <a:extLst>
              <a:ext uri="{FF2B5EF4-FFF2-40B4-BE49-F238E27FC236}">
                <a16:creationId xmlns:a16="http://schemas.microsoft.com/office/drawing/2014/main" id="{BEE16478-A9E2-431B-A821-FAAA4C23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75" y="1989120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A349AF-7D55-4D9D-8F24-7F2C5457CCCD}"/>
              </a:ext>
            </a:extLst>
          </p:cNvPr>
          <p:cNvSpPr/>
          <p:nvPr/>
        </p:nvSpPr>
        <p:spPr>
          <a:xfrm>
            <a:off x="970869" y="6421094"/>
            <a:ext cx="5764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https://spark.apache.org/docs/latest/cluster-overview.html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0961F2A-56CD-4533-915C-5C543F25EB4D}"/>
              </a:ext>
            </a:extLst>
          </p:cNvPr>
          <p:cNvSpPr/>
          <p:nvPr/>
        </p:nvSpPr>
        <p:spPr>
          <a:xfrm>
            <a:off x="1438382" y="4713270"/>
            <a:ext cx="1674688" cy="1153265"/>
          </a:xfrm>
          <a:prstGeom prst="wedgeRectCallout">
            <a:avLst>
              <a:gd name="adj1" fmla="val -34943"/>
              <a:gd name="adj2" fmla="val -157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Interactively: When you start spark-shell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BBC6FA-76E2-434A-ABD0-F0DDD8AB13B8}"/>
              </a:ext>
            </a:extLst>
          </p:cNvPr>
          <p:cNvSpPr/>
          <p:nvPr/>
        </p:nvSpPr>
        <p:spPr>
          <a:xfrm>
            <a:off x="598883" y="1513221"/>
            <a:ext cx="3254441" cy="1153265"/>
          </a:xfrm>
          <a:prstGeom prst="wedgeRectCallout">
            <a:avLst>
              <a:gd name="adj1" fmla="val -16952"/>
              <a:gd name="adj2" fmla="val 97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Programmatically : </a:t>
            </a:r>
            <a:r>
              <a:rPr lang="en-US" dirty="0" err="1"/>
              <a:t>SparkContext.getOrCreate</a:t>
            </a:r>
            <a:r>
              <a:rPr lang="en-US" dirty="0"/>
              <a:t>() from Spark v2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7E5DF-D40C-4A06-A126-E75FFC2CBDB6}"/>
              </a:ext>
            </a:extLst>
          </p:cNvPr>
          <p:cNvSpPr/>
          <p:nvPr/>
        </p:nvSpPr>
        <p:spPr>
          <a:xfrm>
            <a:off x="7437060" y="2228269"/>
            <a:ext cx="4291113" cy="69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There is one </a:t>
            </a:r>
            <a:r>
              <a:rPr lang="en-US" sz="2400" dirty="0" err="1"/>
              <a:t>SparkContext</a:t>
            </a:r>
            <a:r>
              <a:rPr lang="en-US" sz="2400" dirty="0"/>
              <a:t> per JVM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71DF82-5553-49AB-BEA5-2CEEFF0957B3}"/>
                  </a:ext>
                </a:extLst>
              </p14:cNvPr>
              <p14:cNvContentPartPr/>
              <p14:nvPr/>
            </p14:nvContentPartPr>
            <p14:xfrm>
              <a:off x="7188480" y="3098520"/>
              <a:ext cx="3840120" cy="152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71DF82-5553-49AB-BEA5-2CEEFF095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9120" y="3089160"/>
                <a:ext cx="3858840" cy="15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6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py4j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F10EA7-7EA7-4031-83A1-A7ABE79D875B}"/>
              </a:ext>
            </a:extLst>
          </p:cNvPr>
          <p:cNvSpPr/>
          <p:nvPr/>
        </p:nvSpPr>
        <p:spPr>
          <a:xfrm>
            <a:off x="371880" y="6236428"/>
            <a:ext cx="230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https://www.py4j.org/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A4ABF-08BA-47CD-8A01-0AFAD0E002D5}"/>
              </a:ext>
            </a:extLst>
          </p:cNvPr>
          <p:cNvSpPr/>
          <p:nvPr/>
        </p:nvSpPr>
        <p:spPr>
          <a:xfrm>
            <a:off x="504954" y="1784160"/>
            <a:ext cx="72196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Acts like a bridge between python and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Allows python interpreter to access Java objects instantiated within the JVM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Can invoke methods on the Java objects as if they were python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0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A0B14-AA8F-4C2A-A953-3BFB4A26F9E0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Pyspark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8A632-B4E8-4AA5-A737-8688CA74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41" y="1684924"/>
            <a:ext cx="5333686" cy="39951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A4690B-70D8-4033-8B54-1527EEE6470A}"/>
              </a:ext>
            </a:extLst>
          </p:cNvPr>
          <p:cNvSpPr/>
          <p:nvPr/>
        </p:nvSpPr>
        <p:spPr>
          <a:xfrm>
            <a:off x="393111" y="58829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https://cwiki.apache.org/confluence/display/SPARK/PySpark+Internals</a:t>
            </a: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DA89200-D330-4F99-9638-AD412D1AB9AB}"/>
              </a:ext>
            </a:extLst>
          </p:cNvPr>
          <p:cNvSpPr/>
          <p:nvPr/>
        </p:nvSpPr>
        <p:spPr>
          <a:xfrm>
            <a:off x="392435" y="1684924"/>
            <a:ext cx="1395932" cy="1268872"/>
          </a:xfrm>
          <a:prstGeom prst="wedgeRectCallout">
            <a:avLst>
              <a:gd name="adj1" fmla="val 118315"/>
              <a:gd name="adj2" fmla="val 125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driver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CA0C3F0-73C8-4F47-AAE6-0E4F329FAA7D}"/>
              </a:ext>
            </a:extLst>
          </p:cNvPr>
          <p:cNvSpPr/>
          <p:nvPr/>
        </p:nvSpPr>
        <p:spPr>
          <a:xfrm>
            <a:off x="8291743" y="1904237"/>
            <a:ext cx="2031699" cy="1268872"/>
          </a:xfrm>
          <a:prstGeom prst="wedgeRectCallout">
            <a:avLst>
              <a:gd name="adj1" fmla="val -259574"/>
              <a:gd name="adj2" fmla="val 58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</a:t>
            </a:r>
            <a:r>
              <a:rPr lang="en-US" dirty="0" err="1"/>
              <a:t>SparkContext</a:t>
            </a:r>
            <a:r>
              <a:rPr lang="en-US" dirty="0"/>
              <a:t> used to drive the application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50B4CB4-A013-4C25-ACF4-A548903C1D4F}"/>
              </a:ext>
            </a:extLst>
          </p:cNvPr>
          <p:cNvSpPr/>
          <p:nvPr/>
        </p:nvSpPr>
        <p:spPr>
          <a:xfrm>
            <a:off x="7728526" y="3429000"/>
            <a:ext cx="2031699" cy="1268872"/>
          </a:xfrm>
          <a:prstGeom prst="wedgeRectCallout">
            <a:avLst>
              <a:gd name="adj1" fmla="val -261531"/>
              <a:gd name="adj2" fmla="val -55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has to be serialized using </a:t>
            </a:r>
            <a:r>
              <a:rPr lang="en-US" dirty="0" err="1"/>
              <a:t>cPickle</a:t>
            </a:r>
            <a:r>
              <a:rPr lang="en-US" dirty="0"/>
              <a:t> serializer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3B79A6-B7AF-4DAF-97A6-5DA98CE5426E}"/>
                  </a:ext>
                </a:extLst>
              </p14:cNvPr>
              <p14:cNvContentPartPr/>
              <p14:nvPr/>
            </p14:nvContentPartPr>
            <p14:xfrm>
              <a:off x="7867080" y="4473720"/>
              <a:ext cx="1803960" cy="5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3B79A6-B7AF-4DAF-97A6-5DA98CE542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7720" y="4464360"/>
                <a:ext cx="182268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004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Creation of RDD from parallelized collections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7ED35-FB8B-483A-A044-C3C5597B6142}"/>
              </a:ext>
            </a:extLst>
          </p:cNvPr>
          <p:cNvSpPr/>
          <p:nvPr/>
        </p:nvSpPr>
        <p:spPr>
          <a:xfrm>
            <a:off x="490331" y="245239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val</a:t>
            </a:r>
            <a:r>
              <a:rPr lang="en-IN" dirty="0"/>
              <a:t> data = Array(1, 2, 3, 4, 5)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distData</a:t>
            </a:r>
            <a:r>
              <a:rPr lang="en-IN" dirty="0"/>
              <a:t> = </a:t>
            </a:r>
            <a:r>
              <a:rPr lang="en-IN" dirty="0" err="1"/>
              <a:t>sc.parallelize</a:t>
            </a:r>
            <a:r>
              <a:rPr lang="en-IN" dirty="0"/>
              <a:t>(data)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322901-B738-4A5B-AF49-38A021557679}"/>
              </a:ext>
            </a:extLst>
          </p:cNvPr>
          <p:cNvSpPr/>
          <p:nvPr/>
        </p:nvSpPr>
        <p:spPr>
          <a:xfrm>
            <a:off x="490331" y="47662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data = [1, 2, 3, 4, 5]</a:t>
            </a:r>
          </a:p>
          <a:p>
            <a:r>
              <a:rPr lang="it-IT" dirty="0"/>
              <a:t>distData = sc.parallelize(data)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1642F-2055-44DD-BFEE-75404E21B4BF}"/>
              </a:ext>
            </a:extLst>
          </p:cNvPr>
          <p:cNvSpPr/>
          <p:nvPr/>
        </p:nvSpPr>
        <p:spPr>
          <a:xfrm>
            <a:off x="393111" y="1506662"/>
            <a:ext cx="161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5105-1EF5-49A4-A310-2D4776CC8FF6}"/>
              </a:ext>
            </a:extLst>
          </p:cNvPr>
          <p:cNvSpPr/>
          <p:nvPr/>
        </p:nvSpPr>
        <p:spPr>
          <a:xfrm>
            <a:off x="104379" y="3635849"/>
            <a:ext cx="2189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9216E1-54E4-41B4-9E65-14AE30489D80}"/>
                  </a:ext>
                </a:extLst>
              </p14:cNvPr>
              <p14:cNvContentPartPr/>
              <p14:nvPr/>
            </p14:nvContentPartPr>
            <p14:xfrm>
              <a:off x="455400" y="2348640"/>
              <a:ext cx="4867200" cy="315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9216E1-54E4-41B4-9E65-14AE30489D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040" y="2339280"/>
                <a:ext cx="4885920" cy="31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450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Creation of RDD from external storage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1642F-2055-44DD-BFEE-75404E21B4BF}"/>
              </a:ext>
            </a:extLst>
          </p:cNvPr>
          <p:cNvSpPr/>
          <p:nvPr/>
        </p:nvSpPr>
        <p:spPr>
          <a:xfrm>
            <a:off x="393111" y="1506662"/>
            <a:ext cx="1611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65105-1EF5-49A4-A310-2D4776CC8FF6}"/>
              </a:ext>
            </a:extLst>
          </p:cNvPr>
          <p:cNvSpPr/>
          <p:nvPr/>
        </p:nvSpPr>
        <p:spPr>
          <a:xfrm>
            <a:off x="104379" y="3635849"/>
            <a:ext cx="2189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FD1EEA-EB52-47C3-9B95-31B0E62F69F8}"/>
              </a:ext>
            </a:extLst>
          </p:cNvPr>
          <p:cNvSpPr/>
          <p:nvPr/>
        </p:nvSpPr>
        <p:spPr>
          <a:xfrm>
            <a:off x="599122" y="2614019"/>
            <a:ext cx="483510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 err="1"/>
              <a:t>scala</a:t>
            </a:r>
            <a:r>
              <a:rPr lang="en-IN" sz="2200" dirty="0"/>
              <a:t>&gt; </a:t>
            </a:r>
            <a:r>
              <a:rPr lang="en-IN" sz="2200" dirty="0" err="1"/>
              <a:t>val</a:t>
            </a:r>
            <a:r>
              <a:rPr lang="en-IN" sz="2200" dirty="0"/>
              <a:t> </a:t>
            </a:r>
            <a:r>
              <a:rPr lang="en-IN" sz="2200" dirty="0" err="1"/>
              <a:t>distFile</a:t>
            </a:r>
            <a:r>
              <a:rPr lang="en-IN" sz="2200" dirty="0"/>
              <a:t> = </a:t>
            </a:r>
            <a:r>
              <a:rPr lang="en-IN" sz="2200" dirty="0" err="1"/>
              <a:t>sc.textFile</a:t>
            </a:r>
            <a:r>
              <a:rPr lang="en-IN" sz="2200" dirty="0"/>
              <a:t>("data.txt")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BE1832-AEC5-48B3-9628-0800CC8BADD1}"/>
              </a:ext>
            </a:extLst>
          </p:cNvPr>
          <p:cNvSpPr/>
          <p:nvPr/>
        </p:nvSpPr>
        <p:spPr>
          <a:xfrm>
            <a:off x="452967" y="4625780"/>
            <a:ext cx="37483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/>
              <a:t> </a:t>
            </a:r>
            <a:r>
              <a:rPr lang="en-IN" sz="2200" dirty="0" err="1"/>
              <a:t>distFile</a:t>
            </a:r>
            <a:r>
              <a:rPr lang="en-IN" sz="2200" dirty="0"/>
              <a:t> = </a:t>
            </a:r>
            <a:r>
              <a:rPr lang="en-IN" sz="2200" dirty="0" err="1"/>
              <a:t>sc.textFile</a:t>
            </a:r>
            <a:r>
              <a:rPr lang="en-IN" sz="2200" dirty="0"/>
              <a:t>("data.txt")</a:t>
            </a:r>
          </a:p>
        </p:txBody>
      </p:sp>
    </p:spTree>
    <p:extLst>
      <p:ext uri="{BB962C8B-B14F-4D97-AF65-F5344CB8AC3E}">
        <p14:creationId xmlns:p14="http://schemas.microsoft.com/office/powerpoint/2010/main" val="366731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Creation of RDD from RDD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90BEC-FDA5-4219-8277-86760977B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47" y="2251884"/>
            <a:ext cx="11030993" cy="36055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0ED48-5B1B-4247-B639-62AB939B37B6}"/>
                  </a:ext>
                </a:extLst>
              </p14:cNvPr>
              <p14:cNvContentPartPr/>
              <p14:nvPr/>
            </p14:nvContentPartPr>
            <p14:xfrm>
              <a:off x="3375360" y="2428920"/>
              <a:ext cx="2768760" cy="13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0ED48-5B1B-4247-B639-62AB939B37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6000" y="2419560"/>
                <a:ext cx="278748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98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What’s new in Spark 3?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FBF49-4B41-4576-B0CE-87A63E80B47E}"/>
              </a:ext>
            </a:extLst>
          </p:cNvPr>
          <p:cNvSpPr/>
          <p:nvPr/>
        </p:nvSpPr>
        <p:spPr>
          <a:xfrm>
            <a:off x="125568" y="1898394"/>
            <a:ext cx="7242641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New Data Frame based ML lib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17 times faster than Spark 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Pytho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 2 deprecated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 Deep Learning feature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Support of GPU Instances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Kubernote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Integration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Binary File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Spark Graph(CPR)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ACID on data lake</a:t>
            </a:r>
          </a:p>
          <a:p>
            <a:pPr algn="ctr"/>
            <a:endParaRPr lang="en-US" sz="2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57E83-92EF-4B9E-B550-71335B0C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325" y="2819005"/>
            <a:ext cx="4036632" cy="21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4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Spark?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 – Spark 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BC275D-0A5A-4828-BAC1-3EE56275C178}"/>
              </a:ext>
            </a:extLst>
          </p:cNvPr>
          <p:cNvSpPr/>
          <p:nvPr/>
        </p:nvSpPr>
        <p:spPr>
          <a:xfrm>
            <a:off x="371880" y="1513221"/>
            <a:ext cx="73276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Faster than Hadoop- 100 times faster</a:t>
            </a:r>
          </a:p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Iterative Processing 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374B1-622E-4349-BCEB-D23596FB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714" y="2398348"/>
            <a:ext cx="4549146" cy="2590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10F5F1C-3B31-4B57-B538-6A19980E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1" y="2941983"/>
            <a:ext cx="6477862" cy="35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4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Is Spark a complete replacement for Hadoop?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189D4-8330-4B46-9B80-A8D70A51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2" y="2268511"/>
            <a:ext cx="6195391" cy="39737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006150-795F-45C4-863C-03C35F4B9E27}"/>
              </a:ext>
            </a:extLst>
          </p:cNvPr>
          <p:cNvSpPr/>
          <p:nvPr/>
        </p:nvSpPr>
        <p:spPr>
          <a:xfrm>
            <a:off x="660382" y="3073520"/>
            <a:ext cx="40182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Own Server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ML Lib capabilities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3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No DFS</a:t>
            </a:r>
          </a:p>
        </p:txBody>
      </p:sp>
    </p:spTree>
    <p:extLst>
      <p:ext uri="{BB962C8B-B14F-4D97-AF65-F5344CB8AC3E}">
        <p14:creationId xmlns:p14="http://schemas.microsoft.com/office/powerpoint/2010/main" val="3315085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847291" y="4117790"/>
            <a:ext cx="7095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RDD Operations : Transformations and Actions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1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Types of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Operations are of two types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70C0"/>
                </a:solidFill>
              </a:rPr>
              <a:t>Transformations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0070C0"/>
                </a:solidFill>
              </a:rPr>
              <a:t>Actions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8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Are operations that create a </a:t>
            </a:r>
            <a:r>
              <a:rPr lang="en-US" sz="2400" i="1" u="sng" dirty="0">
                <a:solidFill>
                  <a:srgbClr val="0070C0"/>
                </a:solidFill>
              </a:rPr>
              <a:t>new dataset </a:t>
            </a:r>
            <a:r>
              <a:rPr lang="en-US" sz="2400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from an existing dataset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For example: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70C0"/>
                </a:solidFill>
              </a:rPr>
              <a:t>map()</a:t>
            </a:r>
            <a:r>
              <a:rPr lang="en-US" sz="2400" dirty="0">
                <a:solidFill>
                  <a:srgbClr val="0070C0"/>
                </a:solidFill>
              </a:rPr>
              <a:t> is a transformation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Each line on input RDD is passed through the </a:t>
            </a:r>
            <a:r>
              <a:rPr lang="en-US" sz="2400" i="1" dirty="0">
                <a:solidFill>
                  <a:srgbClr val="0070C0"/>
                </a:solidFill>
              </a:rPr>
              <a:t>map()</a:t>
            </a:r>
            <a:r>
              <a:rPr lang="en-US" sz="2400" dirty="0">
                <a:solidFill>
                  <a:srgbClr val="0070C0"/>
                </a:solidFill>
              </a:rPr>
              <a:t> function 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result  of </a:t>
            </a:r>
            <a:r>
              <a:rPr lang="en-US" sz="2400" i="1" dirty="0">
                <a:solidFill>
                  <a:srgbClr val="0070C0"/>
                </a:solidFill>
              </a:rPr>
              <a:t>map() </a:t>
            </a:r>
            <a:r>
              <a:rPr lang="en-US" sz="2400" dirty="0">
                <a:solidFill>
                  <a:srgbClr val="0070C0"/>
                </a:solidFill>
              </a:rPr>
              <a:t>function applied on each value is stored in the output RDD.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Note it is similar to the Map of map-reduce, but is more generic.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4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Transformation- Map()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0723AF4-6188-4077-B5A6-21D1B5FB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8121"/>
              </p:ext>
            </p:extLst>
          </p:nvPr>
        </p:nvGraphicFramePr>
        <p:xfrm>
          <a:off x="393110" y="1868852"/>
          <a:ext cx="5265568" cy="189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392">
                  <a:extLst>
                    <a:ext uri="{9D8B030D-6E8A-4147-A177-3AD203B41FA5}">
                      <a16:colId xmlns:a16="http://schemas.microsoft.com/office/drawing/2014/main" val="1809627537"/>
                    </a:ext>
                  </a:extLst>
                </a:gridCol>
                <a:gridCol w="1316392">
                  <a:extLst>
                    <a:ext uri="{9D8B030D-6E8A-4147-A177-3AD203B41FA5}">
                      <a16:colId xmlns:a16="http://schemas.microsoft.com/office/drawing/2014/main" val="2173558905"/>
                    </a:ext>
                  </a:extLst>
                </a:gridCol>
                <a:gridCol w="1316392">
                  <a:extLst>
                    <a:ext uri="{9D8B030D-6E8A-4147-A177-3AD203B41FA5}">
                      <a16:colId xmlns:a16="http://schemas.microsoft.com/office/drawing/2014/main" val="1159498620"/>
                    </a:ext>
                  </a:extLst>
                </a:gridCol>
                <a:gridCol w="1316392">
                  <a:extLst>
                    <a:ext uri="{9D8B030D-6E8A-4147-A177-3AD203B41FA5}">
                      <a16:colId xmlns:a16="http://schemas.microsoft.com/office/drawing/2014/main" val="3373839759"/>
                    </a:ext>
                  </a:extLst>
                </a:gridCol>
              </a:tblGrid>
              <a:tr h="378909">
                <a:tc>
                  <a:txBody>
                    <a:bodyPr/>
                    <a:lstStyle/>
                    <a:p>
                      <a:r>
                        <a:rPr lang="en-IN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Movie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3275"/>
                  </a:ext>
                </a:extLst>
              </a:tr>
              <a:tr h="378909">
                <a:tc>
                  <a:txBody>
                    <a:bodyPr/>
                    <a:lstStyle/>
                    <a:p>
                      <a:r>
                        <a:rPr lang="en-IN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11185"/>
                  </a:ext>
                </a:extLst>
              </a:tr>
              <a:tr h="378909">
                <a:tc>
                  <a:txBody>
                    <a:bodyPr/>
                    <a:lstStyle/>
                    <a:p>
                      <a:r>
                        <a:rPr lang="en-IN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18198"/>
                  </a:ext>
                </a:extLst>
              </a:tr>
              <a:tr h="378909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27085"/>
                  </a:ext>
                </a:extLst>
              </a:tr>
              <a:tr h="378909"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4013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F7D1414-4ABA-4220-802C-A96464247F11}"/>
              </a:ext>
            </a:extLst>
          </p:cNvPr>
          <p:cNvSpPr/>
          <p:nvPr/>
        </p:nvSpPr>
        <p:spPr>
          <a:xfrm>
            <a:off x="211449" y="4527483"/>
            <a:ext cx="108944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 many times each rating appears?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F9AEB6-D632-4544-8BBD-A24CFC3AEA86}"/>
                  </a:ext>
                </a:extLst>
              </p14:cNvPr>
              <p14:cNvContentPartPr/>
              <p14:nvPr/>
            </p14:nvContentPartPr>
            <p14:xfrm>
              <a:off x="991080" y="1464480"/>
              <a:ext cx="8313840" cy="3277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F9AEB6-D632-4544-8BBD-A24CFC3AE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720" y="1455120"/>
                <a:ext cx="8332560" cy="32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658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Transformation- Map()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AC04AB-1E7E-4EDD-89A5-D955E94F0B8D}"/>
              </a:ext>
            </a:extLst>
          </p:cNvPr>
          <p:cNvSpPr/>
          <p:nvPr/>
        </p:nvSpPr>
        <p:spPr>
          <a:xfrm>
            <a:off x="516834" y="1958786"/>
            <a:ext cx="877293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pyspark</a:t>
            </a:r>
            <a:r>
              <a:rPr lang="en-IN" dirty="0"/>
              <a:t> import </a:t>
            </a:r>
            <a:r>
              <a:rPr lang="en-IN" dirty="0" err="1"/>
              <a:t>SparkConf</a:t>
            </a:r>
            <a:r>
              <a:rPr lang="en-IN" dirty="0"/>
              <a:t>, </a:t>
            </a:r>
            <a:r>
              <a:rPr lang="en-IN" dirty="0" err="1"/>
              <a:t>SparkContext</a:t>
            </a:r>
            <a:endParaRPr lang="en-IN" dirty="0"/>
          </a:p>
          <a:p>
            <a:r>
              <a:rPr lang="en-IN" dirty="0"/>
              <a:t>import collections</a:t>
            </a:r>
          </a:p>
          <a:p>
            <a:endParaRPr lang="en-IN" dirty="0"/>
          </a:p>
          <a:p>
            <a:r>
              <a:rPr lang="en-IN" dirty="0"/>
              <a:t>conf = </a:t>
            </a:r>
            <a:r>
              <a:rPr lang="en-IN" dirty="0" err="1"/>
              <a:t>SparkConf</a:t>
            </a:r>
            <a:r>
              <a:rPr lang="en-IN" dirty="0"/>
              <a:t>().</a:t>
            </a:r>
            <a:r>
              <a:rPr lang="en-IN" dirty="0" err="1"/>
              <a:t>setMaster</a:t>
            </a:r>
            <a:r>
              <a:rPr lang="en-IN" dirty="0"/>
              <a:t>("local").</a:t>
            </a:r>
            <a:r>
              <a:rPr lang="en-IN" dirty="0" err="1"/>
              <a:t>setAppName</a:t>
            </a:r>
            <a:r>
              <a:rPr lang="en-IN" dirty="0"/>
              <a:t>("</a:t>
            </a:r>
            <a:r>
              <a:rPr lang="en-IN" dirty="0" err="1"/>
              <a:t>RatingsHistogram</a:t>
            </a:r>
            <a:r>
              <a:rPr lang="en-IN" dirty="0"/>
              <a:t>")</a:t>
            </a:r>
          </a:p>
          <a:p>
            <a:r>
              <a:rPr lang="en-IN" dirty="0" err="1"/>
              <a:t>sc</a:t>
            </a:r>
            <a:r>
              <a:rPr lang="en-IN" dirty="0"/>
              <a:t> = </a:t>
            </a:r>
            <a:r>
              <a:rPr lang="en-IN" dirty="0" err="1"/>
              <a:t>SparkContext</a:t>
            </a:r>
            <a:r>
              <a:rPr lang="en-IN" dirty="0"/>
              <a:t>(conf = conf)</a:t>
            </a:r>
          </a:p>
          <a:p>
            <a:endParaRPr lang="en-IN" dirty="0"/>
          </a:p>
          <a:p>
            <a:r>
              <a:rPr lang="en-IN" dirty="0"/>
              <a:t>lines = </a:t>
            </a:r>
            <a:r>
              <a:rPr lang="en-IN" dirty="0" err="1"/>
              <a:t>sc.textFile</a:t>
            </a:r>
            <a:r>
              <a:rPr lang="en-IN" dirty="0"/>
              <a:t>("file:///Spark/ml-100k/u.data")</a:t>
            </a:r>
          </a:p>
          <a:p>
            <a:r>
              <a:rPr lang="en-IN" dirty="0"/>
              <a:t>ratings = </a:t>
            </a:r>
            <a:r>
              <a:rPr lang="en-IN" dirty="0" err="1"/>
              <a:t>lines.map</a:t>
            </a:r>
            <a:r>
              <a:rPr lang="en-IN" dirty="0"/>
              <a:t>(lambda x: </a:t>
            </a:r>
            <a:r>
              <a:rPr lang="en-IN" dirty="0" err="1"/>
              <a:t>x.split</a:t>
            </a:r>
            <a:r>
              <a:rPr lang="en-IN" dirty="0"/>
              <a:t>()[2])</a:t>
            </a:r>
          </a:p>
          <a:p>
            <a:r>
              <a:rPr lang="en-IN" dirty="0"/>
              <a:t>result = </a:t>
            </a:r>
            <a:r>
              <a:rPr lang="en-IN" dirty="0" err="1"/>
              <a:t>ratings.countByValue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 err="1"/>
              <a:t>sortedResults</a:t>
            </a:r>
            <a:r>
              <a:rPr lang="en-IN" dirty="0"/>
              <a:t> = </a:t>
            </a:r>
            <a:r>
              <a:rPr lang="en-IN" dirty="0" err="1"/>
              <a:t>collections.OrderedDict</a:t>
            </a:r>
            <a:r>
              <a:rPr lang="en-IN" dirty="0"/>
              <a:t>(sorted(</a:t>
            </a:r>
            <a:r>
              <a:rPr lang="en-IN" dirty="0" err="1"/>
              <a:t>result.items</a:t>
            </a:r>
            <a:r>
              <a:rPr lang="en-IN" dirty="0"/>
              <a:t>()))</a:t>
            </a:r>
          </a:p>
          <a:p>
            <a:r>
              <a:rPr lang="en-IN" dirty="0"/>
              <a:t>for key, value in </a:t>
            </a:r>
            <a:r>
              <a:rPr lang="en-IN" dirty="0" err="1"/>
              <a:t>sortedResults.items</a:t>
            </a:r>
            <a:r>
              <a:rPr lang="en-IN" dirty="0"/>
              <a:t>():</a:t>
            </a:r>
          </a:p>
          <a:p>
            <a:r>
              <a:rPr lang="en-IN" dirty="0"/>
              <a:t>    print("%s %</a:t>
            </a:r>
            <a:r>
              <a:rPr lang="en-IN" dirty="0" err="1"/>
              <a:t>i</a:t>
            </a:r>
            <a:r>
              <a:rPr lang="en-IN" dirty="0"/>
              <a:t>" % (key, value))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E69B01-CF27-48E6-97CE-3734B427AB06}"/>
                  </a:ext>
                </a:extLst>
              </p14:cNvPr>
              <p14:cNvContentPartPr/>
              <p14:nvPr/>
            </p14:nvContentPartPr>
            <p14:xfrm>
              <a:off x="410760" y="2955600"/>
              <a:ext cx="10376640" cy="298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E69B01-CF27-48E6-97CE-3734B427AB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400" y="2946240"/>
                <a:ext cx="10395360" cy="30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21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48241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651898"/>
            <a:ext cx="9156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Spark is achieving this speed?- RDD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48289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 Spark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50C08-910E-45EF-9FAE-D194D39617FC}"/>
              </a:ext>
            </a:extLst>
          </p:cNvPr>
          <p:cNvSpPr/>
          <p:nvPr/>
        </p:nvSpPr>
        <p:spPr>
          <a:xfrm>
            <a:off x="393111" y="2313892"/>
            <a:ext cx="604744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09A0D-BC6B-42E5-9492-E880F787914D}"/>
              </a:ext>
            </a:extLst>
          </p:cNvPr>
          <p:cNvSpPr txBox="1"/>
          <p:nvPr/>
        </p:nvSpPr>
        <p:spPr>
          <a:xfrm>
            <a:off x="393111" y="1784101"/>
            <a:ext cx="540688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dirty="0"/>
              <a:t>Resilient Distributed Dataset is the most fundamental data structure for Spark.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dirty="0"/>
              <a:t>RDD is a distributed collection of memory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dirty="0"/>
              <a:t>RDD’s are fault tolerant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27D9B-32C1-49F0-B6DE-BFC5FFB0E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2313891"/>
            <a:ext cx="4993534" cy="3419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874E95-CB1A-4322-965A-62106ED488A1}"/>
              </a:ext>
            </a:extLst>
          </p:cNvPr>
          <p:cNvSpPr/>
          <p:nvPr/>
        </p:nvSpPr>
        <p:spPr>
          <a:xfrm>
            <a:off x="209577" y="3274326"/>
            <a:ext cx="625145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RDD is better than Map reduce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E602A-6DC9-415E-A824-329A2E6C4447}"/>
              </a:ext>
            </a:extLst>
          </p:cNvPr>
          <p:cNvSpPr txBox="1"/>
          <p:nvPr/>
        </p:nvSpPr>
        <p:spPr>
          <a:xfrm>
            <a:off x="393111" y="4023628"/>
            <a:ext cx="54068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dirty="0"/>
              <a:t>Avoids all reading/writing to HDFS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200" dirty="0"/>
              <a:t>Significantly reduces I/O operations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4C5EA-9B92-4ABF-81A6-602C4AA804C6}"/>
              </a:ext>
            </a:extLst>
          </p:cNvPr>
          <p:cNvSpPr txBox="1"/>
          <p:nvPr/>
        </p:nvSpPr>
        <p:spPr>
          <a:xfrm>
            <a:off x="6461032" y="6005015"/>
            <a:ext cx="4648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https://www.edureka.com</a:t>
            </a:r>
          </a:p>
        </p:txBody>
      </p:sp>
    </p:spTree>
    <p:extLst>
      <p:ext uri="{BB962C8B-B14F-4D97-AF65-F5344CB8AC3E}">
        <p14:creationId xmlns:p14="http://schemas.microsoft.com/office/powerpoint/2010/main" val="37975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an RDD?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When we add lineage information to the concept of a Distributed Dataset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We add ability to recreate it in case of failure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So, this data is now </a:t>
            </a:r>
            <a:r>
              <a:rPr lang="en-US" sz="2400" i="1" dirty="0">
                <a:solidFill>
                  <a:srgbClr val="0070C0"/>
                </a:solidFill>
              </a:rPr>
              <a:t>resilient </a:t>
            </a:r>
            <a:r>
              <a:rPr lang="en-US" sz="2400" dirty="0">
                <a:solidFill>
                  <a:srgbClr val="0070C0"/>
                </a:solidFill>
              </a:rPr>
              <a:t>to failures.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Hence called an </a:t>
            </a:r>
            <a:r>
              <a:rPr lang="en-US" sz="2400" b="1" i="1" dirty="0">
                <a:solidFill>
                  <a:srgbClr val="0070C0"/>
                </a:solidFill>
              </a:rPr>
              <a:t>RDD: </a:t>
            </a:r>
            <a:r>
              <a:rPr lang="en-US" sz="2400" i="1" dirty="0">
                <a:solidFill>
                  <a:srgbClr val="0070C0"/>
                </a:solidFill>
              </a:rPr>
              <a:t>Resilient Distributed Dataset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FB76C6-0A96-41FD-8AA8-2CE534C3F8BB}"/>
                  </a:ext>
                </a:extLst>
              </p14:cNvPr>
              <p14:cNvContentPartPr/>
              <p14:nvPr/>
            </p14:nvContentPartPr>
            <p14:xfrm>
              <a:off x="6304320" y="1776960"/>
              <a:ext cx="5787000" cy="2652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FB76C6-0A96-41FD-8AA8-2CE534C3F8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4960" y="1767600"/>
                <a:ext cx="5805720" cy="26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06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is lineage information stored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A2701C-0ADA-4EE1-8FE6-F6B7215EE8C6}"/>
              </a:ext>
            </a:extLst>
          </p:cNvPr>
          <p:cNvSpPr/>
          <p:nvPr/>
        </p:nvSpPr>
        <p:spPr>
          <a:xfrm>
            <a:off x="504954" y="1784160"/>
            <a:ext cx="7219679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Lineage information is stored by keeping track of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Operations that are performed on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An RDD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That results in another RDD</a:t>
            </a:r>
          </a:p>
          <a:p>
            <a:pPr marL="1257300" lvl="2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What types of operations are supported?</a:t>
            </a:r>
          </a:p>
          <a:p>
            <a:pPr lvl="1">
              <a:lnSpc>
                <a:spcPct val="90000"/>
              </a:lnSpc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60CEAC-81D6-41D5-9F46-A3C3DFFCD623}"/>
              </a:ext>
            </a:extLst>
          </p:cNvPr>
          <p:cNvSpPr/>
          <p:nvPr/>
        </p:nvSpPr>
        <p:spPr>
          <a:xfrm>
            <a:off x="924674" y="4828854"/>
            <a:ext cx="1448656" cy="71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  <a:p>
            <a:pPr algn="ctr"/>
            <a:r>
              <a:rPr lang="en-US" dirty="0"/>
              <a:t>RDD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CB27391-538C-4E85-8EBE-64034922D76E}"/>
              </a:ext>
            </a:extLst>
          </p:cNvPr>
          <p:cNvSpPr/>
          <p:nvPr/>
        </p:nvSpPr>
        <p:spPr>
          <a:xfrm>
            <a:off x="2527442" y="4880225"/>
            <a:ext cx="2342508" cy="5791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D2D745-33E9-44DD-B10E-4AE407702653}"/>
              </a:ext>
            </a:extLst>
          </p:cNvPr>
          <p:cNvSpPr/>
          <p:nvPr/>
        </p:nvSpPr>
        <p:spPr>
          <a:xfrm>
            <a:off x="5186737" y="4828854"/>
            <a:ext cx="1448656" cy="712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  <a:p>
            <a:pPr algn="ctr"/>
            <a:r>
              <a:rPr lang="en-US" dirty="0"/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257239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Features of RDD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pic>
        <p:nvPicPr>
          <p:cNvPr id="1026" name="Picture 2" descr="Features of Spark RDD">
            <a:extLst>
              <a:ext uri="{FF2B5EF4-FFF2-40B4-BE49-F238E27FC236}">
                <a16:creationId xmlns:a16="http://schemas.microsoft.com/office/drawing/2014/main" id="{508B4E4B-1E13-4DBB-9848-7542A0A3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19" y="2091359"/>
            <a:ext cx="76390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to create RDD?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D4B879-8CBC-4F3F-A6EC-D2B4ECC655F8}"/>
              </a:ext>
            </a:extLst>
          </p:cNvPr>
          <p:cNvSpPr/>
          <p:nvPr/>
        </p:nvSpPr>
        <p:spPr>
          <a:xfrm>
            <a:off x="371880" y="1859340"/>
            <a:ext cx="541584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Parallelized Collections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External Storage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 RDD</a:t>
            </a:r>
          </a:p>
        </p:txBody>
      </p:sp>
    </p:spTree>
    <p:extLst>
      <p:ext uri="{BB962C8B-B14F-4D97-AF65-F5344CB8AC3E}">
        <p14:creationId xmlns:p14="http://schemas.microsoft.com/office/powerpoint/2010/main" val="2109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PySpark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 MEMORY COMPUTATION-Spark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6A3EA9-2C97-4682-A495-F60735CC1287}"/>
              </a:ext>
            </a:extLst>
          </p:cNvPr>
          <p:cNvSpPr/>
          <p:nvPr/>
        </p:nvSpPr>
        <p:spPr>
          <a:xfrm>
            <a:off x="393111" y="186885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But Spark also support a python binding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Write code in 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With additional spark transformations/actions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Program runs as a Spark job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FA4D0-6F23-4C8F-B707-86F2CE44106A}"/>
              </a:ext>
            </a:extLst>
          </p:cNvPr>
          <p:cNvSpPr/>
          <p:nvPr/>
        </p:nvSpPr>
        <p:spPr>
          <a:xfrm>
            <a:off x="300530" y="4177177"/>
            <a:ext cx="7219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Supports the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pyspark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shell for interactive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And regular batch processing jobs can be run by writing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pyspark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scripts</a:t>
            </a: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28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Pyspark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configuration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BIG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DD1EF2-2E60-4CCA-BF61-C1D25734CE26}"/>
              </a:ext>
            </a:extLst>
          </p:cNvPr>
          <p:cNvSpPr/>
          <p:nvPr/>
        </p:nvSpPr>
        <p:spPr>
          <a:xfrm>
            <a:off x="504954" y="1784160"/>
            <a:ext cx="7219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Needs environment variables to be setup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First modify .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bashrc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to include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Then run so that the env variables are setup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1FDA2-5728-4923-8EDD-C41D0BEB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99" y="3447603"/>
            <a:ext cx="11787201" cy="10772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export SPARK_HOME = 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hadoop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/spark-2.1.0-bin-hadoop2.7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export PATH = $PATH:/home/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hadoop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/spark-2.1.0-bin-hadoop2.7/bin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export PYTHONPATH = $SPARK_HOME/python:$SPARK_HOME/python/lib/py4j-0.10.4-src.zip:$PYTHONPATH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export PATH = $SPARK_HOME/python:$PATH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3429A-C67E-4851-BE4D-9EDB0BB0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99" y="5153589"/>
            <a:ext cx="6079131" cy="76944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# source .bashrc </a:t>
            </a:r>
            <a:b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24B725-E925-4E57-BEA6-5E7A3BBCA4E5}"/>
                  </a:ext>
                </a:extLst>
              </p14:cNvPr>
              <p14:cNvContentPartPr/>
              <p14:nvPr/>
            </p14:nvContentPartPr>
            <p14:xfrm>
              <a:off x="7929720" y="4223880"/>
              <a:ext cx="1330560" cy="9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24B725-E925-4E57-BEA6-5E7A3BBCA4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0360" y="4214520"/>
                <a:ext cx="134928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833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988</Words>
  <Application>Microsoft Office PowerPoint</Application>
  <PresentationFormat>Widescreen</PresentationFormat>
  <Paragraphs>211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sudaroli vijayakumar</dc:creator>
  <cp:lastModifiedBy>sudaroli vijayakumar</cp:lastModifiedBy>
  <cp:revision>58</cp:revision>
  <dcterms:created xsi:type="dcterms:W3CDTF">2020-09-19T00:16:47Z</dcterms:created>
  <dcterms:modified xsi:type="dcterms:W3CDTF">2020-09-22T05:21:50Z</dcterms:modified>
</cp:coreProperties>
</file>