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28" r:id="rId2"/>
    <p:sldId id="258" r:id="rId3"/>
    <p:sldId id="1015" r:id="rId4"/>
    <p:sldId id="1016" r:id="rId5"/>
    <p:sldId id="1017" r:id="rId6"/>
    <p:sldId id="1018" r:id="rId7"/>
    <p:sldId id="1019" r:id="rId8"/>
    <p:sldId id="269" r:id="rId9"/>
    <p:sldId id="1020" r:id="rId10"/>
    <p:sldId id="1021" r:id="rId11"/>
    <p:sldId id="1022" r:id="rId12"/>
    <p:sldId id="1023" r:id="rId13"/>
    <p:sldId id="1024" r:id="rId14"/>
    <p:sldId id="1025" r:id="rId15"/>
    <p:sldId id="1026" r:id="rId16"/>
    <p:sldId id="1027" r:id="rId17"/>
    <p:sldId id="1028" r:id="rId18"/>
    <p:sldId id="371" r:id="rId19"/>
    <p:sldId id="372" r:id="rId20"/>
    <p:sldId id="275" r:id="rId21"/>
    <p:sldId id="373" r:id="rId22"/>
    <p:sldId id="357" r:id="rId23"/>
    <p:sldId id="374" r:id="rId24"/>
    <p:sldId id="359" r:id="rId25"/>
    <p:sldId id="360" r:id="rId26"/>
    <p:sldId id="362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C5440-C1DD-42BD-ACAB-57CCBC0E9904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</dgm:pt>
    <dgm:pt modelId="{FE9F9B64-383F-4EF0-8020-58370042BCBB}">
      <dgm:prSet phldrT="[Text]"/>
      <dgm:spPr/>
      <dgm:t>
        <a:bodyPr/>
        <a:lstStyle/>
        <a:p>
          <a:r>
            <a:rPr lang="en-IN" dirty="0"/>
            <a:t>Parent</a:t>
          </a:r>
        </a:p>
      </dgm:t>
    </dgm:pt>
    <dgm:pt modelId="{1A28ED44-395E-4DC1-8B52-4DAA6C4FADCC}" type="parTrans" cxnId="{B0081DAA-B5B1-41D2-9AA1-597E09FEEC3A}">
      <dgm:prSet/>
      <dgm:spPr/>
      <dgm:t>
        <a:bodyPr/>
        <a:lstStyle/>
        <a:p>
          <a:endParaRPr lang="en-IN"/>
        </a:p>
      </dgm:t>
    </dgm:pt>
    <dgm:pt modelId="{ABD2233E-3A8B-40BD-88AE-F27A5D49D689}" type="sibTrans" cxnId="{B0081DAA-B5B1-41D2-9AA1-597E09FEEC3A}">
      <dgm:prSet/>
      <dgm:spPr/>
      <dgm:t>
        <a:bodyPr/>
        <a:lstStyle/>
        <a:p>
          <a:endParaRPr lang="en-IN"/>
        </a:p>
      </dgm:t>
    </dgm:pt>
    <dgm:pt modelId="{8C5C1871-4CC1-4A2C-BB8D-72F86E2D730B}">
      <dgm:prSet phldrT="[Text]"/>
      <dgm:spPr/>
      <dgm:t>
        <a:bodyPr/>
        <a:lstStyle/>
        <a:p>
          <a:r>
            <a:rPr lang="en-IN" dirty="0"/>
            <a:t>Child</a:t>
          </a:r>
        </a:p>
      </dgm:t>
    </dgm:pt>
    <dgm:pt modelId="{82770BDA-5D9E-4F57-8A6C-D4CEDA143C4B}" type="parTrans" cxnId="{40CAB577-294C-496A-8E60-42D4AF9DD3B0}">
      <dgm:prSet/>
      <dgm:spPr/>
      <dgm:t>
        <a:bodyPr/>
        <a:lstStyle/>
        <a:p>
          <a:endParaRPr lang="en-IN"/>
        </a:p>
      </dgm:t>
    </dgm:pt>
    <dgm:pt modelId="{6C730AA9-7FAB-49FB-8018-B566AF5F173F}" type="sibTrans" cxnId="{40CAB577-294C-496A-8E60-42D4AF9DD3B0}">
      <dgm:prSet/>
      <dgm:spPr/>
      <dgm:t>
        <a:bodyPr/>
        <a:lstStyle/>
        <a:p>
          <a:endParaRPr lang="en-IN"/>
        </a:p>
      </dgm:t>
    </dgm:pt>
    <dgm:pt modelId="{691A4EC5-15DB-4DB5-AE94-2F9540286348}" type="pres">
      <dgm:prSet presAssocID="{D9CC5440-C1DD-42BD-ACAB-57CCBC0E9904}" presName="Name0" presStyleCnt="0">
        <dgm:presLayoutVars>
          <dgm:resizeHandles/>
        </dgm:presLayoutVars>
      </dgm:prSet>
      <dgm:spPr/>
    </dgm:pt>
    <dgm:pt modelId="{2B8E34B2-0E7B-425C-916D-F7103BBDEF67}" type="pres">
      <dgm:prSet presAssocID="{FE9F9B64-383F-4EF0-8020-58370042BCBB}" presName="text" presStyleLbl="node1" presStyleIdx="0" presStyleCnt="2">
        <dgm:presLayoutVars>
          <dgm:bulletEnabled val="1"/>
        </dgm:presLayoutVars>
      </dgm:prSet>
      <dgm:spPr/>
    </dgm:pt>
    <dgm:pt modelId="{68760A57-B65C-4C0E-B19A-AB5884C50830}" type="pres">
      <dgm:prSet presAssocID="{ABD2233E-3A8B-40BD-88AE-F27A5D49D689}" presName="space" presStyleCnt="0"/>
      <dgm:spPr/>
    </dgm:pt>
    <dgm:pt modelId="{B87DF50C-3C87-4C15-B954-7A7D7DB690E7}" type="pres">
      <dgm:prSet presAssocID="{8C5C1871-4CC1-4A2C-BB8D-72F86E2D730B}" presName="text" presStyleLbl="node1" presStyleIdx="1" presStyleCnt="2">
        <dgm:presLayoutVars>
          <dgm:bulletEnabled val="1"/>
        </dgm:presLayoutVars>
      </dgm:prSet>
      <dgm:spPr/>
    </dgm:pt>
  </dgm:ptLst>
  <dgm:cxnLst>
    <dgm:cxn modelId="{E532EA2D-8EFF-447A-89E9-C40FA92777C3}" type="presOf" srcId="{8C5C1871-4CC1-4A2C-BB8D-72F86E2D730B}" destId="{B87DF50C-3C87-4C15-B954-7A7D7DB690E7}" srcOrd="0" destOrd="0" presId="urn:diagrams.loki3.com/VaryingWidthList"/>
    <dgm:cxn modelId="{1AA23E38-4523-43BC-A4BC-0F446E078085}" type="presOf" srcId="{D9CC5440-C1DD-42BD-ACAB-57CCBC0E9904}" destId="{691A4EC5-15DB-4DB5-AE94-2F9540286348}" srcOrd="0" destOrd="0" presId="urn:diagrams.loki3.com/VaryingWidthList"/>
    <dgm:cxn modelId="{D609D13A-1F95-40E1-9E66-CA400C7E1514}" type="presOf" srcId="{FE9F9B64-383F-4EF0-8020-58370042BCBB}" destId="{2B8E34B2-0E7B-425C-916D-F7103BBDEF67}" srcOrd="0" destOrd="0" presId="urn:diagrams.loki3.com/VaryingWidthList"/>
    <dgm:cxn modelId="{40CAB577-294C-496A-8E60-42D4AF9DD3B0}" srcId="{D9CC5440-C1DD-42BD-ACAB-57CCBC0E9904}" destId="{8C5C1871-4CC1-4A2C-BB8D-72F86E2D730B}" srcOrd="1" destOrd="0" parTransId="{82770BDA-5D9E-4F57-8A6C-D4CEDA143C4B}" sibTransId="{6C730AA9-7FAB-49FB-8018-B566AF5F173F}"/>
    <dgm:cxn modelId="{B0081DAA-B5B1-41D2-9AA1-597E09FEEC3A}" srcId="{D9CC5440-C1DD-42BD-ACAB-57CCBC0E9904}" destId="{FE9F9B64-383F-4EF0-8020-58370042BCBB}" srcOrd="0" destOrd="0" parTransId="{1A28ED44-395E-4DC1-8B52-4DAA6C4FADCC}" sibTransId="{ABD2233E-3A8B-40BD-88AE-F27A5D49D689}"/>
    <dgm:cxn modelId="{BE70108F-AA58-4320-ABBF-9572B08AACBE}" type="presParOf" srcId="{691A4EC5-15DB-4DB5-AE94-2F9540286348}" destId="{2B8E34B2-0E7B-425C-916D-F7103BBDEF67}" srcOrd="0" destOrd="0" presId="urn:diagrams.loki3.com/VaryingWidthList"/>
    <dgm:cxn modelId="{34E4AF0E-223C-4DED-BFD0-1872DAEA83C2}" type="presParOf" srcId="{691A4EC5-15DB-4DB5-AE94-2F9540286348}" destId="{68760A57-B65C-4C0E-B19A-AB5884C50830}" srcOrd="1" destOrd="0" presId="urn:diagrams.loki3.com/VaryingWidthList"/>
    <dgm:cxn modelId="{86D5697A-8EFE-462F-875D-21759D736FB4}" type="presParOf" srcId="{691A4EC5-15DB-4DB5-AE94-2F9540286348}" destId="{B87DF50C-3C87-4C15-B954-7A7D7DB690E7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2D44D4-3C23-4969-8E79-05149535D8E4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EE90115-03C5-4285-BA0C-61C2F1A197F3}">
      <dgm:prSet phldrT="[Text]"/>
      <dgm:spPr/>
      <dgm:t>
        <a:bodyPr/>
        <a:lstStyle/>
        <a:p>
          <a:r>
            <a:rPr lang="en-IN" dirty="0"/>
            <a:t>Parent</a:t>
          </a:r>
        </a:p>
      </dgm:t>
    </dgm:pt>
    <dgm:pt modelId="{05E9B3AE-E21D-408F-865E-DB703D29D888}" type="parTrans" cxnId="{9AAD4F62-BE2C-497A-BB20-A5BAAC7C6431}">
      <dgm:prSet/>
      <dgm:spPr/>
      <dgm:t>
        <a:bodyPr/>
        <a:lstStyle/>
        <a:p>
          <a:endParaRPr lang="en-IN"/>
        </a:p>
      </dgm:t>
    </dgm:pt>
    <dgm:pt modelId="{4A147BD6-06C8-4143-ACBE-677FCDBE7628}" type="sibTrans" cxnId="{9AAD4F62-BE2C-497A-BB20-A5BAAC7C6431}">
      <dgm:prSet/>
      <dgm:spPr/>
      <dgm:t>
        <a:bodyPr/>
        <a:lstStyle/>
        <a:p>
          <a:endParaRPr lang="en-IN"/>
        </a:p>
      </dgm:t>
    </dgm:pt>
    <dgm:pt modelId="{62AC368A-EECD-46AD-BEEF-DCCB40582E99}">
      <dgm:prSet phldrT="[Text]"/>
      <dgm:spPr/>
      <dgm:t>
        <a:bodyPr/>
        <a:lstStyle/>
        <a:p>
          <a:r>
            <a:rPr lang="en-IN" dirty="0"/>
            <a:t>Child</a:t>
          </a:r>
        </a:p>
      </dgm:t>
    </dgm:pt>
    <dgm:pt modelId="{A734D551-E9F0-4CD5-9F17-38CDD4C781D3}" type="parTrans" cxnId="{3633E7D0-3049-44EE-AC1F-490B4E941D98}">
      <dgm:prSet/>
      <dgm:spPr/>
      <dgm:t>
        <a:bodyPr/>
        <a:lstStyle/>
        <a:p>
          <a:endParaRPr lang="en-IN"/>
        </a:p>
      </dgm:t>
    </dgm:pt>
    <dgm:pt modelId="{40981062-A304-4B95-BE23-BF8B502124E1}" type="sibTrans" cxnId="{3633E7D0-3049-44EE-AC1F-490B4E941D98}">
      <dgm:prSet/>
      <dgm:spPr/>
      <dgm:t>
        <a:bodyPr/>
        <a:lstStyle/>
        <a:p>
          <a:endParaRPr lang="en-IN"/>
        </a:p>
      </dgm:t>
    </dgm:pt>
    <dgm:pt modelId="{4B8C7191-6560-4CDB-946F-61FA59D4F093}">
      <dgm:prSet phldrT="[Text]"/>
      <dgm:spPr/>
      <dgm:t>
        <a:bodyPr/>
        <a:lstStyle/>
        <a:p>
          <a:r>
            <a:rPr lang="en-IN" dirty="0"/>
            <a:t>Child</a:t>
          </a:r>
        </a:p>
      </dgm:t>
    </dgm:pt>
    <dgm:pt modelId="{D602A3AE-8CA7-406A-A5D2-ECB95CF9EB8D}" type="parTrans" cxnId="{2A84B9BF-E28F-4C94-B993-8E97B6CD6F1B}">
      <dgm:prSet/>
      <dgm:spPr/>
      <dgm:t>
        <a:bodyPr/>
        <a:lstStyle/>
        <a:p>
          <a:endParaRPr lang="en-IN"/>
        </a:p>
      </dgm:t>
    </dgm:pt>
    <dgm:pt modelId="{D4026AE7-B623-4ADA-87DE-F3A94C4A74F7}" type="sibTrans" cxnId="{2A84B9BF-E28F-4C94-B993-8E97B6CD6F1B}">
      <dgm:prSet/>
      <dgm:spPr/>
      <dgm:t>
        <a:bodyPr/>
        <a:lstStyle/>
        <a:p>
          <a:endParaRPr lang="en-IN"/>
        </a:p>
      </dgm:t>
    </dgm:pt>
    <dgm:pt modelId="{C63CE144-91BF-4699-890D-677334A20673}">
      <dgm:prSet phldrT="[Text]"/>
      <dgm:spPr/>
      <dgm:t>
        <a:bodyPr/>
        <a:lstStyle/>
        <a:p>
          <a:r>
            <a:rPr lang="en-IN" dirty="0"/>
            <a:t>Child</a:t>
          </a:r>
        </a:p>
      </dgm:t>
    </dgm:pt>
    <dgm:pt modelId="{00E20017-4D9E-47C7-B9A8-A3073353B2E3}" type="parTrans" cxnId="{E3ABD1D5-A5C5-416D-A5FB-59F8776C7134}">
      <dgm:prSet/>
      <dgm:spPr/>
      <dgm:t>
        <a:bodyPr/>
        <a:lstStyle/>
        <a:p>
          <a:endParaRPr lang="en-IN"/>
        </a:p>
      </dgm:t>
    </dgm:pt>
    <dgm:pt modelId="{8D6AFD11-AFBB-45BD-8AA6-7290794CE832}" type="sibTrans" cxnId="{E3ABD1D5-A5C5-416D-A5FB-59F8776C7134}">
      <dgm:prSet/>
      <dgm:spPr/>
      <dgm:t>
        <a:bodyPr/>
        <a:lstStyle/>
        <a:p>
          <a:endParaRPr lang="en-IN"/>
        </a:p>
      </dgm:t>
    </dgm:pt>
    <dgm:pt modelId="{69AD8AE5-3147-4148-94E9-249CA2503D0A}" type="pres">
      <dgm:prSet presAssocID="{472D44D4-3C23-4969-8E79-05149535D8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881159-C7D3-438E-910F-85DEAF85510E}" type="pres">
      <dgm:prSet presAssocID="{8EE90115-03C5-4285-BA0C-61C2F1A197F3}" presName="hierRoot1" presStyleCnt="0">
        <dgm:presLayoutVars>
          <dgm:hierBranch val="init"/>
        </dgm:presLayoutVars>
      </dgm:prSet>
      <dgm:spPr/>
    </dgm:pt>
    <dgm:pt modelId="{400E28A3-C88C-463D-8EC8-5D3FBD1D5FAC}" type="pres">
      <dgm:prSet presAssocID="{8EE90115-03C5-4285-BA0C-61C2F1A197F3}" presName="rootComposite1" presStyleCnt="0"/>
      <dgm:spPr/>
    </dgm:pt>
    <dgm:pt modelId="{9DC6EF90-5E6B-42ED-AC9C-178C87C19F62}" type="pres">
      <dgm:prSet presAssocID="{8EE90115-03C5-4285-BA0C-61C2F1A197F3}" presName="rootText1" presStyleLbl="node0" presStyleIdx="0" presStyleCnt="1">
        <dgm:presLayoutVars>
          <dgm:chPref val="3"/>
        </dgm:presLayoutVars>
      </dgm:prSet>
      <dgm:spPr/>
    </dgm:pt>
    <dgm:pt modelId="{3FE6F694-C034-48EF-879A-24DD1117132E}" type="pres">
      <dgm:prSet presAssocID="{8EE90115-03C5-4285-BA0C-61C2F1A197F3}" presName="rootConnector1" presStyleLbl="node1" presStyleIdx="0" presStyleCnt="0"/>
      <dgm:spPr/>
    </dgm:pt>
    <dgm:pt modelId="{09D917C4-EA36-4BDD-8DC3-647E44AC4792}" type="pres">
      <dgm:prSet presAssocID="{8EE90115-03C5-4285-BA0C-61C2F1A197F3}" presName="hierChild2" presStyleCnt="0"/>
      <dgm:spPr/>
    </dgm:pt>
    <dgm:pt modelId="{1F299CB6-78B6-4330-A346-6F56B8ED7CB4}" type="pres">
      <dgm:prSet presAssocID="{A734D551-E9F0-4CD5-9F17-38CDD4C781D3}" presName="Name37" presStyleLbl="parChTrans1D2" presStyleIdx="0" presStyleCnt="3"/>
      <dgm:spPr/>
    </dgm:pt>
    <dgm:pt modelId="{12DA63FD-3442-4C2A-BB01-136110CAF5F3}" type="pres">
      <dgm:prSet presAssocID="{62AC368A-EECD-46AD-BEEF-DCCB40582E99}" presName="hierRoot2" presStyleCnt="0">
        <dgm:presLayoutVars>
          <dgm:hierBranch val="init"/>
        </dgm:presLayoutVars>
      </dgm:prSet>
      <dgm:spPr/>
    </dgm:pt>
    <dgm:pt modelId="{8A6A7E49-EAB9-47EB-91B4-2CAD2D1A8CBB}" type="pres">
      <dgm:prSet presAssocID="{62AC368A-EECD-46AD-BEEF-DCCB40582E99}" presName="rootComposite" presStyleCnt="0"/>
      <dgm:spPr/>
    </dgm:pt>
    <dgm:pt modelId="{3A70D64D-B0BD-4839-B437-ECCE3CFD70EA}" type="pres">
      <dgm:prSet presAssocID="{62AC368A-EECD-46AD-BEEF-DCCB40582E99}" presName="rootText" presStyleLbl="node2" presStyleIdx="0" presStyleCnt="3">
        <dgm:presLayoutVars>
          <dgm:chPref val="3"/>
        </dgm:presLayoutVars>
      </dgm:prSet>
      <dgm:spPr/>
    </dgm:pt>
    <dgm:pt modelId="{16E5741A-A8DF-4321-A409-D24107A872A4}" type="pres">
      <dgm:prSet presAssocID="{62AC368A-EECD-46AD-BEEF-DCCB40582E99}" presName="rootConnector" presStyleLbl="node2" presStyleIdx="0" presStyleCnt="3"/>
      <dgm:spPr/>
    </dgm:pt>
    <dgm:pt modelId="{78B6B72E-7AB5-4B70-9418-AD1B819A0EA5}" type="pres">
      <dgm:prSet presAssocID="{62AC368A-EECD-46AD-BEEF-DCCB40582E99}" presName="hierChild4" presStyleCnt="0"/>
      <dgm:spPr/>
    </dgm:pt>
    <dgm:pt modelId="{B886FB56-26BA-4F98-A469-A1D9501BDB51}" type="pres">
      <dgm:prSet presAssocID="{62AC368A-EECD-46AD-BEEF-DCCB40582E99}" presName="hierChild5" presStyleCnt="0"/>
      <dgm:spPr/>
    </dgm:pt>
    <dgm:pt modelId="{50D5F125-67E0-47C4-8329-ABF479B91AE6}" type="pres">
      <dgm:prSet presAssocID="{D602A3AE-8CA7-406A-A5D2-ECB95CF9EB8D}" presName="Name37" presStyleLbl="parChTrans1D2" presStyleIdx="1" presStyleCnt="3"/>
      <dgm:spPr/>
    </dgm:pt>
    <dgm:pt modelId="{E729D912-1354-4EE3-8223-7C6EB34FA03D}" type="pres">
      <dgm:prSet presAssocID="{4B8C7191-6560-4CDB-946F-61FA59D4F093}" presName="hierRoot2" presStyleCnt="0">
        <dgm:presLayoutVars>
          <dgm:hierBranch val="init"/>
        </dgm:presLayoutVars>
      </dgm:prSet>
      <dgm:spPr/>
    </dgm:pt>
    <dgm:pt modelId="{9DA4D007-DDF6-4041-9CC8-AFC7A6C567F1}" type="pres">
      <dgm:prSet presAssocID="{4B8C7191-6560-4CDB-946F-61FA59D4F093}" presName="rootComposite" presStyleCnt="0"/>
      <dgm:spPr/>
    </dgm:pt>
    <dgm:pt modelId="{28A4757A-0496-4BDB-977A-C60504913834}" type="pres">
      <dgm:prSet presAssocID="{4B8C7191-6560-4CDB-946F-61FA59D4F093}" presName="rootText" presStyleLbl="node2" presStyleIdx="1" presStyleCnt="3">
        <dgm:presLayoutVars>
          <dgm:chPref val="3"/>
        </dgm:presLayoutVars>
      </dgm:prSet>
      <dgm:spPr/>
    </dgm:pt>
    <dgm:pt modelId="{AFD80A20-716D-4D6A-8688-7EAA4E80DA2E}" type="pres">
      <dgm:prSet presAssocID="{4B8C7191-6560-4CDB-946F-61FA59D4F093}" presName="rootConnector" presStyleLbl="node2" presStyleIdx="1" presStyleCnt="3"/>
      <dgm:spPr/>
    </dgm:pt>
    <dgm:pt modelId="{BE39AED9-35DA-4756-B5CC-5B62C9871D09}" type="pres">
      <dgm:prSet presAssocID="{4B8C7191-6560-4CDB-946F-61FA59D4F093}" presName="hierChild4" presStyleCnt="0"/>
      <dgm:spPr/>
    </dgm:pt>
    <dgm:pt modelId="{2B0E3748-B7E1-4F68-9510-4B75DBD68224}" type="pres">
      <dgm:prSet presAssocID="{4B8C7191-6560-4CDB-946F-61FA59D4F093}" presName="hierChild5" presStyleCnt="0"/>
      <dgm:spPr/>
    </dgm:pt>
    <dgm:pt modelId="{5D517D80-0FC1-47B3-8C27-81480E9E36DC}" type="pres">
      <dgm:prSet presAssocID="{00E20017-4D9E-47C7-B9A8-A3073353B2E3}" presName="Name37" presStyleLbl="parChTrans1D2" presStyleIdx="2" presStyleCnt="3"/>
      <dgm:spPr/>
    </dgm:pt>
    <dgm:pt modelId="{E4BA42A1-197D-42D4-8C7A-B17847AC99D4}" type="pres">
      <dgm:prSet presAssocID="{C63CE144-91BF-4699-890D-677334A20673}" presName="hierRoot2" presStyleCnt="0">
        <dgm:presLayoutVars>
          <dgm:hierBranch val="init"/>
        </dgm:presLayoutVars>
      </dgm:prSet>
      <dgm:spPr/>
    </dgm:pt>
    <dgm:pt modelId="{6B1AB761-A5FE-4508-A66F-2AB61B7F0032}" type="pres">
      <dgm:prSet presAssocID="{C63CE144-91BF-4699-890D-677334A20673}" presName="rootComposite" presStyleCnt="0"/>
      <dgm:spPr/>
    </dgm:pt>
    <dgm:pt modelId="{315559E6-187F-4857-BBBA-8917CD93E44E}" type="pres">
      <dgm:prSet presAssocID="{C63CE144-91BF-4699-890D-677334A20673}" presName="rootText" presStyleLbl="node2" presStyleIdx="2" presStyleCnt="3">
        <dgm:presLayoutVars>
          <dgm:chPref val="3"/>
        </dgm:presLayoutVars>
      </dgm:prSet>
      <dgm:spPr/>
    </dgm:pt>
    <dgm:pt modelId="{099354D0-365F-4E41-B0B9-B458B84214F5}" type="pres">
      <dgm:prSet presAssocID="{C63CE144-91BF-4699-890D-677334A20673}" presName="rootConnector" presStyleLbl="node2" presStyleIdx="2" presStyleCnt="3"/>
      <dgm:spPr/>
    </dgm:pt>
    <dgm:pt modelId="{288E49E6-C85D-45F5-9A3A-A66B9B4701BD}" type="pres">
      <dgm:prSet presAssocID="{C63CE144-91BF-4699-890D-677334A20673}" presName="hierChild4" presStyleCnt="0"/>
      <dgm:spPr/>
    </dgm:pt>
    <dgm:pt modelId="{83A6E99B-84B3-4438-A1C9-9F49BBD5FB47}" type="pres">
      <dgm:prSet presAssocID="{C63CE144-91BF-4699-890D-677334A20673}" presName="hierChild5" presStyleCnt="0"/>
      <dgm:spPr/>
    </dgm:pt>
    <dgm:pt modelId="{2C728649-A8A4-4D80-86AC-FDB996F40105}" type="pres">
      <dgm:prSet presAssocID="{8EE90115-03C5-4285-BA0C-61C2F1A197F3}" presName="hierChild3" presStyleCnt="0"/>
      <dgm:spPr/>
    </dgm:pt>
  </dgm:ptLst>
  <dgm:cxnLst>
    <dgm:cxn modelId="{FF0D2507-ADC5-4A0C-AEFF-05668D16D74D}" type="presOf" srcId="{8EE90115-03C5-4285-BA0C-61C2F1A197F3}" destId="{3FE6F694-C034-48EF-879A-24DD1117132E}" srcOrd="1" destOrd="0" presId="urn:microsoft.com/office/officeart/2005/8/layout/orgChart1"/>
    <dgm:cxn modelId="{D39BC219-F260-4EE4-8D14-CA45A58B7197}" type="presOf" srcId="{00E20017-4D9E-47C7-B9A8-A3073353B2E3}" destId="{5D517D80-0FC1-47B3-8C27-81480E9E36DC}" srcOrd="0" destOrd="0" presId="urn:microsoft.com/office/officeart/2005/8/layout/orgChart1"/>
    <dgm:cxn modelId="{282D8434-6141-41AD-8858-2FFE9D135144}" type="presOf" srcId="{4B8C7191-6560-4CDB-946F-61FA59D4F093}" destId="{28A4757A-0496-4BDB-977A-C60504913834}" srcOrd="0" destOrd="0" presId="urn:microsoft.com/office/officeart/2005/8/layout/orgChart1"/>
    <dgm:cxn modelId="{EAA0583E-EE4C-4E48-BF65-0D9703DA2C70}" type="presOf" srcId="{C63CE144-91BF-4699-890D-677334A20673}" destId="{315559E6-187F-4857-BBBA-8917CD93E44E}" srcOrd="0" destOrd="0" presId="urn:microsoft.com/office/officeart/2005/8/layout/orgChart1"/>
    <dgm:cxn modelId="{9AAD4F62-BE2C-497A-BB20-A5BAAC7C6431}" srcId="{472D44D4-3C23-4969-8E79-05149535D8E4}" destId="{8EE90115-03C5-4285-BA0C-61C2F1A197F3}" srcOrd="0" destOrd="0" parTransId="{05E9B3AE-E21D-408F-865E-DB703D29D888}" sibTransId="{4A147BD6-06C8-4143-ACBE-677FCDBE7628}"/>
    <dgm:cxn modelId="{1B28EC46-F817-4774-9ED8-FB018DB3130A}" type="presOf" srcId="{D602A3AE-8CA7-406A-A5D2-ECB95CF9EB8D}" destId="{50D5F125-67E0-47C4-8329-ABF479B91AE6}" srcOrd="0" destOrd="0" presId="urn:microsoft.com/office/officeart/2005/8/layout/orgChart1"/>
    <dgm:cxn modelId="{5E91A24E-F230-46B8-B8E1-63D2D40971C0}" type="presOf" srcId="{4B8C7191-6560-4CDB-946F-61FA59D4F093}" destId="{AFD80A20-716D-4D6A-8688-7EAA4E80DA2E}" srcOrd="1" destOrd="0" presId="urn:microsoft.com/office/officeart/2005/8/layout/orgChart1"/>
    <dgm:cxn modelId="{3F79CC72-BBB0-4BED-A956-0B57400BBF36}" type="presOf" srcId="{62AC368A-EECD-46AD-BEEF-DCCB40582E99}" destId="{3A70D64D-B0BD-4839-B437-ECCE3CFD70EA}" srcOrd="0" destOrd="0" presId="urn:microsoft.com/office/officeart/2005/8/layout/orgChart1"/>
    <dgm:cxn modelId="{4ACD8480-6816-4455-807B-F9F622B0942A}" type="presOf" srcId="{62AC368A-EECD-46AD-BEEF-DCCB40582E99}" destId="{16E5741A-A8DF-4321-A409-D24107A872A4}" srcOrd="1" destOrd="0" presId="urn:microsoft.com/office/officeart/2005/8/layout/orgChart1"/>
    <dgm:cxn modelId="{E1B4AD81-4E1A-44A5-8CFB-E341E00C9722}" type="presOf" srcId="{8EE90115-03C5-4285-BA0C-61C2F1A197F3}" destId="{9DC6EF90-5E6B-42ED-AC9C-178C87C19F62}" srcOrd="0" destOrd="0" presId="urn:microsoft.com/office/officeart/2005/8/layout/orgChart1"/>
    <dgm:cxn modelId="{84BC54B6-AF68-4416-95A2-94BACBED6D4D}" type="presOf" srcId="{A734D551-E9F0-4CD5-9F17-38CDD4C781D3}" destId="{1F299CB6-78B6-4330-A346-6F56B8ED7CB4}" srcOrd="0" destOrd="0" presId="urn:microsoft.com/office/officeart/2005/8/layout/orgChart1"/>
    <dgm:cxn modelId="{2A84B9BF-E28F-4C94-B993-8E97B6CD6F1B}" srcId="{8EE90115-03C5-4285-BA0C-61C2F1A197F3}" destId="{4B8C7191-6560-4CDB-946F-61FA59D4F093}" srcOrd="1" destOrd="0" parTransId="{D602A3AE-8CA7-406A-A5D2-ECB95CF9EB8D}" sibTransId="{D4026AE7-B623-4ADA-87DE-F3A94C4A74F7}"/>
    <dgm:cxn modelId="{3633E7D0-3049-44EE-AC1F-490B4E941D98}" srcId="{8EE90115-03C5-4285-BA0C-61C2F1A197F3}" destId="{62AC368A-EECD-46AD-BEEF-DCCB40582E99}" srcOrd="0" destOrd="0" parTransId="{A734D551-E9F0-4CD5-9F17-38CDD4C781D3}" sibTransId="{40981062-A304-4B95-BE23-BF8B502124E1}"/>
    <dgm:cxn modelId="{E3ABD1D5-A5C5-416D-A5FB-59F8776C7134}" srcId="{8EE90115-03C5-4285-BA0C-61C2F1A197F3}" destId="{C63CE144-91BF-4699-890D-677334A20673}" srcOrd="2" destOrd="0" parTransId="{00E20017-4D9E-47C7-B9A8-A3073353B2E3}" sibTransId="{8D6AFD11-AFBB-45BD-8AA6-7290794CE832}"/>
    <dgm:cxn modelId="{750B50D8-0607-4B28-B461-C87221BF7121}" type="presOf" srcId="{C63CE144-91BF-4699-890D-677334A20673}" destId="{099354D0-365F-4E41-B0B9-B458B84214F5}" srcOrd="1" destOrd="0" presId="urn:microsoft.com/office/officeart/2005/8/layout/orgChart1"/>
    <dgm:cxn modelId="{E6A0F0E8-D6A2-48C8-A408-276B18765002}" type="presOf" srcId="{472D44D4-3C23-4969-8E79-05149535D8E4}" destId="{69AD8AE5-3147-4148-94E9-249CA2503D0A}" srcOrd="0" destOrd="0" presId="urn:microsoft.com/office/officeart/2005/8/layout/orgChart1"/>
    <dgm:cxn modelId="{320C9435-E328-4B06-8EF0-A858DE689815}" type="presParOf" srcId="{69AD8AE5-3147-4148-94E9-249CA2503D0A}" destId="{B3881159-C7D3-438E-910F-85DEAF85510E}" srcOrd="0" destOrd="0" presId="urn:microsoft.com/office/officeart/2005/8/layout/orgChart1"/>
    <dgm:cxn modelId="{AFD3CC3F-6398-4706-B7A5-B12706C660EF}" type="presParOf" srcId="{B3881159-C7D3-438E-910F-85DEAF85510E}" destId="{400E28A3-C88C-463D-8EC8-5D3FBD1D5FAC}" srcOrd="0" destOrd="0" presId="urn:microsoft.com/office/officeart/2005/8/layout/orgChart1"/>
    <dgm:cxn modelId="{5CACB8B5-28A3-4EDB-8322-47D6C7C1F3B7}" type="presParOf" srcId="{400E28A3-C88C-463D-8EC8-5D3FBD1D5FAC}" destId="{9DC6EF90-5E6B-42ED-AC9C-178C87C19F62}" srcOrd="0" destOrd="0" presId="urn:microsoft.com/office/officeart/2005/8/layout/orgChart1"/>
    <dgm:cxn modelId="{2FD326BB-7630-479A-A31F-C0BBA022E649}" type="presParOf" srcId="{400E28A3-C88C-463D-8EC8-5D3FBD1D5FAC}" destId="{3FE6F694-C034-48EF-879A-24DD1117132E}" srcOrd="1" destOrd="0" presId="urn:microsoft.com/office/officeart/2005/8/layout/orgChart1"/>
    <dgm:cxn modelId="{946E17CF-F401-496A-8B01-65A0487C3A77}" type="presParOf" srcId="{B3881159-C7D3-438E-910F-85DEAF85510E}" destId="{09D917C4-EA36-4BDD-8DC3-647E44AC4792}" srcOrd="1" destOrd="0" presId="urn:microsoft.com/office/officeart/2005/8/layout/orgChart1"/>
    <dgm:cxn modelId="{296A53F4-875D-44B1-990D-8FEEA546053D}" type="presParOf" srcId="{09D917C4-EA36-4BDD-8DC3-647E44AC4792}" destId="{1F299CB6-78B6-4330-A346-6F56B8ED7CB4}" srcOrd="0" destOrd="0" presId="urn:microsoft.com/office/officeart/2005/8/layout/orgChart1"/>
    <dgm:cxn modelId="{7B361D9F-2349-4D5D-B299-ACBA0361A83A}" type="presParOf" srcId="{09D917C4-EA36-4BDD-8DC3-647E44AC4792}" destId="{12DA63FD-3442-4C2A-BB01-136110CAF5F3}" srcOrd="1" destOrd="0" presId="urn:microsoft.com/office/officeart/2005/8/layout/orgChart1"/>
    <dgm:cxn modelId="{395D3312-B7D0-46E0-AC7B-E649FE9BA1A0}" type="presParOf" srcId="{12DA63FD-3442-4C2A-BB01-136110CAF5F3}" destId="{8A6A7E49-EAB9-47EB-91B4-2CAD2D1A8CBB}" srcOrd="0" destOrd="0" presId="urn:microsoft.com/office/officeart/2005/8/layout/orgChart1"/>
    <dgm:cxn modelId="{507E08A4-FDE9-4E38-AAD4-3603BD4AFA35}" type="presParOf" srcId="{8A6A7E49-EAB9-47EB-91B4-2CAD2D1A8CBB}" destId="{3A70D64D-B0BD-4839-B437-ECCE3CFD70EA}" srcOrd="0" destOrd="0" presId="urn:microsoft.com/office/officeart/2005/8/layout/orgChart1"/>
    <dgm:cxn modelId="{E9B215C6-24D8-48F2-B193-D2AD4955FBA4}" type="presParOf" srcId="{8A6A7E49-EAB9-47EB-91B4-2CAD2D1A8CBB}" destId="{16E5741A-A8DF-4321-A409-D24107A872A4}" srcOrd="1" destOrd="0" presId="urn:microsoft.com/office/officeart/2005/8/layout/orgChart1"/>
    <dgm:cxn modelId="{F78D0F05-27C9-4DB9-ADA5-33B3B5704356}" type="presParOf" srcId="{12DA63FD-3442-4C2A-BB01-136110CAF5F3}" destId="{78B6B72E-7AB5-4B70-9418-AD1B819A0EA5}" srcOrd="1" destOrd="0" presId="urn:microsoft.com/office/officeart/2005/8/layout/orgChart1"/>
    <dgm:cxn modelId="{C554D1F7-A2CB-481D-B539-0ECA93C7AA8A}" type="presParOf" srcId="{12DA63FD-3442-4C2A-BB01-136110CAF5F3}" destId="{B886FB56-26BA-4F98-A469-A1D9501BDB51}" srcOrd="2" destOrd="0" presId="urn:microsoft.com/office/officeart/2005/8/layout/orgChart1"/>
    <dgm:cxn modelId="{4FF6DAC3-D22E-4C60-8F02-BCC3CD71BD77}" type="presParOf" srcId="{09D917C4-EA36-4BDD-8DC3-647E44AC4792}" destId="{50D5F125-67E0-47C4-8329-ABF479B91AE6}" srcOrd="2" destOrd="0" presId="urn:microsoft.com/office/officeart/2005/8/layout/orgChart1"/>
    <dgm:cxn modelId="{6814CC3E-CECC-4E81-9068-0C9A859294DD}" type="presParOf" srcId="{09D917C4-EA36-4BDD-8DC3-647E44AC4792}" destId="{E729D912-1354-4EE3-8223-7C6EB34FA03D}" srcOrd="3" destOrd="0" presId="urn:microsoft.com/office/officeart/2005/8/layout/orgChart1"/>
    <dgm:cxn modelId="{3983F44F-74C9-49C0-98FF-759B08E60A7E}" type="presParOf" srcId="{E729D912-1354-4EE3-8223-7C6EB34FA03D}" destId="{9DA4D007-DDF6-4041-9CC8-AFC7A6C567F1}" srcOrd="0" destOrd="0" presId="urn:microsoft.com/office/officeart/2005/8/layout/orgChart1"/>
    <dgm:cxn modelId="{7A85BB6B-04EB-4223-BDA7-B08625AEDBDD}" type="presParOf" srcId="{9DA4D007-DDF6-4041-9CC8-AFC7A6C567F1}" destId="{28A4757A-0496-4BDB-977A-C60504913834}" srcOrd="0" destOrd="0" presId="urn:microsoft.com/office/officeart/2005/8/layout/orgChart1"/>
    <dgm:cxn modelId="{214A54CF-C0A5-4DC6-8C29-41D74E8E0F77}" type="presParOf" srcId="{9DA4D007-DDF6-4041-9CC8-AFC7A6C567F1}" destId="{AFD80A20-716D-4D6A-8688-7EAA4E80DA2E}" srcOrd="1" destOrd="0" presId="urn:microsoft.com/office/officeart/2005/8/layout/orgChart1"/>
    <dgm:cxn modelId="{72F9E930-6C4F-4567-AE48-38386A27EF22}" type="presParOf" srcId="{E729D912-1354-4EE3-8223-7C6EB34FA03D}" destId="{BE39AED9-35DA-4756-B5CC-5B62C9871D09}" srcOrd="1" destOrd="0" presId="urn:microsoft.com/office/officeart/2005/8/layout/orgChart1"/>
    <dgm:cxn modelId="{C38E698E-53BB-402E-AE63-E4FC97BFDEF8}" type="presParOf" srcId="{E729D912-1354-4EE3-8223-7C6EB34FA03D}" destId="{2B0E3748-B7E1-4F68-9510-4B75DBD68224}" srcOrd="2" destOrd="0" presId="urn:microsoft.com/office/officeart/2005/8/layout/orgChart1"/>
    <dgm:cxn modelId="{D2C9397D-2440-4447-BF64-BB74755E2E7C}" type="presParOf" srcId="{09D917C4-EA36-4BDD-8DC3-647E44AC4792}" destId="{5D517D80-0FC1-47B3-8C27-81480E9E36DC}" srcOrd="4" destOrd="0" presId="urn:microsoft.com/office/officeart/2005/8/layout/orgChart1"/>
    <dgm:cxn modelId="{E6E8377B-4CAC-437E-93D1-05F681F036D5}" type="presParOf" srcId="{09D917C4-EA36-4BDD-8DC3-647E44AC4792}" destId="{E4BA42A1-197D-42D4-8C7A-B17847AC99D4}" srcOrd="5" destOrd="0" presId="urn:microsoft.com/office/officeart/2005/8/layout/orgChart1"/>
    <dgm:cxn modelId="{C0E46E53-8087-44A5-B32E-2B591960A677}" type="presParOf" srcId="{E4BA42A1-197D-42D4-8C7A-B17847AC99D4}" destId="{6B1AB761-A5FE-4508-A66F-2AB61B7F0032}" srcOrd="0" destOrd="0" presId="urn:microsoft.com/office/officeart/2005/8/layout/orgChart1"/>
    <dgm:cxn modelId="{CE11715A-FBC9-4B5C-9177-0061D536C5D8}" type="presParOf" srcId="{6B1AB761-A5FE-4508-A66F-2AB61B7F0032}" destId="{315559E6-187F-4857-BBBA-8917CD93E44E}" srcOrd="0" destOrd="0" presId="urn:microsoft.com/office/officeart/2005/8/layout/orgChart1"/>
    <dgm:cxn modelId="{FF3AA162-B0CE-4BE5-A47E-E512B4DD7907}" type="presParOf" srcId="{6B1AB761-A5FE-4508-A66F-2AB61B7F0032}" destId="{099354D0-365F-4E41-B0B9-B458B84214F5}" srcOrd="1" destOrd="0" presId="urn:microsoft.com/office/officeart/2005/8/layout/orgChart1"/>
    <dgm:cxn modelId="{7CA36C07-4A6C-42A7-A3E8-92A1B6100034}" type="presParOf" srcId="{E4BA42A1-197D-42D4-8C7A-B17847AC99D4}" destId="{288E49E6-C85D-45F5-9A3A-A66B9B4701BD}" srcOrd="1" destOrd="0" presId="urn:microsoft.com/office/officeart/2005/8/layout/orgChart1"/>
    <dgm:cxn modelId="{EF01F59A-8D71-4BF9-9CBA-13EFB043C5AF}" type="presParOf" srcId="{E4BA42A1-197D-42D4-8C7A-B17847AC99D4}" destId="{83A6E99B-84B3-4438-A1C9-9F49BBD5FB47}" srcOrd="2" destOrd="0" presId="urn:microsoft.com/office/officeart/2005/8/layout/orgChart1"/>
    <dgm:cxn modelId="{63500671-80AD-48C8-AA72-EE6F2F4FA8B3}" type="presParOf" srcId="{B3881159-C7D3-438E-910F-85DEAF85510E}" destId="{2C728649-A8A4-4D80-86AC-FDB996F401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E34B2-0E7B-425C-916D-F7103BBDEF67}">
      <dsp:nvSpPr>
        <dsp:cNvPr id="0" name=""/>
        <dsp:cNvSpPr/>
      </dsp:nvSpPr>
      <dsp:spPr>
        <a:xfrm>
          <a:off x="294061" y="14"/>
          <a:ext cx="1170000" cy="585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Parent</a:t>
          </a:r>
        </a:p>
      </dsp:txBody>
      <dsp:txXfrm>
        <a:off x="294061" y="14"/>
        <a:ext cx="1170000" cy="585512"/>
      </dsp:txXfrm>
    </dsp:sp>
    <dsp:sp modelId="{B87DF50C-3C87-4C15-B954-7A7D7DB690E7}">
      <dsp:nvSpPr>
        <dsp:cNvPr id="0" name=""/>
        <dsp:cNvSpPr/>
      </dsp:nvSpPr>
      <dsp:spPr>
        <a:xfrm>
          <a:off x="406561" y="614802"/>
          <a:ext cx="945000" cy="585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Child</a:t>
          </a:r>
        </a:p>
      </dsp:txBody>
      <dsp:txXfrm>
        <a:off x="406561" y="614802"/>
        <a:ext cx="945000" cy="585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17D80-0FC1-47B3-8C27-81480E9E36DC}">
      <dsp:nvSpPr>
        <dsp:cNvPr id="0" name=""/>
        <dsp:cNvSpPr/>
      </dsp:nvSpPr>
      <dsp:spPr>
        <a:xfrm>
          <a:off x="2164521" y="1369205"/>
          <a:ext cx="1531414" cy="26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91"/>
              </a:lnTo>
              <a:lnTo>
                <a:pt x="1531414" y="132891"/>
              </a:lnTo>
              <a:lnTo>
                <a:pt x="1531414" y="2657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5F125-67E0-47C4-8329-ABF479B91AE6}">
      <dsp:nvSpPr>
        <dsp:cNvPr id="0" name=""/>
        <dsp:cNvSpPr/>
      </dsp:nvSpPr>
      <dsp:spPr>
        <a:xfrm>
          <a:off x="2118801" y="1369205"/>
          <a:ext cx="91440" cy="26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99CB6-78B6-4330-A346-6F56B8ED7CB4}">
      <dsp:nvSpPr>
        <dsp:cNvPr id="0" name=""/>
        <dsp:cNvSpPr/>
      </dsp:nvSpPr>
      <dsp:spPr>
        <a:xfrm>
          <a:off x="633106" y="1369205"/>
          <a:ext cx="1531414" cy="265782"/>
        </a:xfrm>
        <a:custGeom>
          <a:avLst/>
          <a:gdLst/>
          <a:ahLst/>
          <a:cxnLst/>
          <a:rect l="0" t="0" r="0" b="0"/>
          <a:pathLst>
            <a:path>
              <a:moveTo>
                <a:pt x="1531414" y="0"/>
              </a:moveTo>
              <a:lnTo>
                <a:pt x="1531414" y="132891"/>
              </a:lnTo>
              <a:lnTo>
                <a:pt x="0" y="132891"/>
              </a:lnTo>
              <a:lnTo>
                <a:pt x="0" y="2657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6EF90-5E6B-42ED-AC9C-178C87C19F62}">
      <dsp:nvSpPr>
        <dsp:cNvPr id="0" name=""/>
        <dsp:cNvSpPr/>
      </dsp:nvSpPr>
      <dsp:spPr>
        <a:xfrm>
          <a:off x="1531705" y="736389"/>
          <a:ext cx="1265632" cy="632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Parent</a:t>
          </a:r>
        </a:p>
      </dsp:txBody>
      <dsp:txXfrm>
        <a:off x="1531705" y="736389"/>
        <a:ext cx="1265632" cy="632816"/>
      </dsp:txXfrm>
    </dsp:sp>
    <dsp:sp modelId="{3A70D64D-B0BD-4839-B437-ECCE3CFD70EA}">
      <dsp:nvSpPr>
        <dsp:cNvPr id="0" name=""/>
        <dsp:cNvSpPr/>
      </dsp:nvSpPr>
      <dsp:spPr>
        <a:xfrm>
          <a:off x="290" y="1634988"/>
          <a:ext cx="1265632" cy="632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Child</a:t>
          </a:r>
        </a:p>
      </dsp:txBody>
      <dsp:txXfrm>
        <a:off x="290" y="1634988"/>
        <a:ext cx="1265632" cy="632816"/>
      </dsp:txXfrm>
    </dsp:sp>
    <dsp:sp modelId="{28A4757A-0496-4BDB-977A-C60504913834}">
      <dsp:nvSpPr>
        <dsp:cNvPr id="0" name=""/>
        <dsp:cNvSpPr/>
      </dsp:nvSpPr>
      <dsp:spPr>
        <a:xfrm>
          <a:off x="1531705" y="1634988"/>
          <a:ext cx="1265632" cy="632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Child</a:t>
          </a:r>
        </a:p>
      </dsp:txBody>
      <dsp:txXfrm>
        <a:off x="1531705" y="1634988"/>
        <a:ext cx="1265632" cy="632816"/>
      </dsp:txXfrm>
    </dsp:sp>
    <dsp:sp modelId="{315559E6-187F-4857-BBBA-8917CD93E44E}">
      <dsp:nvSpPr>
        <dsp:cNvPr id="0" name=""/>
        <dsp:cNvSpPr/>
      </dsp:nvSpPr>
      <dsp:spPr>
        <a:xfrm>
          <a:off x="3063120" y="1634988"/>
          <a:ext cx="1265632" cy="632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Child</a:t>
          </a:r>
        </a:p>
      </dsp:txBody>
      <dsp:txXfrm>
        <a:off x="3063120" y="1634988"/>
        <a:ext cx="1265632" cy="63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1F22F-D727-4122-B075-6A8254E6C136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D18F8-9F63-4082-A99B-37EA576F3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6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48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197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925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32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290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455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 of a join could be suggested</a:t>
            </a:r>
            <a:r>
              <a:rPr lang="en-IN" baseline="0" dirty="0"/>
              <a:t> to be grouped in specific number of groups/buckets – as decided by user. This can be considered as individual reduce task for the Partitions.</a:t>
            </a:r>
          </a:p>
          <a:p>
            <a:endParaRPr lang="en-IN" baseline="0" dirty="0"/>
          </a:p>
          <a:p>
            <a:r>
              <a:rPr lang="en-IN" baseline="0" dirty="0"/>
              <a:t>Consider – links RDD for </a:t>
            </a:r>
            <a:r>
              <a:rPr lang="en-IN" baseline="0" dirty="0" err="1"/>
              <a:t>url</a:t>
            </a:r>
            <a:r>
              <a:rPr lang="en-IN" baseline="0" dirty="0"/>
              <a:t> </a:t>
            </a:r>
            <a:r>
              <a:rPr lang="en-IN" baseline="0" dirty="0" err="1"/>
              <a:t>neighbors</a:t>
            </a:r>
            <a:r>
              <a:rPr lang="en-IN" baseline="0" dirty="0"/>
              <a:t> list is having 1000 partitions and ranks RDD for </a:t>
            </a:r>
            <a:r>
              <a:rPr lang="en-IN" baseline="0" dirty="0" err="1"/>
              <a:t>urls</a:t>
            </a:r>
            <a:r>
              <a:rPr lang="en-IN" baseline="0" dirty="0"/>
              <a:t> has 100 partitions. </a:t>
            </a:r>
          </a:p>
          <a:p>
            <a:r>
              <a:rPr lang="en-IN" baseline="0" dirty="0"/>
              <a:t>User can specify the join operation on these two RDDs to result in 10 buckets or partitions – grouped based on region.</a:t>
            </a:r>
          </a:p>
          <a:p>
            <a:endParaRPr lang="en-IN" baseline="0" dirty="0"/>
          </a:p>
          <a:p>
            <a:r>
              <a:rPr lang="en-IN" baseline="0" dirty="0"/>
              <a:t>Shuffle on each joined RDD is necessary as the resulting RDD can be there in any of the 10 buckets. </a:t>
            </a:r>
          </a:p>
          <a:p>
            <a:endParaRPr lang="en-IN" baseline="0" dirty="0"/>
          </a:p>
          <a:p>
            <a:r>
              <a:rPr lang="en-IN" baseline="0" dirty="0"/>
              <a:t> </a:t>
            </a:r>
          </a:p>
          <a:p>
            <a:r>
              <a:rPr lang="en-IN" baseline="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49907-B01A-4D53-8ABB-DCB02D8AA5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4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2E02-97AF-4A61-89FD-47C708D8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D83F5-B108-405A-8493-5039D86EE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2568-A3F7-4623-917A-29BC48A6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87F3D-E8DD-4815-BF9D-8B5B7C9F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31EF-F5E1-4B2F-8970-9385BA0E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8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1345-359F-404B-9B04-512892F4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5B650-1D0A-4477-ACB9-7C4D4725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CE76-02FA-45A9-99AA-6FBD86A3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C831-AA3F-4CD8-95C0-127A4848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F06E-55FE-4148-BE0C-8C002471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9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1F913-E969-4B80-85B9-6B8E63A9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FBE9C-7C62-4D68-B5D7-98326E21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6955-13DB-4BBC-8A43-9EB39D0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620BD-AA2A-4B86-899A-B259E9D1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7D01-EA36-4230-B342-D5CEBD89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8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BF21-A52C-4EB6-801B-F1D76DA5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12F4-6B84-485C-98E3-F6EB30A8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FCE5-F599-406A-9010-679FECF8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38AD-A975-4BEC-80C4-79777DB8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75A5-B91F-4213-AC63-B70A4B3C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3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7706-C5F2-4A59-B6C0-734B4EFF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9582-AA47-43E2-BAC1-E6715B59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5750-C39D-4830-A761-66229D0F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501B-1825-44A3-B8E8-95FC14C2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7037-69EA-4010-9137-1CB30E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6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7914-E0A3-4165-B9A8-ECA15B15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A89C-00E2-43DC-8E5C-70E3E739D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BC89C-F4E1-43E0-96B6-6271F0389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5AB65-4503-4569-8F00-8C1C06D6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386B-AD36-4597-B005-E4227E5F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DA41D-7469-4830-A1EE-EC9724A8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D191-25ED-47C8-B0F6-A1D62639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A5CA1-915A-4070-96E4-E5AA2D10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81A30-BD72-4C01-8B2A-68BA32157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D1ECC-9369-4074-9522-243CF47F9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F6932-78D1-414C-954B-E3E5135A9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6EF9D-9577-4282-9493-648BA6B8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5C8B9-C0D7-40BC-A8F9-3DDD1C96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BA2C9-F00A-49CA-8CB0-F7BD9078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6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72D-8BFD-497F-9BCE-2222ED65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619-28EE-4EFB-8505-A7EE2414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A38A-7E8F-4908-B05A-3A124B16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840B9-2829-488A-971B-CED47574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9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11C97-5E91-4801-ADE4-513FFC55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71D7E-B501-491E-8384-B6D25BC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A7292-E744-425B-BFBE-A0918651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8DE0-3675-4FC5-BBB2-B5A65B8F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E808-5EBA-4F73-AF77-F3A55E1C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495DD-89FC-43F6-A470-63BDC6E4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B5EBE-E647-4B7F-8237-9678835D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BA35C-85CA-4263-8EA6-644525B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E94FD-E52D-4F53-A5DF-398486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5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E5E6-ECAC-4375-A283-3B390A9C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8C514-E7AB-4166-AA1D-D5CC5BEA8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74B87-6352-4509-A401-9C9A79B5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D1BCC-EC6C-46CB-948F-93B90B62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567EE-239D-4E65-BD1E-FB6AEE0E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CB165-1D28-4164-A93C-BB735417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912ED-FF20-49A0-9018-4F859A2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024AD-BCEF-4AD4-B104-8D6B7ED7F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D152D-1C69-4290-AA07-9B6E4389C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BCDE-045D-4C2B-8D43-D19055650668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5FE4-3027-4D87-8DFC-B90AC9F2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E05B-0D5C-4AFA-B90F-C5248FCA2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2F8D-D531-41AC-90BA-E510A33A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3 –In Memory Computation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Spark RDD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does spark know which key to put on each machine?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IN 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50839-DC9C-418E-B880-7374C950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2" y="1868852"/>
            <a:ext cx="9167969" cy="43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2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do we set partitioning to our data?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IN SPARK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F0974C-B66D-4A5C-9C2E-810EF58D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42" y="1962771"/>
            <a:ext cx="8239581" cy="27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6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do we set partitioning to our data?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IN 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AD917-42B1-47EB-9FB2-A82356F1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5" y="1868853"/>
            <a:ext cx="9253538" cy="44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1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Does all transformations are equal?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IN SPARK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182F4B-152E-4817-96BF-79D759259445}"/>
              </a:ext>
            </a:extLst>
          </p:cNvPr>
          <p:cNvSpPr/>
          <p:nvPr/>
        </p:nvSpPr>
        <p:spPr>
          <a:xfrm>
            <a:off x="121858" y="1513221"/>
            <a:ext cx="1008231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 of thumb for Shuffle:</a:t>
            </a:r>
          </a:p>
          <a:p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the resulting RDD depends on other e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lements from the same RDD or another RDD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2D166-C070-477B-8B9F-16A57FAD5AF8}"/>
              </a:ext>
            </a:extLst>
          </p:cNvPr>
          <p:cNvSpPr txBox="1"/>
          <p:nvPr/>
        </p:nvSpPr>
        <p:spPr>
          <a:xfrm>
            <a:off x="121858" y="2729948"/>
            <a:ext cx="7768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Transformations causes shuffles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Narrow dependencies</a:t>
            </a:r>
          </a:p>
          <a:p>
            <a:pPr marL="342900" indent="-342900">
              <a:buAutoNum type="arabicPeriod"/>
            </a:pPr>
            <a:r>
              <a:rPr lang="en-IN" dirty="0"/>
              <a:t>Wide Dependencies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E72A6D-AE5B-41C5-904C-AD8D0DDF2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568302"/>
              </p:ext>
            </p:extLst>
          </p:nvPr>
        </p:nvGraphicFramePr>
        <p:xfrm>
          <a:off x="4141718" y="3020875"/>
          <a:ext cx="1758123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465CC3D-A433-4A8F-A5DF-0FF026C84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762447"/>
              </p:ext>
            </p:extLst>
          </p:nvPr>
        </p:nvGraphicFramePr>
        <p:xfrm>
          <a:off x="7372626" y="2118942"/>
          <a:ext cx="4329043" cy="3004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82386F-52E3-4381-ADD4-3E06E33C67A4}"/>
              </a:ext>
            </a:extLst>
          </p:cNvPr>
          <p:cNvSpPr/>
          <p:nvPr/>
        </p:nvSpPr>
        <p:spPr>
          <a:xfrm>
            <a:off x="3204481" y="4404863"/>
            <a:ext cx="36325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Narrow-Fast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C58FB-AD4B-4257-8F88-3AB45296A814}"/>
              </a:ext>
            </a:extLst>
          </p:cNvPr>
          <p:cNvSpPr/>
          <p:nvPr/>
        </p:nvSpPr>
        <p:spPr>
          <a:xfrm>
            <a:off x="7808636" y="4449895"/>
            <a:ext cx="3213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Wide-Slow</a:t>
            </a:r>
          </a:p>
        </p:txBody>
      </p:sp>
    </p:spTree>
    <p:extLst>
      <p:ext uri="{BB962C8B-B14F-4D97-AF65-F5344CB8AC3E}">
        <p14:creationId xmlns:p14="http://schemas.microsoft.com/office/powerpoint/2010/main" val="140115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Does all transformations are equal?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IN 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18674-4121-460A-BEDA-E36DFC9B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02" y="1513221"/>
            <a:ext cx="4868002" cy="4427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79FEA0-05D1-4111-A27D-87B543ADC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104" y="1444840"/>
            <a:ext cx="4512175" cy="44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9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9699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Can you tell me which has wide and which one has narrow dependencies?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IN SPARK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DB776-0A50-4DEA-BDDD-3509A29D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3" y="2002320"/>
            <a:ext cx="4573657" cy="4413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4E6AA2-56A1-4CCF-9754-DCF28313C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348" y="2093492"/>
            <a:ext cx="4573657" cy="4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9699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Can you tell me which has wide and which one has narrow dependencies?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IN 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DF3F8-F784-45D3-AC06-2C1084AE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3" y="1513221"/>
            <a:ext cx="5311587" cy="51424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695F59-DD35-48DF-AAF5-925E7A2A3308}"/>
              </a:ext>
            </a:extLst>
          </p:cNvPr>
          <p:cNvSpPr/>
          <p:nvPr/>
        </p:nvSpPr>
        <p:spPr>
          <a:xfrm>
            <a:off x="7709195" y="2675786"/>
            <a:ext cx="369839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Recomputing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Narrow-Fast</a:t>
            </a:r>
          </a:p>
          <a:p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Wide-Slow</a:t>
            </a:r>
          </a:p>
        </p:txBody>
      </p:sp>
    </p:spTree>
    <p:extLst>
      <p:ext uri="{BB962C8B-B14F-4D97-AF65-F5344CB8AC3E}">
        <p14:creationId xmlns:p14="http://schemas.microsoft.com/office/powerpoint/2010/main" val="264211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9699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Did you all understand page rank program in spark?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IN SPARK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EFA1D9-38A1-4428-9C87-95D69C3FB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21" y="1497576"/>
            <a:ext cx="7611941" cy="48272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533AD6F-9E3F-4528-A445-4F7E9C64EBFA}"/>
              </a:ext>
            </a:extLst>
          </p:cNvPr>
          <p:cNvSpPr txBox="1">
            <a:spLocks/>
          </p:cNvSpPr>
          <p:nvPr/>
        </p:nvSpPr>
        <p:spPr>
          <a:xfrm>
            <a:off x="5179029" y="1798845"/>
            <a:ext cx="4038600" cy="45259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800" dirty="0"/>
              <a:t>lines = </a:t>
            </a:r>
            <a:r>
              <a:rPr lang="en-US" sz="1800" dirty="0" err="1"/>
              <a:t>textfile</a:t>
            </a:r>
            <a:r>
              <a:rPr lang="en-US" sz="1800" dirty="0"/>
              <a:t> (“</a:t>
            </a:r>
            <a:r>
              <a:rPr lang="en-US" sz="1800" dirty="0" err="1"/>
              <a:t>urls.txt</a:t>
            </a:r>
            <a:r>
              <a:rPr lang="en-US" sz="1800" dirty="0"/>
              <a:t>”))</a:t>
            </a:r>
          </a:p>
          <a:p>
            <a:pPr>
              <a:spcBef>
                <a:spcPts val="800"/>
              </a:spcBef>
            </a:pPr>
            <a:r>
              <a:rPr lang="en-US" sz="1800" dirty="0"/>
              <a:t>links = </a:t>
            </a:r>
            <a:r>
              <a:rPr lang="en-US" sz="1800" dirty="0" err="1"/>
              <a:t>lines.map</a:t>
            </a:r>
            <a:r>
              <a:rPr lang="en-US" sz="1800" dirty="0"/>
              <a:t> (lambda </a:t>
            </a:r>
            <a:r>
              <a:rPr lang="en-US" sz="1800" dirty="0" err="1"/>
              <a:t>urls</a:t>
            </a:r>
            <a:r>
              <a:rPr lang="en-US" sz="1800" dirty="0"/>
              <a:t>:    </a:t>
            </a:r>
            <a:r>
              <a:rPr lang="en-US" sz="1800" dirty="0" err="1"/>
              <a:t>urls.split</a:t>
            </a:r>
            <a:r>
              <a:rPr lang="en-US" sz="1800" dirty="0"/>
              <a:t>()).</a:t>
            </a:r>
            <a:r>
              <a:rPr lang="en-US" sz="1800" dirty="0" err="1"/>
              <a:t>groupByKey</a:t>
            </a:r>
            <a:r>
              <a:rPr lang="en-US" sz="1800" dirty="0"/>
              <a:t>().cache()</a:t>
            </a:r>
          </a:p>
          <a:p>
            <a:pPr>
              <a:spcBef>
                <a:spcPts val="800"/>
              </a:spcBef>
            </a:pPr>
            <a:r>
              <a:rPr lang="en-US" sz="1800" dirty="0"/>
              <a:t>ranks = </a:t>
            </a:r>
            <a:r>
              <a:rPr lang="en-US" sz="1800" dirty="0" err="1"/>
              <a:t>links.map</a:t>
            </a:r>
            <a:r>
              <a:rPr lang="en-US" sz="1800" dirty="0"/>
              <a:t>(lambda </a:t>
            </a:r>
            <a:r>
              <a:rPr lang="en-US" sz="1800" dirty="0" err="1"/>
              <a:t>url_neighbors</a:t>
            </a:r>
            <a:r>
              <a:rPr lang="en-US" sz="1800" dirty="0"/>
              <a:t>: (</a:t>
            </a:r>
            <a:r>
              <a:rPr lang="en-US" sz="1800" dirty="0" err="1"/>
              <a:t>url_neighbors</a:t>
            </a:r>
            <a:r>
              <a:rPr lang="en-US" sz="1800" dirty="0"/>
              <a:t>[0], 1.0))</a:t>
            </a:r>
          </a:p>
          <a:p>
            <a:pPr>
              <a:spcBef>
                <a:spcPts val="800"/>
              </a:spcBef>
            </a:pPr>
            <a:r>
              <a:rPr lang="en-US" sz="1800" dirty="0"/>
              <a:t> for iteration in range(MAXITER)): </a:t>
            </a:r>
          </a:p>
          <a:p>
            <a:pPr>
              <a:spcBef>
                <a:spcPts val="800"/>
              </a:spcBef>
            </a:pPr>
            <a:r>
              <a:rPr lang="en-US" sz="1800" dirty="0"/>
              <a:t>	</a:t>
            </a:r>
            <a:r>
              <a:rPr lang="en-US" sz="1800" dirty="0" err="1"/>
              <a:t>contribs</a:t>
            </a:r>
            <a:r>
              <a:rPr lang="en-US" sz="1800" dirty="0"/>
              <a:t> = </a:t>
            </a:r>
            <a:r>
              <a:rPr lang="en-US" sz="1800" dirty="0" err="1"/>
              <a:t>links.join</a:t>
            </a:r>
            <a:r>
              <a:rPr lang="en-US" sz="1800" dirty="0"/>
              <a:t>(ranks).</a:t>
            </a:r>
            <a:r>
              <a:rPr lang="en-US" sz="1800" dirty="0" err="1"/>
              <a:t>flatMap</a:t>
            </a:r>
            <a:r>
              <a:rPr lang="en-US" sz="1800" dirty="0"/>
              <a:t>( lambda </a:t>
            </a:r>
            <a:r>
              <a:rPr lang="en-US" sz="1800" dirty="0" err="1"/>
              <a:t>url_neighbors_rank</a:t>
            </a:r>
            <a:r>
              <a:rPr lang="en-US" sz="1800" dirty="0"/>
              <a:t>: </a:t>
            </a:r>
            <a:r>
              <a:rPr lang="en-US" sz="1800" dirty="0" err="1"/>
              <a:t>computeContribs</a:t>
            </a:r>
            <a:r>
              <a:rPr lang="en-US" sz="1800" dirty="0"/>
              <a:t> 			        (</a:t>
            </a:r>
            <a:r>
              <a:rPr lang="en-US" sz="1800" dirty="0" err="1"/>
              <a:t>url_neighbors_rank</a:t>
            </a:r>
            <a:r>
              <a:rPr lang="en-US" sz="1800" dirty="0"/>
              <a:t>)</a:t>
            </a:r>
          </a:p>
          <a:p>
            <a:pPr>
              <a:spcBef>
                <a:spcPts val="800"/>
              </a:spcBef>
            </a:pPr>
            <a:r>
              <a:rPr lang="en-US" sz="1800" dirty="0"/>
              <a:t>	ranks = </a:t>
            </a:r>
            <a:r>
              <a:rPr lang="en-US" sz="1800" dirty="0" err="1"/>
              <a:t>contribs.reduceByKey</a:t>
            </a:r>
            <a:r>
              <a:rPr lang="en-US" sz="1800" dirty="0"/>
              <a:t>(add).</a:t>
            </a:r>
            <a:r>
              <a:rPr lang="en-US" sz="1800" dirty="0" err="1"/>
              <a:t>mapValues</a:t>
            </a:r>
            <a:r>
              <a:rPr lang="en-US" sz="1800" dirty="0"/>
              <a:t>(lambda rank: rank * 0.85 + 0.15)</a:t>
            </a:r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927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C046BE-DB04-409E-B484-808889193005}"/>
              </a:ext>
            </a:extLst>
          </p:cNvPr>
          <p:cNvSpPr txBox="1">
            <a:spLocks/>
          </p:cNvSpPr>
          <p:nvPr/>
        </p:nvSpPr>
        <p:spPr>
          <a:xfrm>
            <a:off x="4562880" y="1680139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>
                <a:solidFill>
                  <a:srgbClr val="0070C0"/>
                </a:solidFill>
              </a:rPr>
              <a:t>Filtered RDD (as in sample application)</a:t>
            </a:r>
          </a:p>
          <a:p>
            <a:pPr marL="914400" lvl="1" indent="-457200"/>
            <a:r>
              <a:rPr lang="en-US">
                <a:solidFill>
                  <a:srgbClr val="0070C0"/>
                </a:solidFill>
              </a:rPr>
              <a:t>Partitions – same as parent</a:t>
            </a:r>
          </a:p>
          <a:p>
            <a:pPr marL="914400" lvl="1" indent="-457200"/>
            <a:r>
              <a:rPr lang="en-US">
                <a:solidFill>
                  <a:srgbClr val="0070C0"/>
                </a:solidFill>
              </a:rPr>
              <a:t>Dependencies – 1-1 with parent</a:t>
            </a:r>
          </a:p>
          <a:p>
            <a:pPr marL="914400" lvl="1" indent="-457200"/>
            <a:r>
              <a:rPr lang="en-US">
                <a:solidFill>
                  <a:srgbClr val="0070C0"/>
                </a:solidFill>
              </a:rPr>
              <a:t>Compute – compute parent and filter it.</a:t>
            </a:r>
          </a:p>
          <a:p>
            <a:pPr marL="914400" lvl="1" indent="-457200"/>
            <a:r>
              <a:rPr lang="en-US">
                <a:solidFill>
                  <a:srgbClr val="0070C0"/>
                </a:solidFill>
              </a:rPr>
              <a:t>Preferred locations – ask parent (none)</a:t>
            </a:r>
          </a:p>
          <a:p>
            <a:pPr marL="914400" lvl="1" indent="-457200"/>
            <a:r>
              <a:rPr lang="en-US">
                <a:solidFill>
                  <a:srgbClr val="0070C0"/>
                </a:solidFill>
              </a:rPr>
              <a:t>Partitioner - none</a:t>
            </a:r>
          </a:p>
          <a:p>
            <a:r>
              <a:rPr lang="en-US">
                <a:solidFill>
                  <a:srgbClr val="0070C0"/>
                </a:solidFill>
              </a:rPr>
              <a:t>	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A43A80E-B324-45D6-854E-8661CB2CCE7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solidFill>
            <a:schemeClr val="accent2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Based on the sample of the Filter RDD, can you work out what will be the partitions, compute, dependencies, preferred locations and </a:t>
            </a:r>
            <a:r>
              <a:rPr lang="en-IN" dirty="0" err="1">
                <a:solidFill>
                  <a:schemeClr val="bg1"/>
                </a:solidFill>
              </a:rPr>
              <a:t>partitioner</a:t>
            </a:r>
            <a:r>
              <a:rPr lang="en-IN" dirty="0">
                <a:solidFill>
                  <a:schemeClr val="bg1"/>
                </a:solidFill>
              </a:rPr>
              <a:t> for a </a:t>
            </a:r>
            <a:r>
              <a:rPr lang="en-IN" dirty="0" err="1">
                <a:solidFill>
                  <a:schemeClr val="bg1"/>
                </a:solidFill>
              </a:rPr>
              <a:t>joinRDD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9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Examples of RDDs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7BF8C76-BE81-48EE-B35E-ABD25107861E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Joined RDD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RDDPartitions</a:t>
            </a:r>
            <a:r>
              <a:rPr lang="en-US" sz="2400" dirty="0">
                <a:solidFill>
                  <a:srgbClr val="0070C0"/>
                </a:solidFill>
              </a:rPr>
              <a:t> – one per reduce task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Dependencies – shuffle on each parent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Compute (partition) – read and join shuffled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Preferred locations – none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Partitioner</a:t>
            </a:r>
            <a:r>
              <a:rPr lang="en-US" sz="2400" dirty="0">
                <a:solidFill>
                  <a:srgbClr val="0070C0"/>
                </a:solidFill>
              </a:rPr>
              <a:t> – </a:t>
            </a:r>
            <a:r>
              <a:rPr lang="en-US" sz="2400" dirty="0" err="1">
                <a:solidFill>
                  <a:srgbClr val="0070C0"/>
                </a:solidFill>
              </a:rPr>
              <a:t>HashPartioner</a:t>
            </a:r>
            <a:r>
              <a:rPr lang="en-US" sz="2400" dirty="0">
                <a:solidFill>
                  <a:srgbClr val="0070C0"/>
                </a:solidFill>
              </a:rPr>
              <a:t> (num tasks)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368968"/>
            <a:ext cx="10636921" cy="1100068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How much we understood?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218842" y="1469036"/>
            <a:ext cx="8670675" cy="47768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What is lineage Graph?</a:t>
            </a:r>
          </a:p>
          <a:p>
            <a:pPr algn="just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How RDDS are represented?/ what are the important parts of RDD?</a:t>
            </a:r>
          </a:p>
          <a:p>
            <a:pPr algn="just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How does Shuffling happens in Spark?</a:t>
            </a:r>
          </a:p>
          <a:p>
            <a:pPr algn="just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Is it ok to perform shuffling in distributed manner ? Does it have any effect on latency?</a:t>
            </a:r>
          </a:p>
          <a:p>
            <a:pPr algn="just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How does Spark know which key to put on which machine?</a:t>
            </a:r>
          </a:p>
          <a:p>
            <a:pPr algn="just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Does all transformations are equal?</a:t>
            </a:r>
          </a:p>
          <a:p>
            <a:pPr algn="just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Which relational algebraic operations are narrow and wide?</a:t>
            </a:r>
          </a:p>
          <a:p>
            <a:pPr algn="just"/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09" y="252241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11779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Spark Scheduling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6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DAG representation of Page Rank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F7186-66F9-4A8A-BF6F-886ECF04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21" y="1497577"/>
            <a:ext cx="7611941" cy="46021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7D998A-6251-433C-8A67-95933BFC5549}"/>
              </a:ext>
            </a:extLst>
          </p:cNvPr>
          <p:cNvSpPr/>
          <p:nvPr/>
        </p:nvSpPr>
        <p:spPr>
          <a:xfrm>
            <a:off x="4159313" y="5834456"/>
            <a:ext cx="3385242" cy="765334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IN" sz="1800" dirty="0"/>
              <a:t>Spark supports two types of partitioning – hash and range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557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Functional Programming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1595021"/>
            <a:ext cx="72196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narrow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where each  partition of the parent RDD is used by at most one partition of the child RDD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Does not need a shuffle; pipeline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Shuffle: movement of data from one node to another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wide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where multiple child partitions may depend on it.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May need a shuffle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Copartition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technique to make sure that both inputs to a join are partitioned using same function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86B4576-4CB1-4C42-BDF4-4CC5A3F1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325" y="2071748"/>
            <a:ext cx="3231717" cy="21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75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Lineage and Optimizing Placement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5CA96FC-E072-4383-A20A-3D4AF598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600200"/>
            <a:ext cx="449108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sym typeface="Calibri" pitchFamily="34" charset="0"/>
              </a:rPr>
              <a:t>links &amp; ranks repeatedly joined</a:t>
            </a:r>
            <a:endParaRPr lang="en-IN" altLang="zh-CN" sz="2400" dirty="0">
              <a:solidFill>
                <a:srgbClr val="0070C0"/>
              </a:solidFill>
              <a:latin typeface="Calibri" pitchFamily="34" charset="0"/>
              <a:sym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sym typeface="Calibri" pitchFamily="34" charset="0"/>
              </a:rPr>
              <a:t>Can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sym typeface="Calibri" pitchFamily="34" charset="0"/>
              </a:rPr>
              <a:t>co­partition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sym typeface="Calibri" pitchFamily="34" charset="0"/>
              </a:rPr>
              <a:t> them (e.g.hash both on URL) to avoid shuffles</a:t>
            </a:r>
            <a:endParaRPr lang="en-IN" altLang="zh-CN" sz="2400" dirty="0">
              <a:solidFill>
                <a:srgbClr val="0070C0"/>
              </a:solidFill>
              <a:latin typeface="Calibri" pitchFamily="34" charset="0"/>
              <a:sym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zh-CN" sz="2400" dirty="0">
                <a:solidFill>
                  <a:srgbClr val="0070C0"/>
                </a:solidFill>
                <a:latin typeface="Calibri" pitchFamily="34" charset="0"/>
                <a:sym typeface="Calibri" pitchFamily="34" charset="0"/>
              </a:rPr>
              <a:t>Spark supports two types of partitioning: hash and range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E8D87-5239-4D02-B970-5EF8C470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48317"/>
            <a:ext cx="4414883" cy="24398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7BCFED-3D52-47E6-9232-6B9B49F102E7}"/>
              </a:ext>
            </a:extLst>
          </p:cNvPr>
          <p:cNvSpPr txBox="1">
            <a:spLocks/>
          </p:cNvSpPr>
          <p:nvPr/>
        </p:nvSpPr>
        <p:spPr>
          <a:xfrm>
            <a:off x="4953000" y="1600201"/>
            <a:ext cx="4414882" cy="4114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dirty="0"/>
              <a:t>lines = </a:t>
            </a:r>
            <a:r>
              <a:rPr lang="en-US" sz="1600" dirty="0" err="1"/>
              <a:t>textfile</a:t>
            </a:r>
            <a:r>
              <a:rPr lang="en-US" sz="1600" dirty="0"/>
              <a:t> (“</a:t>
            </a:r>
            <a:r>
              <a:rPr lang="en-US" sz="1600" dirty="0" err="1"/>
              <a:t>urls.txt</a:t>
            </a:r>
            <a:r>
              <a:rPr lang="en-US" sz="1600" dirty="0"/>
              <a:t>”))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links = </a:t>
            </a:r>
            <a:r>
              <a:rPr lang="en-US" sz="1600" dirty="0" err="1"/>
              <a:t>lines.map</a:t>
            </a:r>
            <a:r>
              <a:rPr lang="en-US" sz="1600" dirty="0"/>
              <a:t> (lambda </a:t>
            </a:r>
            <a:r>
              <a:rPr lang="en-US" sz="1600" dirty="0" err="1"/>
              <a:t>urls</a:t>
            </a:r>
            <a:r>
              <a:rPr lang="en-US" sz="1600" dirty="0"/>
              <a:t>:    </a:t>
            </a:r>
            <a:r>
              <a:rPr lang="en-US" sz="1600" dirty="0" err="1"/>
              <a:t>urls.split</a:t>
            </a:r>
            <a:r>
              <a:rPr lang="en-US" sz="1600" dirty="0"/>
              <a:t>()).</a:t>
            </a:r>
            <a:r>
              <a:rPr lang="en-US" sz="1600" dirty="0" err="1"/>
              <a:t>groupByKey</a:t>
            </a:r>
            <a:r>
              <a:rPr lang="en-US" sz="1600" dirty="0"/>
              <a:t>().cache()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ranks = </a:t>
            </a:r>
            <a:r>
              <a:rPr lang="en-US" sz="1600" dirty="0" err="1"/>
              <a:t>links.map</a:t>
            </a:r>
            <a:r>
              <a:rPr lang="en-US" sz="1600" dirty="0"/>
              <a:t>(lambda </a:t>
            </a:r>
            <a:r>
              <a:rPr lang="en-US" sz="1600" dirty="0" err="1"/>
              <a:t>url_neighbors</a:t>
            </a:r>
            <a:r>
              <a:rPr lang="en-US" sz="1600" dirty="0"/>
              <a:t>: (</a:t>
            </a:r>
            <a:r>
              <a:rPr lang="en-US" sz="1600" dirty="0" err="1"/>
              <a:t>url_neighbors</a:t>
            </a:r>
            <a:r>
              <a:rPr lang="en-US" sz="1600" dirty="0"/>
              <a:t>[0], 1.0))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 for iteration in range(MAXITER)): 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	</a:t>
            </a:r>
            <a:r>
              <a:rPr lang="en-US" sz="1600" dirty="0" err="1"/>
              <a:t>contribs</a:t>
            </a:r>
            <a:r>
              <a:rPr lang="en-US" sz="1600" dirty="0"/>
              <a:t> = </a:t>
            </a:r>
            <a:r>
              <a:rPr lang="en-US" sz="1600" dirty="0" err="1"/>
              <a:t>links.join</a:t>
            </a:r>
            <a:r>
              <a:rPr lang="en-US" sz="1600" dirty="0"/>
              <a:t>(ranks).</a:t>
            </a:r>
            <a:r>
              <a:rPr lang="en-US" sz="1600" dirty="0" err="1"/>
              <a:t>flatMap</a:t>
            </a:r>
            <a:r>
              <a:rPr lang="en-US" sz="1600" dirty="0"/>
              <a:t>( lambda </a:t>
            </a:r>
            <a:r>
              <a:rPr lang="en-US" sz="1600" dirty="0" err="1"/>
              <a:t>url_neighbors_rank</a:t>
            </a:r>
            <a:r>
              <a:rPr lang="en-US" sz="1600" dirty="0"/>
              <a:t>: </a:t>
            </a:r>
            <a:r>
              <a:rPr lang="en-US" sz="1600" dirty="0" err="1"/>
              <a:t>computeContribs</a:t>
            </a:r>
            <a:r>
              <a:rPr lang="en-US" sz="1600" dirty="0"/>
              <a:t> (</a:t>
            </a:r>
            <a:r>
              <a:rPr lang="en-US" sz="1600" dirty="0" err="1"/>
              <a:t>url_neighbors_rank</a:t>
            </a:r>
            <a:r>
              <a:rPr lang="en-US" sz="1600" dirty="0"/>
              <a:t>)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	ranks = </a:t>
            </a:r>
            <a:r>
              <a:rPr lang="en-US" sz="1600" dirty="0" err="1"/>
              <a:t>contribs.reduceByKey</a:t>
            </a:r>
            <a:r>
              <a:rPr lang="en-US" sz="1600" dirty="0"/>
              <a:t>(add).</a:t>
            </a:r>
            <a:r>
              <a:rPr lang="en-US" sz="1600" dirty="0" err="1"/>
              <a:t>mapValues</a:t>
            </a:r>
            <a:r>
              <a:rPr lang="en-US" sz="1600" dirty="0"/>
              <a:t>(lambda rank: rank * 0.85 + 0.15)</a:t>
            </a:r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544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Narrow and Wide Dependencies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9339DE-E145-4D32-9A62-5054E0FD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/>
              <a:t>Narrow Dependencies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99954345-3C33-4C43-B20F-DE0FDC639526}"/>
              </a:ext>
            </a:extLst>
          </p:cNvPr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Map</a:t>
            </a:r>
          </a:p>
          <a:p>
            <a:pPr marL="342900" indent="-342900"/>
            <a:r>
              <a:rPr lang="en-US" sz="2400" dirty="0" err="1">
                <a:solidFill>
                  <a:srgbClr val="0070C0"/>
                </a:solidFill>
              </a:rPr>
              <a:t>FlatMap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/>
            <a:r>
              <a:rPr lang="en-US" sz="2400" dirty="0" err="1">
                <a:solidFill>
                  <a:srgbClr val="0070C0"/>
                </a:solidFill>
              </a:rPr>
              <a:t>MapPartitions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Filter</a:t>
            </a: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Sample</a:t>
            </a: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Union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FE377A6-3EAE-481D-80B5-C8919A630772}"/>
              </a:ext>
            </a:extLst>
          </p:cNvPr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 </a:t>
            </a:r>
            <a:r>
              <a:rPr lang="en-US" dirty="0" err="1"/>
              <a:t>i</a:t>
            </a:r>
            <a:r>
              <a:rPr lang="en-US" dirty="0"/>
              <a:t> d e Dependencies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ABB8A1D9-3032-4E27-ACE0-DA1B6EC1DA75}"/>
              </a:ext>
            </a:extLst>
          </p:cNvPr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Intersection</a:t>
            </a: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Distinct</a:t>
            </a:r>
          </a:p>
          <a:p>
            <a:pPr marL="342900" indent="-342900"/>
            <a:r>
              <a:rPr lang="en-US" sz="2400" dirty="0" err="1">
                <a:solidFill>
                  <a:srgbClr val="0070C0"/>
                </a:solidFill>
              </a:rPr>
              <a:t>ReduceByKey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/>
            <a:r>
              <a:rPr lang="en-US" sz="2400" dirty="0" err="1">
                <a:solidFill>
                  <a:srgbClr val="0070C0"/>
                </a:solidFill>
              </a:rPr>
              <a:t>GroupByKey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Join</a:t>
            </a: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Cartesian</a:t>
            </a: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Repartition</a:t>
            </a: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Coalesce</a:t>
            </a:r>
          </a:p>
        </p:txBody>
      </p:sp>
    </p:spTree>
    <p:extLst>
      <p:ext uri="{BB962C8B-B14F-4D97-AF65-F5344CB8AC3E}">
        <p14:creationId xmlns:p14="http://schemas.microsoft.com/office/powerpoint/2010/main" val="1409567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Scheduling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9" name="Picture 4" descr="http://datastrophic.io/content/images/2016/03/Making-Stages-from-DAG--2-.png">
            <a:extLst>
              <a:ext uri="{FF2B5EF4-FFF2-40B4-BE49-F238E27FC236}">
                <a16:creationId xmlns:a16="http://schemas.microsoft.com/office/drawing/2014/main" id="{379C01BF-A968-4A68-A194-303B2D8BC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1690859"/>
            <a:ext cx="8239125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Callout 1 8">
            <a:extLst>
              <a:ext uri="{FF2B5EF4-FFF2-40B4-BE49-F238E27FC236}">
                <a16:creationId xmlns:a16="http://schemas.microsoft.com/office/drawing/2014/main" id="{5FB3EA83-8325-4D51-B545-2332D40F0DED}"/>
              </a:ext>
            </a:extLst>
          </p:cNvPr>
          <p:cNvSpPr/>
          <p:nvPr/>
        </p:nvSpPr>
        <p:spPr>
          <a:xfrm>
            <a:off x="5542721" y="1088305"/>
            <a:ext cx="3505200" cy="1326572"/>
          </a:xfrm>
          <a:prstGeom prst="borderCallout1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Breakup DAG into stages at shuffle boundaries. Within stage computation is local</a:t>
            </a:r>
          </a:p>
        </p:txBody>
      </p:sp>
    </p:spTree>
    <p:extLst>
      <p:ext uri="{BB962C8B-B14F-4D97-AF65-F5344CB8AC3E}">
        <p14:creationId xmlns:p14="http://schemas.microsoft.com/office/powerpoint/2010/main" val="2549602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Task Assignment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D8E6663-7DE3-4D4B-BC5F-36D6E1016CA1}"/>
              </a:ext>
            </a:extLst>
          </p:cNvPr>
          <p:cNvSpPr txBox="1">
            <a:spLocks/>
          </p:cNvSpPr>
          <p:nvPr/>
        </p:nvSpPr>
        <p:spPr>
          <a:xfrm>
            <a:off x="464344" y="1770503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scheduler assigns tasks to machines based on data locality using delay scheduling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if a task needs to process a partition that is available 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memory on a node, then send it to that 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otherwise, a task processes a partition for which the  containing RDD  provides preferred locations (e.g., an HDFS file), then send it to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09EAEF-D56A-4487-B70B-E1109282C305}"/>
              </a:ext>
            </a:extLst>
          </p:cNvPr>
          <p:cNvGrpSpPr/>
          <p:nvPr/>
        </p:nvGrpSpPr>
        <p:grpSpPr>
          <a:xfrm>
            <a:off x="4502944" y="1567607"/>
            <a:ext cx="5121363" cy="3204812"/>
            <a:chOff x="3259082" y="2018851"/>
            <a:chExt cx="5656318" cy="3924749"/>
          </a:xfrm>
        </p:grpSpPr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44E2EE26-CF2C-4624-8D27-8A22CA2C66F5}"/>
                </a:ext>
              </a:extLst>
            </p:cNvPr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2D847522-715A-4EC3-95F2-7124DFBD0698}"/>
                </a:ext>
              </a:extLst>
            </p:cNvPr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B4A157D0-5D3B-4ADD-8828-72EBCD899F7A}"/>
                </a:ext>
              </a:extLst>
            </p:cNvPr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69D20676-9778-4F45-8F15-E7281A645E6E}"/>
                </a:ext>
              </a:extLst>
            </p:cNvPr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5" name="Rounded Rectangle 9">
              <a:extLst>
                <a:ext uri="{FF2B5EF4-FFF2-40B4-BE49-F238E27FC236}">
                  <a16:creationId xmlns:a16="http://schemas.microsoft.com/office/drawing/2014/main" id="{6229DA75-9D86-4E6A-B825-A96A4D60D434}"/>
                </a:ext>
              </a:extLst>
            </p:cNvPr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7BE19937-E737-45D2-B51F-ABE3563E12BF}"/>
                </a:ext>
              </a:extLst>
            </p:cNvPr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1">
              <a:extLst>
                <a:ext uri="{FF2B5EF4-FFF2-40B4-BE49-F238E27FC236}">
                  <a16:creationId xmlns:a16="http://schemas.microsoft.com/office/drawing/2014/main" id="{C05672D4-91DC-410A-9F26-78F1CAAFFE41}"/>
                </a:ext>
              </a:extLst>
            </p:cNvPr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2">
              <a:extLst>
                <a:ext uri="{FF2B5EF4-FFF2-40B4-BE49-F238E27FC236}">
                  <a16:creationId xmlns:a16="http://schemas.microsoft.com/office/drawing/2014/main" id="{12CDA862-E068-4CDB-B50D-FE9669741BDA}"/>
                </a:ext>
              </a:extLst>
            </p:cNvPr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3">
              <a:extLst>
                <a:ext uri="{FF2B5EF4-FFF2-40B4-BE49-F238E27FC236}">
                  <a16:creationId xmlns:a16="http://schemas.microsoft.com/office/drawing/2014/main" id="{D28B3475-73E4-4936-A139-C7501DEF187A}"/>
                </a:ext>
              </a:extLst>
            </p:cNvPr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4">
              <a:extLst>
                <a:ext uri="{FF2B5EF4-FFF2-40B4-BE49-F238E27FC236}">
                  <a16:creationId xmlns:a16="http://schemas.microsoft.com/office/drawing/2014/main" id="{B28CE185-2A9C-4EDE-AA61-F254E0A158EC}"/>
                </a:ext>
              </a:extLst>
            </p:cNvPr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15">
              <a:extLst>
                <a:ext uri="{FF2B5EF4-FFF2-40B4-BE49-F238E27FC236}">
                  <a16:creationId xmlns:a16="http://schemas.microsoft.com/office/drawing/2014/main" id="{86CB6531-F963-4D23-A453-4A202687DC32}"/>
                </a:ext>
              </a:extLst>
            </p:cNvPr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16">
              <a:extLst>
                <a:ext uri="{FF2B5EF4-FFF2-40B4-BE49-F238E27FC236}">
                  <a16:creationId xmlns:a16="http://schemas.microsoft.com/office/drawing/2014/main" id="{92B45568-3B19-42AA-9332-0542DE9EEF2D}"/>
                </a:ext>
              </a:extLst>
            </p:cNvPr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17">
              <a:extLst>
                <a:ext uri="{FF2B5EF4-FFF2-40B4-BE49-F238E27FC236}">
                  <a16:creationId xmlns:a16="http://schemas.microsoft.com/office/drawing/2014/main" id="{C6474C99-BAE6-4B00-9C32-FE11C0085C16}"/>
                </a:ext>
              </a:extLst>
            </p:cNvPr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5" name="Rounded Rectangle 18">
              <a:extLst>
                <a:ext uri="{FF2B5EF4-FFF2-40B4-BE49-F238E27FC236}">
                  <a16:creationId xmlns:a16="http://schemas.microsoft.com/office/drawing/2014/main" id="{A6B05ED0-93EA-494F-948E-61E744086CE2}"/>
                </a:ext>
              </a:extLst>
            </p:cNvPr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19">
              <a:extLst>
                <a:ext uri="{FF2B5EF4-FFF2-40B4-BE49-F238E27FC236}">
                  <a16:creationId xmlns:a16="http://schemas.microsoft.com/office/drawing/2014/main" id="{4648EE75-D24C-46CC-8BDE-E55F2E872DDC}"/>
                </a:ext>
              </a:extLst>
            </p:cNvPr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437A9368-0998-4591-A197-48A324130343}"/>
                </a:ext>
              </a:extLst>
            </p:cNvPr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1">
              <a:extLst>
                <a:ext uri="{FF2B5EF4-FFF2-40B4-BE49-F238E27FC236}">
                  <a16:creationId xmlns:a16="http://schemas.microsoft.com/office/drawing/2014/main" id="{F9ACECC4-B1D4-4043-BD1A-67E4E27BE903}"/>
                </a:ext>
              </a:extLst>
            </p:cNvPr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2">
              <a:extLst>
                <a:ext uri="{FF2B5EF4-FFF2-40B4-BE49-F238E27FC236}">
                  <a16:creationId xmlns:a16="http://schemas.microsoft.com/office/drawing/2014/main" id="{1CD88FB4-5550-411E-98BD-C53A8E1B1F1F}"/>
                </a:ext>
              </a:extLst>
            </p:cNvPr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3">
              <a:extLst>
                <a:ext uri="{FF2B5EF4-FFF2-40B4-BE49-F238E27FC236}">
                  <a16:creationId xmlns:a16="http://schemas.microsoft.com/office/drawing/2014/main" id="{188A66F2-9D7A-48F9-8888-9CA886587DFB}"/>
                </a:ext>
              </a:extLst>
            </p:cNvPr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23B195EE-0D85-49BF-896E-897BD2841006}"/>
                </a:ext>
              </a:extLst>
            </p:cNvPr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25">
              <a:extLst>
                <a:ext uri="{FF2B5EF4-FFF2-40B4-BE49-F238E27FC236}">
                  <a16:creationId xmlns:a16="http://schemas.microsoft.com/office/drawing/2014/main" id="{F2E1A50A-691E-403E-BD17-4689B59EE420}"/>
                </a:ext>
              </a:extLst>
            </p:cNvPr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26">
              <a:extLst>
                <a:ext uri="{FF2B5EF4-FFF2-40B4-BE49-F238E27FC236}">
                  <a16:creationId xmlns:a16="http://schemas.microsoft.com/office/drawing/2014/main" id="{3902019C-1AF7-453A-B92B-561B1D5C2EAD}"/>
                </a:ext>
              </a:extLst>
            </p:cNvPr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4" name="Rounded Rectangle 27">
              <a:extLst>
                <a:ext uri="{FF2B5EF4-FFF2-40B4-BE49-F238E27FC236}">
                  <a16:creationId xmlns:a16="http://schemas.microsoft.com/office/drawing/2014/main" id="{B6A5E4FF-AEEC-4B2F-AAB7-6DBFECA07128}"/>
                </a:ext>
              </a:extLst>
            </p:cNvPr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5" name="Rounded Rectangle 28">
              <a:extLst>
                <a:ext uri="{FF2B5EF4-FFF2-40B4-BE49-F238E27FC236}">
                  <a16:creationId xmlns:a16="http://schemas.microsoft.com/office/drawing/2014/main" id="{F8EE7E1C-9169-4E61-AFDE-6CE06D728975}"/>
                </a:ext>
              </a:extLst>
            </p:cNvPr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6" name="Rounded Rectangle 29">
              <a:extLst>
                <a:ext uri="{FF2B5EF4-FFF2-40B4-BE49-F238E27FC236}">
                  <a16:creationId xmlns:a16="http://schemas.microsoft.com/office/drawing/2014/main" id="{DEDB3771-72BC-4F66-837F-10EF27DC6618}"/>
                </a:ext>
              </a:extLst>
            </p:cNvPr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FD185F95-C1B8-4B2E-8D36-316BD01250B0}"/>
                </a:ext>
              </a:extLst>
            </p:cNvPr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FEC8F5F-1B95-4539-A2E9-ED65844512D6}"/>
                </a:ext>
              </a:extLst>
            </p:cNvPr>
            <p:cNvCxnSpPr>
              <a:stCxn id="31" idx="3"/>
              <a:endCxn id="35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84E38E-B071-463F-83CB-E29E910CF17E}"/>
                </a:ext>
              </a:extLst>
            </p:cNvPr>
            <p:cNvCxnSpPr>
              <a:stCxn id="32" idx="3"/>
              <a:endCxn id="36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BE44C72-9862-4FE5-8ADA-4383113DEB9D}"/>
                </a:ext>
              </a:extLst>
            </p:cNvPr>
            <p:cNvCxnSpPr>
              <a:stCxn id="33" idx="3"/>
              <a:endCxn id="37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7B3D27A-9E1A-4EE6-B7AD-8A770E5BABC2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E1DBFA-DD7D-48FE-838C-ABB0A40477B2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B12A809-1545-432E-AEDE-26C097781DFF}"/>
                </a:ext>
              </a:extLst>
            </p:cNvPr>
            <p:cNvCxnSpPr>
              <a:stCxn id="16" idx="3"/>
              <a:endCxn id="23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42A42E8-8449-4F28-BCBB-C14F5A66DC2F}"/>
                </a:ext>
              </a:extLst>
            </p:cNvPr>
            <p:cNvCxnSpPr>
              <a:stCxn id="21" idx="3"/>
              <a:endCxn id="35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EFD148B-AC6F-4DD1-A2B5-FBABB9BE732E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EA6D1EC-AA3F-40F5-B136-58578EAF4E57}"/>
                </a:ext>
              </a:extLst>
            </p:cNvPr>
            <p:cNvCxnSpPr>
              <a:stCxn id="24" idx="3"/>
              <a:endCxn id="35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B174C8F-C6FC-4745-8839-A245A18999D2}"/>
                </a:ext>
              </a:extLst>
            </p:cNvPr>
            <p:cNvCxnSpPr>
              <a:stCxn id="15" idx="3"/>
              <a:endCxn id="2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2B1784-4099-4243-9B67-8C89A5AB92E8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9515C42-9779-4A3E-8E96-0070912BF01F}"/>
                </a:ext>
              </a:extLst>
            </p:cNvPr>
            <p:cNvCxnSpPr>
              <a:stCxn id="19" idx="3"/>
              <a:endCxn id="25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28817EC-8B65-488D-9BAE-20113530E11D}"/>
                </a:ext>
              </a:extLst>
            </p:cNvPr>
            <p:cNvCxnSpPr>
              <a:stCxn id="21" idx="3"/>
              <a:endCxn id="36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1C6CA14-2448-4FBF-B5CA-EDC649BE870F}"/>
                </a:ext>
              </a:extLst>
            </p:cNvPr>
            <p:cNvCxnSpPr>
              <a:stCxn id="23" idx="3"/>
              <a:endCxn id="36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60D2A9-DF48-48CD-A276-88232604136D}"/>
                </a:ext>
              </a:extLst>
            </p:cNvPr>
            <p:cNvCxnSpPr>
              <a:stCxn id="24" idx="3"/>
              <a:endCxn id="36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DF05DC-D136-466F-97D7-955B2D05CBD8}"/>
                </a:ext>
              </a:extLst>
            </p:cNvPr>
            <p:cNvCxnSpPr>
              <a:stCxn id="25" idx="3"/>
              <a:endCxn id="36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321E891-D90B-44B5-8F5B-CD81D17CCB6A}"/>
                </a:ext>
              </a:extLst>
            </p:cNvPr>
            <p:cNvCxnSpPr>
              <a:stCxn id="23" idx="3"/>
              <a:endCxn id="35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C6A659C-7A58-4B8E-87A0-858F6F550197}"/>
                </a:ext>
              </a:extLst>
            </p:cNvPr>
            <p:cNvCxnSpPr>
              <a:stCxn id="28" idx="3"/>
              <a:endCxn id="33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E1880F9-58D9-4913-A7A3-C18EAA7C71A0}"/>
                </a:ext>
              </a:extLst>
            </p:cNvPr>
            <p:cNvCxnSpPr>
              <a:stCxn id="28" idx="3"/>
              <a:endCxn id="31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72CEB7-80C5-4F6A-AE7E-F95BC5A78ED1}"/>
                </a:ext>
              </a:extLst>
            </p:cNvPr>
            <p:cNvCxnSpPr>
              <a:stCxn id="29" idx="3"/>
              <a:endCxn id="32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239D8F-0312-42C0-9121-3EA06401CD1B}"/>
                </a:ext>
              </a:extLst>
            </p:cNvPr>
            <p:cNvCxnSpPr>
              <a:stCxn id="27" idx="3"/>
              <a:endCxn id="33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4E70E08-2C73-47CE-9303-F470410E08EB}"/>
                </a:ext>
              </a:extLst>
            </p:cNvPr>
            <p:cNvCxnSpPr>
              <a:stCxn id="25" idx="3"/>
              <a:endCxn id="35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3023B09-C7A5-4592-A550-9A4BA1CD5D12}"/>
                </a:ext>
              </a:extLst>
            </p:cNvPr>
            <p:cNvCxnSpPr>
              <a:stCxn id="21" idx="3"/>
              <a:endCxn id="37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1961E4F-5AA8-49C4-9E05-FB8F2BC72105}"/>
                </a:ext>
              </a:extLst>
            </p:cNvPr>
            <p:cNvCxnSpPr>
              <a:stCxn id="23" idx="3"/>
              <a:endCxn id="37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516EBBD-025B-4331-B23A-441954FD6E59}"/>
                </a:ext>
              </a:extLst>
            </p:cNvPr>
            <p:cNvCxnSpPr>
              <a:stCxn id="24" idx="3"/>
              <a:endCxn id="37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DBF6FE-490B-4F77-AE17-53032B75BA0A}"/>
                </a:ext>
              </a:extLst>
            </p:cNvPr>
            <p:cNvCxnSpPr>
              <a:stCxn id="25" idx="3"/>
              <a:endCxn id="37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044981-4CD7-4B29-9074-C06896458521}"/>
                </a:ext>
              </a:extLst>
            </p:cNvPr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E8C056-F5DA-482B-BD16-C34CE0C6F051}"/>
                </a:ext>
              </a:extLst>
            </p:cNvPr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81218D-CBB4-4D71-80A1-33A35861EE74}"/>
                </a:ext>
              </a:extLst>
            </p:cNvPr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C8C1B28-41CA-4E6D-83E1-B8AAAA117440}"/>
                </a:ext>
              </a:extLst>
            </p:cNvPr>
            <p:cNvCxnSpPr>
              <a:stCxn id="29" idx="3"/>
              <a:endCxn id="31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5D367A7-DCF3-487F-AA09-4E61C2937F8C}"/>
                </a:ext>
              </a:extLst>
            </p:cNvPr>
            <p:cNvCxnSpPr>
              <a:stCxn id="27" idx="3"/>
              <a:endCxn id="32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9" name="Rounded Rectangle 62">
              <a:extLst>
                <a:ext uri="{FF2B5EF4-FFF2-40B4-BE49-F238E27FC236}">
                  <a16:creationId xmlns:a16="http://schemas.microsoft.com/office/drawing/2014/main" id="{0FD03437-1105-4224-AAAD-540B526D8EC6}"/>
                </a:ext>
              </a:extLst>
            </p:cNvPr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0" name="Rounded Rectangle 63">
              <a:extLst>
                <a:ext uri="{FF2B5EF4-FFF2-40B4-BE49-F238E27FC236}">
                  <a16:creationId xmlns:a16="http://schemas.microsoft.com/office/drawing/2014/main" id="{5A80B0FF-40A6-4F2C-858C-EF38F076C1C5}"/>
                </a:ext>
              </a:extLst>
            </p:cNvPr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1" name="Rounded Rectangle 64">
              <a:extLst>
                <a:ext uri="{FF2B5EF4-FFF2-40B4-BE49-F238E27FC236}">
                  <a16:creationId xmlns:a16="http://schemas.microsoft.com/office/drawing/2014/main" id="{CD8C0C42-C870-4399-8CEF-3E07023E7B3D}"/>
                </a:ext>
              </a:extLst>
            </p:cNvPr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1222C-4771-481C-A1EF-98E6D1A96762}"/>
                </a:ext>
              </a:extLst>
            </p:cNvPr>
            <p:cNvCxnSpPr>
              <a:stCxn id="70" idx="3"/>
              <a:endCxn id="1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8B8EE97-DB46-444F-9818-BBBC779DB89C}"/>
                </a:ext>
              </a:extLst>
            </p:cNvPr>
            <p:cNvCxnSpPr>
              <a:stCxn id="71" idx="3"/>
              <a:endCxn id="1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C4B3663-9E17-4EEE-A203-0A67EC02312E}"/>
                </a:ext>
              </a:extLst>
            </p:cNvPr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F7D0780-399B-4027-841B-EC2F25B2B183}"/>
                </a:ext>
              </a:extLst>
            </p:cNvPr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0A85348-32E2-427E-8D5E-2848AA31B6B4}"/>
                </a:ext>
              </a:extLst>
            </p:cNvPr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D7EFBF-3539-4903-B251-2327A627BEBC}"/>
                </a:ext>
              </a:extLst>
            </p:cNvPr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F908473-4A94-4681-B157-29167DA412E9}"/>
                </a:ext>
              </a:extLst>
            </p:cNvPr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B1529D9-6598-43ED-A27F-7CCCD0B4B620}"/>
                </a:ext>
              </a:extLst>
            </p:cNvPr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A2162F-4F7C-4277-80D6-38AABA10D0B7}"/>
                </a:ext>
              </a:extLst>
            </p:cNvPr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A025A7-4608-4EE8-93A0-17DA4F54D3A0}"/>
                </a:ext>
              </a:extLst>
            </p:cNvPr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1D8B8F8-3C3A-4DB2-AC10-4FFB10E9913D}"/>
                </a:ext>
              </a:extLst>
            </p:cNvPr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7FA43FE-2C14-43D5-9015-DD3954498A55}"/>
                </a:ext>
              </a:extLst>
            </p:cNvPr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C04130-5CDF-453A-8A93-9BF92032F378}"/>
                </a:ext>
              </a:extLst>
            </p:cNvPr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38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368968"/>
            <a:ext cx="10636921" cy="1100068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What is Lineage Graph?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09" y="25224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95E0FC-FA5C-4B41-95EE-7487FDDA5499}"/>
              </a:ext>
            </a:extLst>
          </p:cNvPr>
          <p:cNvSpPr/>
          <p:nvPr/>
        </p:nvSpPr>
        <p:spPr>
          <a:xfrm>
            <a:off x="146695" y="1456339"/>
            <a:ext cx="9301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of computations on RDD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5C91D-8798-4CF6-8F99-4339F4ECF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" y="3090034"/>
            <a:ext cx="5307641" cy="2621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E94EC2-B22F-4128-A688-185B252C0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264" y="2581646"/>
            <a:ext cx="3438580" cy="357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9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368968"/>
            <a:ext cx="10636921" cy="1100068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How RDDs are represented?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09" y="252241"/>
            <a:ext cx="933598" cy="139896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3FA005-564D-43E2-8F89-A1B515580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4582" y="2262942"/>
            <a:ext cx="3116220" cy="3104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2CAED-AAB9-458B-94F3-81F902B7D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910" y="2262942"/>
            <a:ext cx="2494516" cy="30405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267C02-D09A-4EEF-970F-D9785CC89F20}"/>
              </a:ext>
            </a:extLst>
          </p:cNvPr>
          <p:cNvSpPr/>
          <p:nvPr/>
        </p:nvSpPr>
        <p:spPr>
          <a:xfrm>
            <a:off x="8167582" y="3035201"/>
            <a:ext cx="230383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ndencies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398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368968"/>
            <a:ext cx="10636921" cy="1100068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How does shuffling happens in Spark?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09" y="252241"/>
            <a:ext cx="933598" cy="1398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75220-C92B-4E4D-BDB9-5E2DDACD9952}"/>
              </a:ext>
            </a:extLst>
          </p:cNvPr>
          <p:cNvSpPr txBox="1"/>
          <p:nvPr/>
        </p:nvSpPr>
        <p:spPr>
          <a:xfrm>
            <a:off x="393114" y="1651204"/>
            <a:ext cx="8753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To do </a:t>
            </a:r>
            <a:r>
              <a:rPr lang="en-IN" sz="2200" dirty="0" err="1"/>
              <a:t>groupbykey</a:t>
            </a:r>
            <a:r>
              <a:rPr lang="en-IN" sz="2200" dirty="0"/>
              <a:t> in a RDD, needs to move data from one node to another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FD945-2D3F-4626-A229-42A444490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85" y="2416664"/>
            <a:ext cx="11235760" cy="18902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F93106-6EB5-4A5F-A57C-A4733CE958E6}"/>
              </a:ext>
            </a:extLst>
          </p:cNvPr>
          <p:cNvSpPr/>
          <p:nvPr/>
        </p:nvSpPr>
        <p:spPr>
          <a:xfrm>
            <a:off x="535885" y="4745131"/>
            <a:ext cx="745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Major hit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32695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368968"/>
            <a:ext cx="10636921" cy="1100068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How does shuffling happens in Spark?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09" y="252241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8D5F2C-3D2E-4971-BD27-DE68ADC32FBF}"/>
              </a:ext>
            </a:extLst>
          </p:cNvPr>
          <p:cNvSpPr/>
          <p:nvPr/>
        </p:nvSpPr>
        <p:spPr>
          <a:xfrm>
            <a:off x="239549" y="1462345"/>
            <a:ext cx="1030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many trips and how much money was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spent by each individual customer over the course o</a:t>
            </a:r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the month?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A08A567-2E8C-4911-9208-BB4A8A972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427"/>
              </p:ext>
            </p:extLst>
          </p:nvPr>
        </p:nvGraphicFramePr>
        <p:xfrm>
          <a:off x="393116" y="2684943"/>
          <a:ext cx="45473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791">
                  <a:extLst>
                    <a:ext uri="{9D8B030D-6E8A-4147-A177-3AD203B41FA5}">
                      <a16:colId xmlns:a16="http://schemas.microsoft.com/office/drawing/2014/main" val="3925480390"/>
                    </a:ext>
                  </a:extLst>
                </a:gridCol>
                <a:gridCol w="1515791">
                  <a:extLst>
                    <a:ext uri="{9D8B030D-6E8A-4147-A177-3AD203B41FA5}">
                      <a16:colId xmlns:a16="http://schemas.microsoft.com/office/drawing/2014/main" val="3448800386"/>
                    </a:ext>
                  </a:extLst>
                </a:gridCol>
                <a:gridCol w="1515791">
                  <a:extLst>
                    <a:ext uri="{9D8B030D-6E8A-4147-A177-3AD203B41FA5}">
                      <a16:colId xmlns:a16="http://schemas.microsoft.com/office/drawing/2014/main" val="38231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8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3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Zurich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3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1241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E2A0E5E-C9AE-456F-9B04-C1107BE7A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57" y="2562412"/>
            <a:ext cx="6191250" cy="27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5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368968"/>
            <a:ext cx="10636921" cy="1100068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How does shuffling happens in Spark?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09" y="252241"/>
            <a:ext cx="933598" cy="1398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C62C55-56EF-4FA9-B2C8-A23B5FF95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45" y="1918004"/>
            <a:ext cx="10097525" cy="39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5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Why Shuffling is Bad?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IN 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5A005-7121-45C6-A7B1-05A56D2A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61" y="1868853"/>
            <a:ext cx="7569064" cy="40963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CF5DF6-89EF-4CDE-A018-60E560433CFA}"/>
              </a:ext>
            </a:extLst>
          </p:cNvPr>
          <p:cNvSpPr/>
          <p:nvPr/>
        </p:nvSpPr>
        <p:spPr>
          <a:xfrm>
            <a:off x="8842492" y="3429000"/>
            <a:ext cx="2750625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data over the </a:t>
            </a:r>
          </a:p>
          <a:p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is bad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519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does spark know which key to put on each machine?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IN SPARK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4E8695-EF49-425B-8E19-BDF92486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30" y="1734377"/>
            <a:ext cx="9131370" cy="44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5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1087</Words>
  <Application>Microsoft Office PowerPoint</Application>
  <PresentationFormat>Widescreen</PresentationFormat>
  <Paragraphs>199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Office Theme</vt:lpstr>
      <vt:lpstr>PowerPoint Presentation</vt:lpstr>
      <vt:lpstr>How much we understood?</vt:lpstr>
      <vt:lpstr>What is Lineage Graph?</vt:lpstr>
      <vt:lpstr>How RDDs are represented?</vt:lpstr>
      <vt:lpstr>How does shuffling happens in Spark?</vt:lpstr>
      <vt:lpstr>How does shuffling happens in Spark?</vt:lpstr>
      <vt:lpstr>How does shuffling happens in Spark?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34</cp:revision>
  <dcterms:created xsi:type="dcterms:W3CDTF">2020-09-24T04:20:11Z</dcterms:created>
  <dcterms:modified xsi:type="dcterms:W3CDTF">2020-09-25T06:23:16Z</dcterms:modified>
</cp:coreProperties>
</file>