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024" r:id="rId2"/>
    <p:sldId id="428" r:id="rId3"/>
    <p:sldId id="974" r:id="rId4"/>
    <p:sldId id="1016" r:id="rId5"/>
    <p:sldId id="1015" r:id="rId6"/>
    <p:sldId id="975" r:id="rId7"/>
    <p:sldId id="1017" r:id="rId8"/>
    <p:sldId id="1019" r:id="rId9"/>
    <p:sldId id="1020" r:id="rId10"/>
    <p:sldId id="960" r:id="rId11"/>
    <p:sldId id="961" r:id="rId12"/>
    <p:sldId id="10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6T06:48:23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 1860 0,'-25'4763'281,"25"-4540"-281,0 25 16,0-99-16,0-25 15,0 0 1,0-25-16,0-24 16,0-26-16,0 1 15,0-1-15,-25-73 110,0-100-110,0-75 15,-24-74-15</inkml:trace>
  <inkml:trace contextRef="#ctx0" brushRef="#br0" timeOffset="1810.03">992 1910 0,'25'0'47,"0"0"-32,0-25-15,24 0 16,50-24-16,100 49 16,272-25-16,75 0 15,198 25-15,0 0 16,0 0-16,-272 0 16,-125 0-16,-149 0 15,-74 0-15,-99 0 16,0 0-1,0 25 95,-25 25-95,0-1-15,0 50 16,25 75-16,-1 0 16,51 49-16,-1 75 15,-24-26-15,-25 26 16,24 74-16,26 99 16,-75-148-16,0 99 15,24-75-15,-24-25 16,50-24-16,24 24 15,-49-24-15,0-100 16,0 26 0,24 49-16,-24-25 15,0-25-15,0-25 0,-25 1 16,0-26 0,0 26-16,0-100 15,0 0-15,0-24 0,0-51 16,0 51-1,0-50-15,0-1 94,0 1-78,-75-25-16,-73 0 15,-125 0-15,-25 0 16,-99 0-16,-148 0 16,-1 0-16,25-74 15,74-25-15,75 74 16,50 0-16,49-49 16,75 74-16,24 0 15,100 0 1,-1 0-16,50 0 15,-24 0 1,-1 0-16,1 0 16,-51 0-16,26 0 15,24-25-15,1 25 16,-1-25-16,25 25 16,0-50 77,25-24-77,0 24 0,-24 26-16,24-76 15,0 51-15,-50-75 16,25 99-16,0-25 15,25 26-15,0-1 16,0-25-16,-24 0 16,24 26-1,0-26-15,-25 25 16,25 0-16,0-49 16,-25 0-16,0-1 15,25 1-15,-49-1 16,-1 1-16</inkml:trace>
  <inkml:trace contextRef="#ctx0" brushRef="#br0" timeOffset="2665.68">2009 3200 0,'124'0'79,"124"0"-79,75 0 15,-1 0-15,-123 0 16,-1 0-16,-49 0 15,-75 0-15,-49 0 16,0 0-16,0 0 47,0 0-31,49 0-1,0 0 1,-24 0-16,0 0 15,-26 0-15</inkml:trace>
  <inkml:trace contextRef="#ctx0" brushRef="#br0" timeOffset="3490.69">2307 4093 0,'25'-25'109,"148"25"-109,51 0 16,48-74-16,26 49 15,-25 25-15,0 0 16,-50 0-16,-124 0 16,-24 0-16,-51 0 156</inkml:trace>
  <inkml:trace contextRef="#ctx0" brushRef="#br0" timeOffset="4289.81">2555 4812 0,'74'0'78,"50"0"-78,0 0 16,75 0-16,-26 0 15,26 0-15,-26 0 16,26 0-16,-50 0 15,-25 0-15,-25 0 16,-49 0-16,-1 0 16,1 0-16,-25 0 15,49 0-15,0 0 16,1 0-16,24 0 16,-49 0-1,24 0-15,1 0 16</inkml:trace>
  <inkml:trace contextRef="#ctx0" brushRef="#br0" timeOffset="5027.42">2505 5904 0,'149'-25'62,"99"25"-62,50 0 16,-25 0-16,-50 0 16,-25 0-16,-49 0 15,-50 0-15,-49 0 16,-25 0-16,24 0 15,-24 0-15,25 0 32,-25 0-1,24 0 16</inkml:trace>
  <inkml:trace contextRef="#ctx0" brushRef="#br0" timeOffset="5722.79">2480 7144 0,'25'-25'63,"99"25"-63,100 0 16,123 0-16,0 0 15,-24 0-15,49 0 16,-75 0-16,-74 0 15,-24 0-15,-100 0 16,-24 0-16</inkml:trace>
  <inkml:trace contextRef="#ctx0" brushRef="#br0" timeOffset="6394.89">2431 7739 0,'0'25'15,"25"-25"-15,49 0 16,25 0-16,25 0 16,50 0-1,24 0-15,26 0 16,48 0-16,-48 0 15,49 0-15,-25 0 16,-75 0-16,1 0 16,-100 0-16,1 0 15,-26 0-15,-24 0 16</inkml:trace>
  <inkml:trace contextRef="#ctx0" brushRef="#br0" timeOffset="8026.37">4316 3026 0,'25'0'110,"-25"25"-95,0 49 1,0-49 0,0 25-16,0-25 15,0 24-15,0-24 16,25 0 0,-1 0-16,1-25 15,0 0 1,25 0-16,-26 0 15,26 0 1,-50-25 0,0 0-16,0 0 15,0 0 1,25-24-16,-25 98 156,0-24-140,25 0-16,-25 25 15,24-50-15,-24 24 16,25-24 31,0 0-31,25 0-16</inkml:trace>
  <inkml:trace contextRef="#ctx0" brushRef="#br0" timeOffset="8818.94">4911 3051 0,'25'-25'31,"0"25"-16,0 0 17,0 0-17,-25 25 1,24-25-16,-24 25 16,0 0-16,0-1 15,0 26 1,0-25-1,0 24 1,0 1-16,0-25 16,0 24-1,0-24 1,0 0 0,-24-50 30,24 0-30,0-24-16,0-1 16,0 25-16,0-24 15,0 24-15,0 0 16,0 0-16,0 1 16,0-1-16,24 25 15,1-25 1,0 25-1,-25-25-15,25 0 16</inkml:trace>
  <inkml:trace contextRef="#ctx0" brushRef="#br0" timeOffset="9522.6">5531 2580 0,'-24'49'62,"24"-24"-46,0 25-16,-25 49 15,25-25-15,-25 75 16,0 0-16,25-25 16,-49 25-16,49-75 15,0 25-15,0-49 16,0-25-16,0 0 16</inkml:trace>
  <inkml:trace contextRef="#ctx0" brushRef="#br0" timeOffset="15146.74">1612 3101 0,'25'0'63,"0"24"-48,0-24 1,-25 25 0,25-25-1,-25 25-15,24 0 32,26-25 46,24 0-47,-74-25-31,25-25 16,25 1-16,-25 24 15,-1-25-15,1 1 16,0 24-16,0-49 15,0 49 1,-1 25-16,-24-25 16,25 0-1</inkml:trace>
  <inkml:trace contextRef="#ctx0" brushRef="#br0" timeOffset="16674.97">1612 4217 0,'0'-25'140,"25"25"-124,0 0 15,25 0-15,-1-25-16,-24 0 16,0 1-16,24-26 15,1 0-15,-25 26 16,49-76-16,-49 26 15,0 49-15,24-49 16,-24 24-16,0 50 16,0-50-16</inkml:trace>
  <inkml:trace contextRef="#ctx0" brushRef="#br0" timeOffset="17602.47">1836 4738 0,'49'0'93,"1"24"-77,-25 26-16,-1 0 31,1-50 1,0 0-17,25 0-15,-1 0 16,-24-25-16,0 0 15,24-49-15,-24 24 16,25 25-16,-25-24 16,-1 24-16,1 0 15,0-25 1,0 26 0,0-1-1,-1 25 16,-24-25 126</inkml:trace>
  <inkml:trace contextRef="#ctx0" brushRef="#br0" timeOffset="18954">2034 5705 0,'25'0'47,"-25"25"-32,0 24 1,0 1-16,25-25 16,-25 0-1,24 24 1,1-24 31,25-25-32,-1 0-15,1-25 16,-25 1-16,24-26 16,-24 25-16,0 0 15,0-24-15,0 24 16,-1 0-16,1-25 15,0 50 1,0-24 78,0-26-63,-1 25-15,1 0 93</inkml:trace>
  <inkml:trace contextRef="#ctx0" brushRef="#br0" timeOffset="54242.98">9153 1389 0,'-25'0'16,"-24"0"-16,24 0 16,0 0-16,-25 0 15,-24 0-15,-1 0 16,51 0-16,-26 25 15,0 0-15,-24-25 16,0 74-16,24-74 16,50 25-16,-50 0 15,1-1-15,49 1 16,-50 50 0,50-50-16,-25 24 15,25-24-15,0 25 16,0-26-16,0 1 15,0 25-15,0-1 16,0-24 0,0 25-16,0-25 15,0 49-15,0-24 16,50-1 0,24-24-1,-24 0-15,74 24 16,-74-24-16,-1 0 15,1 0-15,-1 0 16,-49-1-16,50-24 16,-25 25-16,24 0 15,1-25 1,0 0 0,24 0-1,-49-25-15,25-24 16,-26 24-1,1 0 1,-25 0-16,25-24 16,0-1-1,-25 25 1,0 0-16,0 1 16,0-1-16,0 0 15,0 0-15,0 0 16,0-24-1,0-1 1,0 25-16,0-24 16,0 24-1,0-25 1,-25 26 0,0-51-1,0 26-15,1 24 16,24 0-16,-25 0 15,0-49-15,0 74 16,0-50-16,25 25 16,-24 25-16,24-25 15,-25 1-15,0-1 16,25 0 0,-25 0-16,25 0 15,-50 25-15,26 0 47,-1 0-31,0 0-1,0 0-15,0 0 32,1 0-17,-1 0-15,0 25 16</inkml:trace>
  <inkml:trace contextRef="#ctx0" brushRef="#br0" timeOffset="55531.81">11534 1389 0,'-25'0'16,"-24"0"-16,24 0 16,-25 0-1,26 25 16,-100 49-31,99-74 16,-25 75-16,25-1 16,-49-24-16,49-1 15,-25 1-15,26 24 16,-1 1-16,0-1 16,0-49-16,25 49 15,0-24-15,0 0 16,0-26-16,0 51 15,0-26-15,0-24 16,0 50-16,50-51 16,-1 51-16,26-1 15,-1-24-15,-24 0 16,49-1-16,50-49 16,-50 25-16,-24 0 15,49-25-15,-50 0 16,0 0-16,-24 0 15,-25 0-15,24 0 16,26-25-16,-50 0 16,-1 0-16,51-24 15,-75 24-15,25 0 16,0-25-16,-1 1 16,1-1-16,-25 25 15,0-24-15,25-1 16,-25 25-1,0-24-15,0-1 16,0 1-16,0 24 16,0-50-16,0 51 15,0-26-15,0-24 16,0 49-16,-50-74 16,1 24-1,49 50-15,0-24 16,-75-26-16,50 50 15,25 1-15,-49-51 16,24 75-16,25-25 16,-25 25-16,-24-49 15,-1 24-15,0 25 16,-49-74-16,25 49 16,-75 25-16,25-25 15,-25 25-15,50-74 16,-25 49-16,74 0 15,-24 0-15</inkml:trace>
  <inkml:trace contextRef="#ctx0" brushRef="#br0" timeOffset="56554.93">2356 2307 0,'0'25'141,"25"49"-141,-25 0 15,0-49-15,25 50 16,-25-1-16,0-24 16,25 24-16,-25-49 140,25-25-124</inkml:trace>
  <inkml:trace contextRef="#ctx0" brushRef="#br0" timeOffset="57835.03">2555 3522 0,'25'0'109,"-1"0"-109,1 0 31,25 0 1,-25 0 14,-25 50-30,0-25 0,0 24-1,0-24 1,0 25 0,0-25-1,0-1-15,-50 26 16,25-25-16,0 0 15,1-1-15,-1 1 16,74-25 109,-24 0-109,0 0-16,0 0 15,25-25-15,-1 25 16,-24 0 0,0 0-1,0 0 1,-1 0-1,1-24 1</inkml:trace>
  <inkml:trace contextRef="#ctx0" brushRef="#br0" timeOffset="59002.88">3274 4217 0,'50'-25'78,"-25"25"-62,-1 0 0,1 0-1,0 0 16,0 25-15,-25 0 15,0 24 1,0-24-17,0 25 1,0-26-1,0 1 17,-25-25-17,50 50 126,0-50-141,-25 25 16,24-25-1,-24 24 1,0 1-1,0 0 17,0 0-17,0 0-15,0-1 47,-24-24-31,-26 50-16,25-50 15,0 0 1,1 0-16,-1 0 16,0 0-1,-25 0-15</inkml:trace>
  <inkml:trace contextRef="#ctx0" brushRef="#br0" timeOffset="59882.89">3225 5333 0,'24'50'47,"-24"-1"-47,0 1 16,-24 24 0,24 50-16,-25-49 15,-25 24-15,50-49 16,0-1-16,-25-49 15,50 0 64,25 0-79,-1 0 15,51 0-15,-26-25 16,0-49-16,1 74 15,-26-25-15,-49 0 16,25 25-16,0-25 16,-25-24 140</inkml:trace>
  <inkml:trace contextRef="#ctx0" brushRef="#br0" timeOffset="60714.82">3522 5631 0,'0'-25'47,"25"25"-31,-25 49-16,25 1 15,0-25-15,-25 0 16,24-1-16,-24 1 16,0 0-1,0 0 266,25-25-265,-25 25-16,0 0 16,25 24-16,-25 1 15,25-25 1</inkml:trace>
  <inkml:trace contextRef="#ctx0" brushRef="#br0" timeOffset="63065.96">9922 4539 0,'0'-25'32,"0"50"-1,-25 0-15,25 0-1,0 0 1,0-1-16,0 1 15,0 25 1,0-25 0,0 24-16,0-24 15,0 25 1,0-1-16,25 1 16,0 0-16,-1 24 15,26-24-15,-25-1 16,25 1-16,-26-1 15,26 1-15,-25 0 16,24-50-16,-24 24 16,0-24-16,25 0 15,-26 25-15,1-25 16,0 0 0,0 0-16,49 0 15,-74-25-15,25 25 16,0-74-16,0 49 15,-25-24-15,24 24 16,-24-25-16,0 25 16,0-24-16,0 24 15,0-25 1,0 26 0,0-26-1,0 25 1,0-24-16,0 24 15,0 0 1,0 0-16,-24 0 16,24 0-16,-25 1 15,0-1 1,0-25 0,0 50-16,25-25 15,-24 25-15,-1-49 0,-25 24 16,1 25-1,-26 0-15,1-25 16,-1 25-16,1-25 16,-1 25-1,51 0-15,-1 0 47,0 0-31,0 0-1,0 0-15,1 0 16,24 25 47,0 0-48,0 0 1</inkml:trace>
  <inkml:trace contextRef="#ctx0" brushRef="#br0" timeOffset="65395.18">11112 7045 0,'-24'0'16,"-1"0"0,0 0-1,0 0-15,-24 0 63,24 0-48,-25 24 1,25 26 0,25-25-1,-24 49-15,-1-49 16,0 0-16,0 49 16,25 1-16,-25 24 15,1-25-15,24 25 16,0-24-16,0-26 15,0 26-15,0-1 16,0-24-16,0 24 16,24 1-1,26-50-15,-25 24 16,0-24-16,24 0 16,50 24-16,50-24 15,25 0-15,24 0 16,1-25-16,-50 0 15,74 0-15,-99 0 16,-50 0-16,26 0 16,-26 0-16,-24 0 15,-1-25-15,1 0 16,-25 0-16,-1 25 16,1-24-16,0-26 15,0 0-15,0 26 16,-25-26-16,0-49 15,0 49-15,0-24 16,0-1-16,0 1 16,0 24-16,0-24 15,0-25 1,0 49-16,-50 0 0,50-24 16,-74-25-16,74 74 15,-50-49-15,50 24 16,-25 25-16,0 0 15,25-24-15,0 24 16,-24 0 0,-1 0-16,0 1 15,-25-1 1,26 0-16,-1 0 16,-25 0-16,1 0 15,-1 25-15,0-24 16,1-1-16,-26 25 15,1 0-15,-1 0 16,26 0-16,-75-25 16,74 25-16,25 0 15,-24 0-15,-26 0 16,26 0-16,-1 0 16,1 0-16,-1 0 15,25 0-15,0 0 16,1 0-1,-1 0-15,0 0 16,-25 25 0,1 0-1,-1-1 1,50 1-16,-25 0 16,0-25-1,1 25-15,-26 0 16,50 0-1,-25-25 1,25 24-16,-25 1 16,1 0-1,24 0-15,0 0 16</inkml:trace>
  <inkml:trace contextRef="#ctx0" brushRef="#br0" timeOffset="67298.92">8781 1786 0,'0'50'78,"0"-1"-62,0 1-16,0-25 16,0 24-16,0-24 15,0 0-15,0 0 16,0 24-16,0-24 31</inkml:trace>
  <inkml:trace contextRef="#ctx0" brushRef="#br0" timeOffset="69146.53">11385 2084 0,'25'0'109,"0"-25"-93,0 0-1,0 25 1,-25-25-16,24 0 16,1 25-1,25 0 1,-25 0-1,24 0 1,-24 0 0,0 0-16,-25 25 15,25 25 1,-1-50-16,-24 25 16,25-25-16,-25 49 15,0-24 1,0 0-1,0 0 1,-25-1-16,25 1 16,-49 0-16,-1 0 15,1 0 1,24-1-16,0 1 16,25 0 109,25-25-79,0 0-46,-1 0 16,1 0-16,0 0 47</inkml:trace>
  <inkml:trace contextRef="#ctx0" brushRef="#br0" timeOffset="70563">10244 4638 0,'25'0'172,"50"0"-156,-51 0-16,51 0 15,-26 0 32,-49 50-31,0-25 0,0 0-16,0-1 15,0 1-15,-24 0 16,-26 0-16,50 0 15,-25-25-15,0 0 16,-24 25 0,24-25 15,25 24-15,-25-24-1,0 25 16,50-25 32,0 25-32,-25 0-15,50 0-1,-50-1-15,0 1 16,24-25-16,-24 25 16,0 25-1,0-26 17,0 1-17,0 0 1,-49 0-1,-1-25-15,25 0 16,1 0 0,-1 0-1,0 0 32,25-25-31</inkml:trace>
  <inkml:trace contextRef="#ctx0" brushRef="#br0" timeOffset="71586.58">11658 7169 0,'0'24'94,"-25"1"-79,25 25-15,-24-1 16,-26 1 0,50-25-1,0 24 32,0-24-31,0 25-1,0-1 1,50-49-16,24 0 16,25 25-16,-24 0 15,24-25-15,-25 0 16,1 0-16,-51 25 31,-98-25 94</inkml:trace>
  <inkml:trace contextRef="#ctx0" brushRef="#br0" timeOffset="71883.13">11485 7268 0</inkml:trace>
  <inkml:trace contextRef="#ctx0" brushRef="#br0" timeOffset="72786.67">11931 7342 0,'0'50'79,"0"24"-79,0 25 15,0 25 1,0-24-16,0-26 15,-25 0-15,25-49 16,-25 25-16,25-25 16</inkml:trace>
  <inkml:trace contextRef="#ctx0" brushRef="#br0" timeOffset="83459.03">14412 174 0,'24'0'78,"-24"74"-62,0-24-1,0-1-15,0 50 16,25 26-16,0-1 16,0 24-16,-25-98 15,0 49-15,25 0 16,-1 25-16,-24-49 15,0-26-15,25 1 16,-25-25-16,0 0 16</inkml:trace>
  <inkml:trace contextRef="#ctx0" brushRef="#br0" timeOffset="85026.66">14486 446 0,'0'0'16,"248"-24"-1,-74 24-15,49 0 16,50 0-16,24 0 16,75 0-16,-99 0 15,0 0-15,25 0 16,-1 49-16,-24-24 15,0-25-15,50 0 16,-26 0-16,-49 25 16,50-25-16,-50 0 15,-25 0-15,-24 0 16,-26 0-16,-24 0 16,25 0-16,-1 0 15,1 0-15,-100 0 16,-24 0-16,-25 0 15,0 0-15,-25 25 157,0 0-142,49 24-15,-49 26 16,0-26-16,0-24 16,0 49-16,0 1 15,0-1 1,0-49-16,0 0 15,25 0-15,-25-1 16,0 1 0,0 0-16,0 0 62,-149-25-46,-99 0-16,-25 0 15,1 0-15,23 0 16,51 0-16,24 0 16,1 0-16,74 0 15,-75 0-15,-49 49 16,49-24 0,-74 25-16,-50-25 15,100-25-15,-25 49 16,-50 1-16,74-25 15,-49-25-15,124 24 16,-74-24-16,123 0 16,-24 0-16,0 0 15,49 0-15,-24 0 16,-25 0-16,74 0 16,-49 0-16,24 0 15,25 0-15,-24 0 16,24 0-16,-25 0 15,1 0 1,-1 0-16,25 0 16,-49 0-16,49 0 15,-74 0-15,-25 0 16,0 0-16,0 0 16,-50 0-16,25 0 15,25 0-15,50 0 16,24 0-16</inkml:trace>
  <inkml:trace contextRef="#ctx0" brushRef="#br0" timeOffset="93452.37">15354 769 0,'25'0'78,"-25"25"-62,50 74-16,-50-74 16,24 24-1,-24-24-15,0 0 16,0 0 0,25 0-16,-25-1 15,0-48 95,-25-51-110,1 26 15,24-1-15,0 25 16,-25-24-16,0 24 15</inkml:trace>
  <inkml:trace contextRef="#ctx0" brushRef="#br0" timeOffset="94434.07">15379 719 0,'0'-24'0,"50"24"94,-26 0-94,26 0 16,-25 0-16,24 0 15,-24 0 32,-25 24-47,25 1 31,0 0-31,-25 0 32,0 0-32,0-1 15,0 1 1,0 0-16,0 0 15,0 0-15,-25-25 32,25 24 30,25-24-31,24 0-15,26 0-16,-26 0 16,1 0-16,0 0 15,-26 0-15,1 25 16,0-25 0,0 0-1,-25 25-15,25 0 16,-25 0-1,24-1-15,-24 1 16,0 0-16,0 25 16,0-26-1,0 1 1,-24 0-16,-1 0 16,-25 0-16,1-25 15,-51 49-15,26-49 16,49 25-16,-74-25 15,25 0-15,49 0 16,0 0 0,0 0-1,0 0 1,25-50 0,0 1-1,0 24 1,0 0-16</inkml:trace>
  <inkml:trace contextRef="#ctx0" brushRef="#br0" timeOffset="95058.93">16321 967 0,'25'0'93,"0"0"-77,-25 25 0,0 0-16,25 0 31</inkml:trace>
  <inkml:trace contextRef="#ctx0" brushRef="#br0" timeOffset="95730.84">16272 670 0,'0'0'0,"25"0"15,24 0 1,-24 25 15,-25-1-15,0 26-1,0-25 1,0 0 0,-25-25-1,0 0 1,1 0 0,-1 0-1,25-25 1,0-25-1</inkml:trace>
  <inkml:trace contextRef="#ctx0" brushRef="#br0" timeOffset="97123.4">16892 744 0,'-50'0'32,"26"0"-17,-26 0 16,50 25-15,-25-25 0,25 25-1,0 0 1,0-1 0,0 1-1,0 0-15,0 0 31,0 0-15,0-1-16,0 26 31,50-50 1,-25 0-32,-1 0 15,1 0 1,0 0-1,0 0 1,-25-25 0,0 0-16,0-24 15,0 24 1,0 0 0,0 0-1,0 1-15,0 48 172,0 51-172,0-1 16,0 25-1,0-24-15,0-26 16,0 26-16,0-1 16,0-24-16,0-1 15,0 1-15,0-25 16,-25 0-16,0-1 62,0-24-30,1 0-17,-26 0 1,25 0-1,-24 0-15,24 0 16,-25-74-16,50 24 16,-25-49-16,1-50 15,24 50-15</inkml:trace>
  <inkml:trace contextRef="#ctx0" brushRef="#br0" timeOffset="103882.39">16272 1885 0,'25'0'62,"-25"25"-46,0 0-16,0 49 15,0-24-15,0-1 16,0 26-16,0-26 16,0 26-16,0-26 15,0-24-15,0 0 16,0 25-16,0-26 31</inkml:trace>
  <inkml:trace contextRef="#ctx0" brushRef="#br0" timeOffset="104355.34">16545 2332 0</inkml:trace>
  <inkml:trace contextRef="#ctx0" brushRef="#br0" timeOffset="105699.22">15949 3051 0,'0'0'0,"0"-25"31,25 0-15,0 1-1,0 24 32,0-50-47,-1 50 16,1 0-1,0 0 17,0 0-17,0 0 1,24 0-1,-24 25 1,-25 0-16,25-1 16,-25 26-16,25 0 15,-25-26 1,0 26 0,0-25-16,0 0 15,0 24-15,0-24 16,-25 25-16,0-26 15,25 1-15,-25 0 16,25 0-16,-25-25 16,1 25-16,-1-1 31,50-24 78,49 0-93,25 0-16,-49 0 16,24 0-16,-24 0 15,-25 0-15,0 0 16,-1 0-1</inkml:trace>
  <inkml:trace contextRef="#ctx0" brushRef="#br0" timeOffset="106186.28">16743 3448 0</inkml:trace>
  <inkml:trace contextRef="#ctx0" brushRef="#br0" timeOffset="116458.7">14858 1339 0,'25'0'31,"24"0"-31,26 0 16,-50 0-16,74 0 15,25 0-15,-50 0 16,50 0-16,0-24 15,124-1-15,-49 25 16,-1-25-16,26 25 16,24 0-16,-100 0 15,51 0-15,-75 0 16,-25 0 0,-49-50-16,-26 50 0,26-24 15,0 24 1,-50-25-16,49-25 15,-24 50-15,25-49 16,-25-1 0,-1 50-16,-24-25 15,25 0-15,-25-24 32,0 24-32,0 0 15,0-24-15,0 24 16,0 0-16,0 0 15,0 0-15,0-24 16,0-1-16,-99 1 16,0-26-16,24 25 15,-98 26-15,24-1 16,25-25-16,-25 25 16,50-24-16,-50 49 15,0-50-15,50 50 16,0 0-16,24 0 15,1 0-15,-1 0 16,-24 0-16,0 0 16,49 0-16,1 0 15,-26 0-15,1 0 16,0 25-16,-1-25 16,25 50-16,26-50 15,-26 24-15,0 1 16,-24 25-16,-224 396 94,224-297-94,74-74 15,-50 49-15,1-25 16,-1-25-16,50 25 15,0-49-15,-49 24 16,49-49-16,0 25 16,0-25-16,0 24 31,0-24 16,24-25-32,1 0 1,0 0-16,25 0 16,-26 0-16,1 0 31,0 0-31,0 0 31,24 0 16,-24 0-31,-25-25-1,25 25 79,0-24-94,0 24 31</inkml:trace>
  <inkml:trace contextRef="#ctx0" brushRef="#br0" timeOffset="-200190.22">18504 4366 0,'50'0'141,"198"0"-141,74 0 16,100 0-16,-25 0 15,149 0-15,-75 0 16,-49 0-16,-75 0 16,-49 0-16,-75 0 15,-50 0-15,51 0 16,-51 0-16,26 0 15,-26 0-15,100 0 16,50 0 0,-26 0-16,1 0 15,0 0-15,-50 0 16,-25 0-16,25 0 16,-50 0-16,-24 0 15,-50 0-15,25-25 16,25-25-16,-50 25 15,24 1-15,-24 24 16,50-25-16,-25 25 16,-50-50-16,-24 25 15,-26 25-15,1 0 16,24 0-16,-24 0 16,-1 0-16,-24-24 15,25 24-15,49 0 16,50-50-16,24 25 15,1 25-15,25 0 16,-1 0-16,-24 0 16,-26 0-1,-48 0-15,-26 0 0,-24 0 16,-1-25 0,-24 25-16,0 0 15</inkml:trace>
  <inkml:trace contextRef="#ctx0" brushRef="#br0" timeOffset="-198846.82">20265 2158 0,'0'99'62,"0"-24"-62,0 24 16,0 0-16,0 25 16,0 25-16,0 49 15,25-24-15,-25 49 16,0 0-16,0 50 15,0 0-15,0-25 16,0 0-16,0-49 16,0 24-16,0-25 15,0-24-15,0 24 16,0-74-16,0 50 16,0 0-16,0-25 15,0 24-15,0 1 16,0-75-16,0 0 15,0 1-15,0-1 16,0-25-16,0 25 16,0-49-1,25 24-15,-25 1 0,0-1 16,0 25 0,0 50-16,0-25 15,0 25-15,0 0 0,0-25 16,0-25-16,0-49 15,0 24 1,25-24-16,-25-25 16,0 24-16,0 1 15,0-1 17,0 26-17,25-1-15,24 100 16,-49 0-16,50 49 15,24 50-15,-49-75 16,25 1-16,-1-26 16,-24-49-16,-25-99 15,25 25-15,-25-26 16,25 1 15,-25 0-15,0 25-1,25 24-15,-1 0 16,1 1-16,0-1 16,-25-49-16,25 0 15,-25 49-15,0-49 32,0 25-32,25-26 15,-1 1 63,-24-149-46</inkml:trace>
  <inkml:trace contextRef="#ctx0" brushRef="#br0" timeOffset="-197839.12">19124 4862 0,'25'0'47,"-25"74"-16,25-74-31,-25 50 16,25-25-16,-25 49 16,0-24-16,0-1 15,0-24-15,0 49 16,0-24 0,0-25-16,0 0 15,0 24-15,0-24 16,0 25-1</inkml:trace>
  <inkml:trace contextRef="#ctx0" brushRef="#br0" timeOffset="-196726.01">19149 5978 0,'25'0'110,"0"0"-95,24 0 1,-24 0 0,50 0-16,-26 0 15,-24 25 1,0 0-16,-25-1 16,49 1-16,-49 0 15,0 25 1,0-26-16,0 51 15,0-50 1,0 24-16,0 1 16,-24-1-16,24 1 15,-50 0-15,25-26 16,0 1-16,-24 50 16,24-51-16,-25 1 15,26 25-15,-51-1 16,75-24-1,-25-25 1,50 0 93,50 0-109,-1 0 16,25 0-16,-49 0 16,24-25-16,-49 1 15,25-1-15,-25 25 47</inkml:trace>
  <inkml:trace contextRef="#ctx0" brushRef="#br0" timeOffset="-195652.73">19100 7441 0,'49'0'47,"1"-24"-31,-25 24-16,-1 0 15,51 0-15,-50 0 16,24 0 0,-24 0-1,0 24-15,0 1 16,-1-25-16,1 25 15,0 0-15,-25 0 16,0-1 0,0 1-16,0 50 15,0-51-15,0 51 16,-25-26-16,-24 1 16,-1 24-16,0-24 15,26-25-15,-51 25 16,26-50-1,98 0 95,26 0-110,-26 0 15,50 0-15,-24 24 16,-50-24-16,0 0 16,24 25-1,-49 0 1,0 25 0,0-26-16,0 26 15,0 0-15,0 24 16,-49-49-16,-1 24 15,50-24-15,-50-25 16,25 0-16,1 25 16,-1-25-16,0 0 15,0 0-15,0 0 16,-24 0 0,24 0-1,0 0 1,0 0-16,-24 0 15,24 0 17</inkml:trace>
  <inkml:trace contextRef="#ctx0" brushRef="#br0" timeOffset="-194838.19">19794 9203 0,'-49'24'31,"24"26"-15,-25 0-16,-49 49 16,49-50-16,-49 51 15,49-51-15,1 1 16,-26-1-16,26-24 15,-1 25-15,25-25 16,1-25-16,-1 24 31,149 1 63,74 0-94,-24-25 16,49 0-16,-49 0 15,24 0-15,-74 25 16,-74-25 0,-75 0 124</inkml:trace>
  <inkml:trace contextRef="#ctx0" brushRef="#br0" timeOffset="-194293.42">20017 9599 0,'-24'0'16,"24"25"15,0 25-15,0-1-16,0 26 15,0-1-15,-25-24 16,25-1-16,-50 26 16,50-25-16,-25 24 15,25-49-15,0 49 16,-24 1-16,24-51 16,-25 1-16,25 0 15</inkml:trace>
  <inkml:trace contextRef="#ctx0" brushRef="#br0" timeOffset="-188070.4">17487 5978 0,'50'-50'31,"74"26"-31,74-51 15,1 50-15,98 0 16,-24-24-16,-25 49 16,-24 0-16,-1 0 15,0 0-15,-24 0 16,-1 0-16,50 49 16,0 1-16,0-25 15,25 25-15,25-26 16,49-24-16,25 0 15,74 0-15,100 0 16,124 0-16,148 0 16,51 0-16,-274 0 15,-173 0-15,-26 0 16,26 0-16,-99 0 16,-1 0-16,-24 0 15,-25 0-15,-50 0 16,25-74-16,50 49 15,-26-25 1,26 1-16,-25 24 16,-50 0-16,25 0 15,-49 25-15,-51 0 16,1 0-16,-25 0 16,-49 0-16,24 0 15,-25 0-15,-49 0 16,50 0-16,-51 0 15,26 0 1</inkml:trace>
  <inkml:trace contextRef="#ctx0" brushRef="#br0" timeOffset="-187013.72">17413 7516 0,'0'-25'15,"99"25"1,50 0-16,74 0 16,50 0-16,25 0 15,49 0-15,-25 0 16,75 0-16,-25 0 15,-24 0-15,24 0 16,-50 0-16,50 0 16,-49 0-16,74 0 15,24 0-15,51 0 16,73 0-16,1 0 16,-75 0-16,-74 0 15,25 0 1,-25 0-16,-25 0 15,-25 0-15,0 0 16,1 0-16,-51 0 16,1-25-16,74 0 15,-50-49-15,-49 49 16,-25 25-16,25-25 16,-25-24-16,-25 24 15,25-25-15,-49 50 16,-1-24-16,-74 24 15,-24 0-15,48-25 16,-48 25-16,24-25 16,-50 25-16,0 0 15,-49 0-15,25 0 16,-25 0-16,-25-25 78</inkml:trace>
  <inkml:trace contextRef="#ctx0" brushRef="#br0" timeOffset="-185853.76">17537 9178 0,'25'-25'16,"99"0"-16,0 25 15,-25-25-15,124 25 16,-24 0-16,49 0 16,49 0-16,1 0 15,24 0-15,1 0 16,49 0-16,74 0 15,224 0-15,-50 0 16,75-74 0,24-50-16,-24 49 15,-100-49-15,-99 50 16,25 24-16,-99 1 16,49 49-16,25-25 15,50 25-15,74 0 16,-149 0-16,-74 0 15,-25 0-15,-49 0 16,-1 0-16,25-25 16,-99-24-16,100 24 15,-51 25-15,-49 0 16,50-25-16,-25 0 16,-50 25-16,-49 0 15,-25 0-15,-25 0 16,-75 0-16,1 0 15,24 0-15,-24 0 16,-1 0-16,75-49 16,-24 49-16,-1-25 15,-74 25-15,0-25 16,-1 25 0</inkml:trace>
  <inkml:trace contextRef="#ctx0" brushRef="#br0" timeOffset="-176995.44">21977 2133 0,'0'0'0,"25"0"94,-25 25-94,0 49 16,0 1-16,0-26 15,0 26-15,0-1 16,0 1-16,0-26 16,0 1-16,0-25 15,0-50 63,0-25-62</inkml:trace>
  <inkml:trace contextRef="#ctx0" brushRef="#br0" timeOffset="-176162.08">21977 1984 0,'0'-24'0,"74"-1"15,-49 25-15,25 0 16,-25-25-16,49 25 16,-49-25-1,0 25-15,-1 0 16,1 0 31,0 50-32,-25 24 1,0-49 0,0 49-16,-25-24 15,-24-25-15,-1 49 16,25-74-16,25 25 16,-25-25-16,1 25 15,-1 24 1,0-49 15,25 50 32,25-25-63,0 24 15,24-49-15,1 50 16,-1-50-1,-24 0-15,-25 25 16,50-25-16,-50 25 16,25-25-1,-1 24 32,1 1-16,0-25-31</inkml:trace>
  <inkml:trace contextRef="#ctx0" brushRef="#br0" timeOffset="-175206.76">22746 2381 0,'-25'0'31,"0"0"-31,0 0 15,1 0-15,-1 0 16,0 0-16,0 0 16,25 25-1,0 0 17,0 0-17,0-1 16,25-24 32,0 0-47,0 0-1,-25-24 32,24-26 31,-24 25-78,25 25 78,-25 25-62,0 0-16,25 24 16,0 1-16,-25-25 15,25 0-15,-25-1 16,0 1-1,25 0 32,-1-50-31,1 25 0,-25-25-1,0 1-15</inkml:trace>
  <inkml:trace contextRef="#ctx0" brushRef="#br0" timeOffset="-174350.8">22920 2356 0,'0'25'94,"0"0"-94,0 0 15,0 0 1,0-1-16,0 1 16,24-149 109,1 99-110,0-74-15,0 50 16,0-1-16,-25 75 47,0 49-47,24-24 15,-24 24-15,25-24 16,-25-25-16,0-1 16,0 26-16,0-25 15,25-25 1,-25 25 0,0-1-16</inkml:trace>
  <inkml:trace contextRef="#ctx0" brushRef="#br0" timeOffset="-173853.62">23341 2009 0,'0'25'47,"0"49"-32,0-24-15,0 24 0,0 26 16,0-76-16,0 76 16,0-51-1,0-24-15,-25 25 16,25-26-16,0 1 15</inkml:trace>
  <inkml:trace contextRef="#ctx0" brushRef="#br0" timeOffset="-172750.35">23465 2282 0,'0'-25'16,"-49"25"15,-1 0-16,50 25-15,-25 0 16,25 0 172,0-1-188,0 1 31,25 0 31,0-25-46,24 0 15,-24 25 0,0 0 32,0-25-16,0 0-47,-1 0 15,1 0 1,0 0 0</inkml:trace>
  <inkml:trace contextRef="#ctx0" brushRef="#br0" timeOffset="-170958.9">20340 3398 0,'0'-25'15,"25"25"-15,24 0 16,26 0 0,-26 0-16,50 0 15,1 0-15,-1 0 16,0 0-16,75 0 16,1314-74 62,-1265 74-78,-49 0 0,24 0 15,-49 0-15,25 0 16,-25 0-16,-25 0 16,-25 0-16,0 0 15,0 0-15,25 0 16,-24 0-16,-1 0 15,0 0-15,25 0 16,-25 0-16,25 0 16,25 0-16,-50 0 15,25-25-15,-49 25 16,-1 0-16,25-25 16,50 1-16,0-1 15,-25 0-15,0 25 16,50 0-1,-1 0-15,-24 0 16,50 0-16,-26 0 16,75 0-16,-49 0 15,-1 0-15,25 0 16,50 0-16,0 0 16,99 0-16,-74 0 15,-25 0-15,-25 0 16,-50-25-16,-24 25 15,-25-25-15,-25-24 16,-50 49-16,1-25 16,-1 25-16,100 0 31,-100 0-31,25 0 0,-24 0 16,-1 0-16,-49 0 15,0 0-15</inkml:trace>
  <inkml:trace contextRef="#ctx0" brushRef="#br0" timeOffset="-169429.25">28674 4018 0,'0'0'0,"25"0"0,25 0 16,-1 0-16,1 0 15,49 0-15,0 0 16,1 0-16,-1 0 15,50 0-15,-50 0 16,0 0-16,0 0 16,50 0-16,-25 0 15,0 0-15,124 0 16,-49 25-16,-26 0 16,50 0-16,-24-25 15,-50 0-15,-50 0 16,-25 0-16,-49 0 15</inkml:trace>
  <inkml:trace contextRef="#ctx0" brushRef="#br0" timeOffset="-163405.96">22622 3249 0,'-25'0'47,"25"25"-47,0 74 15,0-24-15,0 74 16,-25-25 0,25 74-16,0-24 15,0 49-15,-149 472 31,125-472-31,-26 25 16,25-50-16,0 1 16,1 24-16,24-49 15,-50 74-15,25-75 16,25 26-16,0-75 16,0 25-16,0-1 15,-25 1-15,25 397 47,0-422-47,0-25 0,0 50 16,0-50-16,0 0 15,0 1-15,0 24 16,25 99-16,0-124 16,-25 25-16,25 25 15,-25-50-15,25 75 16,24-25-16,-49-75 15,25 25-15,-25-49 16,25 49 0,-25-49-16,0-1 15,0 26-15,0-26 16,0-24-16,0 50 16,0-51-16,0 26 15,0-25-15,0 74 16,0-49-1,0-26-15,0 51 16,0-26-16,0 1 16,0 0-16,0-26 15,0 1-15,0 0 32</inkml:trace>
  <inkml:trace contextRef="#ctx0" brushRef="#br0" timeOffset="-162085.78">25400 3274 0,'0'25'62,"0"99"-46,0 124-16,0-25 16,25 25-1,0 50-15,-1 0 16,26-1-16,-25 51 16,24-26-16,-49-49 15,75 0-15,-75 0 16,0-1-16,0-23 15,0-51-15,0-24 16,0 24-16,0-24 16,0-50-16,-25 49 15,0 1-15,25 0 16,-49-75-16,24 50 16,25-75-16,-25 0 15,25-24-15,0 24 16,0-49-16,-25 50 15,25-1-15,-25-24 16,25-25-16,0 24 16,-24 26-1,-1-1-15,25 0 16,0 50-16,0-74 16,-50 24-16,25 1 15,25-50-15,0 49 0,-24 0 16,24-49-1,0 50-15,0 24 16,0 0-16,0 25 16,0-25-16,0 1 15,0-1-15,0 0 16,0-49-16,0-1 16,0-24-1,0 0 16</inkml:trace>
  <inkml:trace contextRef="#ctx0" brushRef="#br0" timeOffset="-160805.85">28649 3026 0,'0'50'47,"0"99"-31,0-1-1,0 125-15,100 75 16,-76-125-16,1 99 16,0 26-16,-25-100 15,50 99-15,-50 50 16,0-50-16,0-49 16,0 49-16,0-25 15,0-74-15,0 25 16,0-50-16,0-49 15,0 25-15,0-26 16,0 1-16,0-50 16,24 25-16,1-50 15,0 0-15,-25-24 16,25-26-16,-25 26 16,0-1-16,0-24 15,25 24-15,-25-24 16,24-1-16,-24 26 15,25 24-15,25 50 16,-50 24-16,25-49 16,0 25-16,-25-25 15,24 50-15,1-75 16,-25-25 0,0 1-16,0-26 15,0-24 1</inkml:trace>
  <inkml:trace contextRef="#ctx0" brushRef="#br0" timeOffset="-157285.71">21506 3646 0,'-25'0'156,"25"50"-141,0-25 1,0 0-16,25-1 16,-25 1-16,0 0 15,49 0-15,-49 24 16,25 1 0,0-25-1,0 0-15,-1-25 16,-24 24-1,25-24-15,0 25 16,0-25 0,0 0-16,0 0 31,-1 0-15,1 0-1,0 0 1,25 0 15,-26 0-15,-24-25-1,0 1 17,0-1-32,0 0 15,0 0 1,0 0-1,0 1 17,0-1-1,-24 0-15,-1 0 15,0 25-16,0 0 48,0 0-63,25-25 16,-24 25-16,-1 0 15,0 0 1,25-24-16,-25 24 15,0-25 1,0 25 31,1 0-16,-26 0 16</inkml:trace>
  <inkml:trace contextRef="#ctx0" brushRef="#br0" timeOffset="-156613.49">23540 3522 0,'24'25'31,"-24"0"-15,25 24-16,-25 1 15,0 0-15,0-1 16,0-24-16,0 50 15,0-26-15,0-24 16,0 49-16,0-49 16,0 25-16,0-25 15,0-1 1,0 1-16,0 0 16,0 0-1</inkml:trace>
  <inkml:trace contextRef="#ctx0" brushRef="#br0" timeOffset="-155477.36">26392 3497 0,'-25'0'31,"50"0"-15,0-24-16,0-1 15,49 0-15,-49 25 16,0-25-16,24 25 16,1 0-16,-25 0 15,0 0 1,-1 0-16,-24 25 31,25 0-15,-25 0-16,0-1 15,0 1-15,0 0 16,0 0-16,0 0 16,0-1-16,-25 1 15,1 25-15,-1-25 16,0 24-16,0-24 16,0 25-1,1-50 1,24 25-16,0-1 47,0 1 0,99-25-32,25-25-15,-25 1 16,0-1-1,-24 0-15,-1 0 16,-74 0-16,25 25 16</inkml:trace>
  <inkml:trace contextRef="#ctx0" brushRef="#br0" timeOffset="-154125.8">29741 3497 0,'0'-24'94,"49"24"-63,-24 0-31,25 0 16,-25 0-16,-1 0 15,1 0 1,0 0-16,0 0 47,-25 24-16,0 1-15,0 0-1,0 0 157,25-25-156,-1 0-16,-24 25 15,25-25-15,0 0 16,0 24 0,-25 1-1,0 0 1,0 0-16,0 0 16,0 0-16,0-1 15,0 1 1,-25 0-16,-25 49 15,1-24-15,24-25 16,-25 0-16,-24 24 16,49-49-16,-24 25 15,24-25-15,-25 0 16,25 0-16,1 0 16,-1 0-16,0 0 62,0 0-46,25-25-1</inkml:trace>
  <inkml:trace contextRef="#ctx0" brushRef="#br0" timeOffset="-121654.79">2059 10220 0,'0'49'62,"0"1"-62,0 24 16,0-24-16,0-25 15,0 49-15,0-49 16,0 24-16,25-49 16,-25 25-1,0 0-15,0 25 16,0-1-1,0-24-15,0 0 16,0 24-16,0 1 16,0-25-1,24-25 95</inkml:trace>
  <inkml:trace contextRef="#ctx0" brushRef="#br0" timeOffset="-120957.5">2902 10740 0,'25'-24'110,"25"24"-110,24 0 15,-24 0-15,-1 0 16,1 24-16,-25 1 16</inkml:trace>
  <inkml:trace contextRef="#ctx0" brushRef="#br0" timeOffset="-119621.86">4713 10641 0,'0'0'0,"-25"0"0,0 0 16,-24 0-16,24 0 16,-25 0-1,25 0-15,-49 0 16,49 0 0,0 25-16,1-25 15,24 25-15,-25-25 31,25 25-15,0-1 15,0 1-15,0 0-16,0 0 31,0 0-15,0-1-1,0 1 1,25-25 0,24 0-1,-24 0-15,25 0 16,-1 0 0,26-25-16,-75-49 15,24 24-15,1 1 16,0-26-16,0-24 15,-25 25-15,0-1 16,0 26-16,0-26 16,0 1-16,0 24 15,0-24-15,0 24 16,0 1-16,0-1 16,-25 25-16,0 0 15,25 1-15,0 48 141,0 26-141,0 24 15,0 1-15,0 24 16,0 0-16,0 25 16,0-24-16,0-26 15,0 25-15,0-24 16,25-51-16,0 76 16,-25-51-1,25-24-15,-25 0 16,49 24-16,-49-24 31,0 0-15,25-25-1,-25 25 126</inkml:trace>
  <inkml:trace contextRef="#ctx0" brushRef="#br0" timeOffset="-118279.02">1513 9748 0,'0'25'16,"0"25"0,-50-1-16,-24 50 15,0 1-15,-50 24 16,74-50-16,-74 75 15,50-50-15,-1 0 16,50-24-16,25-50 16,-24 49-16,24-49 15,0 49-15,0 25 16,24 1-16,26-26 16,0-24-16,49 24 15,-25-49-15,-24-25 16,24 0-16,1 25 15,-1-25-15,-24 0 16,49 0-16,25 0 16,-25 0-16,0 0 15,1 0-15,73 0 16,-74 0-16,-24 0 16,-1 0-16,1 0 15,-26 0-15,-24 0 31,0-25-31</inkml:trace>
  <inkml:trace contextRef="#ctx0" brushRef="#br0" timeOffset="-117045.3">4291 9525 0,'0'25'0,"25"-25"16,0 25-16,0-1 15,74 51-15,-25-75 16,75 74-16,-25-49 15,25 25-15,25-1 16,-26 1-16,-73 24 16,-1-49-16,-24 50 15,-25-51-15,-1 76 16,-24-51-16,50 26 16,-50 24-16,0-25 15,25 25-15,-25 1 16,0-26-1,0 0-15,0-24 16,0 0-16,0-26 16,-25 76-16,-25-51 15,26-24-15,-1 25 16,-50-25-16,26-1 16,-1 1-16,1-25 15,-1 0-15,0 25 16,26-25-1</inkml:trace>
  <inkml:trace contextRef="#ctx0" brushRef="#br0" timeOffset="-115238.47">6524 10740 0,'-25'25'46,"-25"25"-46,-24-25 16,74-1-16,-25-24 125,25-49-109,0-26-1,50 1-15,-26 24 16,51-98-16,-50 98 16,-25 0-16,24 1 15,-24-1 1,50 25-16,0 25 156,-26 25-156,51 99 16,-26-25-16,1 1 15,25 24-15,-51-50 16,1 0-16,0-24 16,0 0-16,-25-26 15</inkml:trace>
  <inkml:trace contextRef="#ctx0" brushRef="#br0" timeOffset="-114150.13">6300 10592 0,'50'0'93,"-25"0"-77,49 0 0,-24 0-16,-25 0 15,-1 0 1,51 0 109,49 0-110,-25 0-15,25 0 16,-49 0-16,-26 0 16</inkml:trace>
  <inkml:trace contextRef="#ctx0" brushRef="#br0" timeOffset="-113613.95">8359 10740 0,'25'0'63,"49"0"-48,1 0-15,-1 0 16,-49 0-16,0 0 31,0 0 0</inkml:trace>
  <inkml:trace contextRef="#ctx0" brushRef="#br0" timeOffset="-112941.68">8161 10368 0,'25'0'0,"24"0"15,-24 50-15,0 0 16,0 24-16,-1-24 16,-24-1-16,25 1 15,-25-1-15,25-49 16,-25 50-16,0-25 16,0 0-1,0-1-15,0 1 16,0 0-1,0 0 1</inkml:trace>
  <inkml:trace contextRef="#ctx0" brushRef="#br0" timeOffset="-111734.15">9277 10716 0,'-25'0'47,"0"0"-47,-24 24 16,49 1-16,-25 0 15,0 25-15,25-26 16,-25 26-16,25-25 16,0 24-16,0 1 15,0-25-15,0 24 16,0-24-1,0 0 1,0 0 15,0 0-31,25-25 16,50 0-16,-1 0 16,0 0-16,-24 0 15,24 0-15,-49-50 16,50 0-1,-75 1-15,24-26 16,26 26-16,-50-26 16,0 1-16,0 24 15,0-24-15,0 0 16,0 24-16,0 0 16,0 1-16,0-1 15,-25-24-15,25 49 16,-25 25 31,1 0-32,24 74 142,0 26-142,0-1-15,0 25 16,0-50-16,24 1 15,76 73-15,-100-123 16,49 25-16,-49 24 16,50-49-16,-25 0 15,-25 0 63</inkml:trace>
  <inkml:trace contextRef="#ctx0" brushRef="#br0" timeOffset="-111221.36">10294 10666 0,'0'50'31,"0"-26"-31,0 51 15,0-26-15,0 26 16,0-26 0,0-24-16,0-124 156,0 0-140,0 24-16</inkml:trace>
  <inkml:trace contextRef="#ctx0" brushRef="#br0" timeOffset="-110798.21">10517 10418 0,'50'25'16,"-50"24"-1,0-24-15,0 50 16,0-51-16,0 26 16,0-25-16,0 0 15,-25-1-15,25 1 16,-50 0 0,26 0-16,-1-25 15,0 49 1</inkml:trace>
  <inkml:trace contextRef="#ctx0" brushRef="#br0" timeOffset="-109670.27">10294 10641 0,'0'-25'47,"25"1"-32,24 24 1,-24-25-16,0 25 16,0 0-1,0 0 16,-1 0-15,1 0 15,0 0-31,0 0 16,-25 49 15,0-24-31,0 25 16,0-25-1,0-1 1,-25 26 0,0-50-16,0 0 15,1 25-15,-26-25 16,0 49 0,50-24 93,25-25-93,0 25-1,0-25 1,0 0-16,-1 25 31,-24 0-15,0-1-1,0 1 1,0 0 0,0 0-1,0 0 1,0-1-1,0 26 1,-24-50 0,-1 0-1,0 0 1,0 0 15,0 0-31,-24 0 0,24 0 16,25-50-1</inkml:trace>
  <inkml:trace contextRef="#ctx0" brushRef="#br0" timeOffset="-108565.64">8012 10691 0,'50'0'31,"24"0"-15,-24 0-16,-1 0 15,50 0-15,-24 0 16,49 0-16,-50 0 16,25 0-16,-24 0 15,-1 0-15,-49 0 16,0 0-16,24 0 16</inkml:trace>
  <inkml:trace contextRef="#ctx0" brushRef="#br0" timeOffset="-89725.79">2704 11956 0,'0'25'31,"0"74"-15,0 0-16,0 50 15,25 25-15,-1-75 16,-24 0-16,0-49 16,50 49-16,-50-74 15,0-1 1,25 1 46</inkml:trace>
  <inkml:trace contextRef="#ctx0" brushRef="#br0" timeOffset="-88877.49">2704 12129 0,'0'0'0,"25"-49"15,49 49-15,-24 0 16,-1 0-16,-24 0 16,0 0-16,24 0 15,1 0 1,-25 0 0,-25 25-16,49-1 15,-49 1-15,25-25 16,-25 50-1,0-25 1,0 24-16,0 26 16,-25-26-16,1 1 15,-51 0-15,26-26 16,24 26 0,0-50-16,0 0 15,0 0-15,1 0 63</inkml:trace>
  <inkml:trace contextRef="#ctx0" brushRef="#br0" timeOffset="-88205.46">3448 12576 0,'25'0'141,"-1"0"-141,1 0 15,0 50-15,0-26 16,-25 1-16,25 25 16,-25-25-1,0 24 1,0-123 78,49-25-79,-49 74-15,50-74 16,0 49-16,-26 50 15,1-25 1,0 25 15,0 0-15,0 0 15,-1 0-31</inkml:trace>
  <inkml:trace contextRef="#ctx0" brushRef="#br0" timeOffset="-87500.84">4043 12576 0,'25'0'16,"0"0"-16,0 0 15,-1 0-15,26 0 16,-25-50-1,-25 26 1,0-1-16,0 0 63,-25 25-17,0 25-30,25 0-16,0 24 16,0 1-16,0-25 15,-25-1-15,25 1 16,0 0-16,0 0 16,0 24-1,25-49 1,50 0-1,-1 0-15,0 0 16,50 0 0,-74 0-16,49 0 15,-49 0-15,24 0 16,-49-24-16</inkml:trace>
  <inkml:trace contextRef="#ctx0" brushRef="#br0" timeOffset="-86886.02">4862 12328 0,'0'25'63,"0"24"-47,25-24-16,-25 0 15,0 0 1,0 0-16,24-1 31,-24 1-15,50-50 77,-50 1-93,50-51 16,-26 26-16,-24-1 16,0-24-16,25 49 15,-25 0 17,25 25-17,0 0 32,-25 25-31,25 0-16,-25-1 15</inkml:trace>
  <inkml:trace contextRef="#ctx0" brushRef="#br0" timeOffset="-86510.98">5308 12328 0,'25'0'31,"-25"25"-31,0 0 16,0-1 0,0 26-16,0 0 15,0-26-15,0 26 16,0 0-16,0-26 16,0 26-1</inkml:trace>
  <inkml:trace contextRef="#ctx0" brushRef="#br0" timeOffset="-86069.93">5283 12154 0</inkml:trace>
  <inkml:trace contextRef="#ctx0" brushRef="#br0" timeOffset="-85166.08">5606 12452 0,'25'25'47,"-25"49"-31,0-24-16,0-25 15,49 49-15,-49-49 16,25-25-1,-25 49-15,50-24 16,-26-25 0,51 0-16,-1 0 15,-49-49 1,0 24-16,-25-50 16,0 26-16,0-1 15,0-24-15,0 49 31,0-25-31,0 26 16,0-1 0,-25 25 15,0 0-31,-24 0 16,24 0-1,0 0-15,0 0 31</inkml:trace>
  <inkml:trace contextRef="#ctx0" brushRef="#br0" timeOffset="-83999.05">6325 12452 0,'0'50'47,"0"-1"-32,0-24 1,0 25 0,0-26 31,25-24-32,0 0-15,0 0 16,24 0-16,-49-24 31,25 24-31,-25-25 16,0-25-16,0 25 15,0-24 1,0 24 0,25 25 62,-25 50-78,25 24 15,-1-49-15,1 24 16,0-24-16,0 0 16,49-25-16,1 0 15,-51 0 1,26 0-16,0-25 15,-25-24-15,-1 24 16,1-25-16,-25 1 16,25 24-16,-25-25 15,0 25-15,0 1 16,0-26-16,-25 50 78,0 0-47,25 25-31,0 0 16,0-1 0,0 1-1,0 0-15,0 25 16,25-50-1,0 0-15,25 24 16,-26 1 0,26 0-16,-25-25 15,-25 25 1,25-25-16,-1 25 16,-24 24 30,-49-49-30,24 25 0,-25-25-16,1 0 15,-26 0-15</inkml:trace>
  <inkml:trace contextRef="#ctx0" brushRef="#br0" timeOffset="-82422.02">2059 13221 0,'49'0'62,"-24"0"-46,50 0-16,24 25 15,99-25-15,-49 49 16,25-49-16,24 0 16,25 0-16,50 0 15,-25 0 1,0 0-16,-49 0 16,24 0-16,0 0 15,25 0-15,-24 25 16,-1-25-16,50 0 15,24 0-15,1 0 16,0 0-16,-100 0 16,1 0-16,24 0 15,-50 0-15,26 0 16,-75 0-16,25 0 16,-50 0-16,-25 0 15,1 0-15,-1 0 16,-24 0-16,-1 0 15,-24 0-15,74-25 16,-49 25-16,0 0 16,24-24-16,0 24 15,-49 0 1,25-25-16</inkml:trace>
  <inkml:trace contextRef="#ctx0" brushRef="#br0" timeOffset="-75374.38">1885 14784 0,'25'-25'16,"0"25"-16,24 0 16,1 0-16,0 25 15,-1 24-15,-24-24 16,25 0-16,-26 0 15,26 24-15,-25 1 16,0-25-16,-25 24 16,0-24-16,0 25 15,0-26-15,0 1 16,0 25-16,0-1 31,0-24-31,0-50 94,0-49-94,0 0 16,0-1-16,0 1 15,0 24-15,0-24 16,24 24-16,1 1 15,0 24-15,0-25 16,24 25-16,-49 1 16,25 24-16,-25-25 15</inkml:trace>
  <inkml:trace contextRef="#ctx0" brushRef="#br0" timeOffset="-74646.16">2977 15156 0,'24'0'31,"-24"49"-15,0-24 0,0 49-16,0-49 15,0 0 1,0 0-1,0 0-15,0 0 16,0-1 0,0 26-1,0-25 1,25 0 15,0-25-15,0 0-1,0 0 1,-1 0 0,26-25-16,-50 0 109,0 0-93</inkml:trace>
  <inkml:trace contextRef="#ctx0" brushRef="#br0" timeOffset="-74078.81">2902 14908 0</inkml:trace>
  <inkml:trace contextRef="#ctx0" brushRef="#br0" timeOffset="-73477.69">3274 15255 0,'0'25'15,"25"-25"-15,0 0 16,0 0-16,24 0 16,26 0-1,-1 0-15,-49 0 16,0-25-16,-1 25 16,26 0-16,-25 0 62</inkml:trace>
  <inkml:trace contextRef="#ctx0" brushRef="#br0" timeOffset="-72846.33">3522 15081 0,'0'50'47,"0"-1"-31,0-24-1,0 25-15,0-1 16,0 1-1,0 0 1,0-25-16,0-1 16,0 1-1,0 0 1,0 0 0,0 0-1,0-1 1,25 1 78</inkml:trace>
  <inkml:trace contextRef="#ctx0" brushRef="#br0" timeOffset="-72038.08">4043 15081 0,'0'50'94,"0"-25"-94,0 49 16,0-49-16,0 24 15,0 26-15,0-50 16,0 0-1,0-1-15,0 1 16</inkml:trace>
  <inkml:trace contextRef="#ctx0" brushRef="#br0" timeOffset="-70605.34">4986 14709 0,'25'0'94,"49"0"-94,-49 0 16,49 0-16,-24 50 15,24-50-15,-24 0 16,-25 0-16,-1 0 31,1 0-15,0 0-16</inkml:trace>
  <inkml:trace contextRef="#ctx0" brushRef="#br0" timeOffset="-69837.27">4986 15007 0,'25'25'31,"-1"-25"-15,26 0 0,-25 0-16,0 49 15,-1-49 1,1 0-1,0 0-15,0 0 16,24 0-16,-24 0 16,50 0-16,-51 0 15,26 0 1,-25 0 0,0 0-16,-1 0 15,1-25 32</inkml:trace>
  <inkml:trace contextRef="#ctx0" brushRef="#br0" timeOffset="-61174.27">3497 16247 0,'25'0'62,"25"25"-62,-1 24 16,1 1-16,25-25 15,-75 0-15,49 24 16,-24-49-16,0 50 16,0 0-1,-1-26 1,-24 1-16,0 0 16,0 25-16,0-26 15,0 1-15,0 25 16,0-25 15,0-75 78,0 0-109,0 1 16,0-1-16,0-24 16,0 24-16,0-24 15,0-1-15,25 26 16,-25 24-16,50-25 16,-25 25-1,-1 25 1,-24-24 124</inkml:trace>
  <inkml:trace contextRef="#ctx0" brushRef="#br0" timeOffset="-60014.99">4415 16793 0,'-25'0'32,"25"-25"-17,0 0 1,25 25-1,0-25 48,0 25-32,-25 50 0,25-50-15,-25 25-16,0 24 16,0-24-1,0 25-15,0-25 16,0 24-16,0 1 16,0-25-16,-25-1 15,-25 51-15,25-75 16,25 25-16,-49 24 15,24-49 1,25 25 125,50-25-126,-1 0 1,26-25-16,-1 25 16,50-74-16,-99 49 15,49 0-15,-49 25 16,0-25-1,0 25 1,0-24 78,-1-1-79,1 0 17</inkml:trace>
  <inkml:trace contextRef="#ctx0" brushRef="#br0" timeOffset="-48845.92">6573 14436 0,'0'25'78,"0"25"-78,0-1 16,0 1-16,0 49 16,0-24-16,0-51 15,0 26-15,0 24 16,0-49 0,0 0-1,0 0 1</inkml:trace>
  <inkml:trace contextRef="#ctx0" brushRef="#br0" timeOffset="-48246.05">6375 14511 0,'49'0'78,"1"0"-62,24 0-16,26 0 16,-26 0-1,-49 0-15,24 0 0,-24 0 16</inkml:trace>
  <inkml:trace contextRef="#ctx0" brushRef="#br0" timeOffset="-47366.6">6995 14709 0,'0'25'32,"25"-25"-17,0 0 32,-1 0-16,1 25-15,-25 0 0,25-1-16,-25 1 15,0 0 17,0-50 108,0-24-140,0 24 16,0-25-16,0 1 15,25-1-15,-25 25 16,25 25-16,-25-25 16,24 25-16,-24-24 15,25 24 17,0 0 77</inkml:trace>
  <inkml:trace contextRef="#ctx0" brushRef="#br0" timeOffset="-46446.1">7838 14684 0,'0'0'0,"-25"0"15,-24 50-15,-1-50 16,25 25 15,1 0 16,24-1-31,0 1-1,0 0-15,0 0 16,0 0 0,0 24-1,24-49 1,1 0-16,25 0 15,-25 0 1,-1 0 0,1 0-16,0 0 15,-25-49-15,0 24 16,25-25-16,-25 25 16,25 25 109,-1 0-110,-24 50-15,0-25 16,25-25-1,0 25 1,0-1 0,25-24-1,-26 0 17,1-24-1</inkml:trace>
  <inkml:trace contextRef="#ctx0" brushRef="#br0" timeOffset="-45678.18">8210 14734 0,'0'50'63,"0"-26"-48,0 26 1,25-100 93,0 26-93,-25-1 0,25 0-1,0 25-15,-1 0 32,1 0-32,0 0 15,0 0 1,-25 25 15</inkml:trace>
  <inkml:trace contextRef="#ctx0" brushRef="#br0" timeOffset="-44781.78">10096 14784 0</inkml:trace>
  <inkml:trace contextRef="#ctx0" brushRef="#br0" timeOffset="-42582.9">10443 14287 0,'0'0'0,"25"0"16,49 0-16,-24 0 15,24 0-15,0 0 16,-24 0-16,-25 0 16,0 0-16,-1 0 15,26 0 1,0 75-1,-50-50 1,0 0-16,24-1 16,-24 1-16,0 0 15,0 0-15,0 0 16,0-1 0,0 1-16,0 0 46,0 0-30,-24 0 0,24-100 93,0 1-109,0 24 16,0-24-16,0 24 15,49 25-15,-49-24 16,25 49 31,0 0 62</inkml:trace>
  <inkml:trace contextRef="#ctx0" brushRef="#br0" timeOffset="-42067.99">11286 13295 0,'0'25'32,"0"50"-17,0-1-15,0 0 16,0 1-16,0-26 15,0 1-15,0 0 16,0-26-16,0 1 16,0 0-16,0 0 15,25-25 1,0 0 0,49 0-16,-24 0 15,-1 0-15,-24-25 16</inkml:trace>
  <inkml:trace contextRef="#ctx0" brushRef="#br0" timeOffset="-41430.68">11162 12898 0</inkml:trace>
  <inkml:trace contextRef="#ctx0" brushRef="#br0" timeOffset="-31278.5">9500 11336 0,'149'0'78,"74"0"-62,25 0-16,50 0 15,0 0-15,24 0 16,-74 0-16,0 0 15,-49 0-15,-150 0 16,-24 0-16,0 0 78,-25 25-62,0-1-1,-50-24-15,1 25 16,-1 0-16,-74 25 16</inkml:trace>
  <inkml:trace contextRef="#ctx0" brushRef="#br0" timeOffset="-30781.1">10120 11807 0,'0'0'0,"273"0"16,-174 0 0,1 0-16,-51 0 15,1 0-15,-25 0 16,-1 0-16,1 0 15,25 0-15,24 0 16,25 0-16,1 0 16,24 0-16,-25 0 15,-25 0-15,26 0 16,-51 0-16,26 0 16,-26 0-16,-24 0 62</inkml:trace>
  <inkml:trace contextRef="#ctx0" brushRef="#br0" timeOffset="-30126.34">4242 11708 0,'74'0'62,"100"0"-62,24 0 16,75 0-16,-50 0 16,-99 0-16,-25 0 15,-24 0-15,-50 0 16,-1 0-16,-148 0 109,-148 0-109</inkml:trace>
  <inkml:trace contextRef="#ctx0" brushRef="#br0" timeOffset="-29845.33">4142 11708 0,'-24'25'16,"24"24"15,24-24-15,1 25-1,0-50-15,0 24 16,-25 26-16,49-25 16</inkml:trace>
  <inkml:trace contextRef="#ctx0" brushRef="#br0" timeOffset="-29285.66">4490 11881 0,'0'0'0,"24"0"15,51 0-15,74 0 16,74-24-16,25 24 16,-124 0-16,-25 0 15,-74 0-15,0 0 16</inkml:trace>
  <inkml:trace contextRef="#ctx0" brushRef="#br0" timeOffset="6690.53">9153 2158 0,'74'-25'172,"-24"25"-172,99 0 16,-25 0-16,25 0 16,-50 0-16,-25 0 15,-49 0-15,25 0 16,-1 0-16,-24 0 15,0 0 1,0 0 0,0 0-16,24 0 15,26 0 1,-1 0-16,0 0 16,-24 0-16,0 0 15,-26 0-15,51 0 16,-50 0-16,24 0 15,-24 0-15,25 0 16,-26 0-16,26 0 16,-25 0-1,0 0 17,-1 0-17,1 0-15,25 0 16,-25 0-16,24 0 15,-24 0 1,25 0 0,-26 0 15,26 0 16,-25 0-32,25 0-15,-26 0 16</inkml:trace>
  <inkml:trace contextRef="#ctx0" brushRef="#br0" timeOffset="7929.37">10740 1761 0,'0'-25'78,"50"50"-62,-25 0-16,74 49 16,-49-24-1,-26-25-15,-24 0 16,25 49-16,25-49 15,-50 0 173,0-1-188,-25 1 16,0 0-16,0 0 15,1 0-15,24 24 16,-50 1-16,25-25 15,25 24 1,-25-24 31,1 25 0,-1-26-32,25 1 1,0 25 0,-25-25 15</inkml:trace>
  <inkml:trace contextRef="#ctx0" brushRef="#br0" timeOffset="10129.25">8731 2456 0,'50'24'94,"-50"1"-78,49 50-16,-24-26 15,-25 1-15,25 24 16,25 1-16,-26 74 15,26 24-15,0 1 16,-1-25-16,-24 24 16,0-73-16,-25-1 15,25-25-15,-25-24 16,0-25-16,0 24 16,0-24-16,0 0 15,0 0 1,0-1-16,0 1 78,0 25-62,25-50-16,-25 49 15,0-24-15,49 25 16,-49-25-1,25 24-15,0 1 16,-25-25-16,49 24 16,-24 1-16,-25-1 15,50 1-15,-25-25 16,-25 0 0,24-1 93,1-24-93,25 0-1,-1 0-15,26 0 16,-50 0-16,-1 0 15,1 0-15,0 0 32,0 0-17,0 0 17</inkml:trace>
  <inkml:trace contextRef="#ctx0" brushRef="#br0" timeOffset="10809.27">8930 4638 0,'49'0'78,"1"0"-62,24 25-16,50 25 15,-49-1-15,49-24 16,-25 25-16,0-25 16,25-25-16,-49 0 15,-26 0-15,-24 0 16,0 0-16,0 0 16,-1 0 30,-24-25 64</inkml:trace>
  <inkml:trace contextRef="#ctx0" brushRef="#br0" timeOffset="11346.03">9897 4266 0,'0'25'63,"0"25"-63,0-1 15,-25 26-15,25-50 16,0 49-16,-25 0 16,25 1-16,0-50 15,0 49-15,-49-24 16,24 24-16,25-24 15,0-1-15,0 26 16,0-26-16,0 1 16,0-25-1,-25-25 95</inkml:trace>
  <inkml:trace contextRef="#ctx0" brushRef="#br0" timeOffset="12553.15">8706 2431 0,'0'49'15,"0"-24"1,0 0 0,0 49-16,0-24 15,-24 25-15,-1-26 16,25-24-16,-25 25 16,25-1-16,-50 1 15,50-25-15,-49-1 16,24 51-16,0-50 15</inkml:trace>
  <inkml:trace contextRef="#ctx0" brushRef="#br0" timeOffset="13450.84">8830 2480 0,'25'0'47,"0"0"-31,0 0-16,0 0 15,24 50-15,-49 0 16,75-1-16,-50-24 16,-1 0-16,1 0 15,0 24-15,0-49 16,0 25-16,-1 0 16,-24 0-1,25-25 32,0 0-47,0 25 31,0-1 1,-1 1-17,1-25 16,0 0 1,0 0-17,0 0 1,-1 0 0</inkml:trace>
  <inkml:trace contextRef="#ctx0" brushRef="#br0" timeOffset="16601.47">10393 4614 0,'-25'24'78,"25"-73"-62,0 24-1,0-49-15,25-1 16,0 26-16,-25-1 16,74-99-16,-49 100 15,-25 24 1,0-50-16,0 51 16,25-26-1,0 25-15,0-24 16,-1 24-16,-24-25 15,25 1-15,-25 24 16,0-50-16,25 26 16,0 24-16,-25-25 15,0 1-15,25-1 16,24 0-16,-49 26 16,0-1-16,0-50 15,25 75 1,-25-24-16,25-1 15,-25 0-15,0 0 16,25 0-16,-25 1 16,24-1-1,-24 0-15,25-25 16,0 50-16,-25-24 16,25-1-1,-25-25 79,49 1-78,-24-1-1,-25 25 16,0 0-31,25 25 32,-25-24 30,25-1-31,-75 25 219,25 0-250,-24 0 16,-1 0 0,50 25-1,-49-1 1,49 1 0,-25 0-1,0 25 1,25-26-16,-25-24 15,0 25-15,1 25 16,-1-50 0,0 49 15,75-73 47,-26 24-62</inkml:trace>
  <inkml:trace contextRef="#ctx0" brushRef="#br0" timeOffset="17193.47">11063 2729 0,'0'24'47,"25"26"-32,-25-25-15,0 49 16,24-24 0,-24-1-16,0-24 15,25 0 1,-25 0-16,0 0 16,0-1-1,25 1 1,0-25-1,-25 25-15,25 0 32,-25 0-17,49-25 48,-24 0-48</inkml:trace>
  <inkml:trace contextRef="#ctx0" brushRef="#br0" timeOffset="19009.72">10517 5333 0,'-25'0'93,"75"124"-93,-25 0 16,49 25-16,-24 0 16,24 0-16,1-1 15,-1-48-15,-24 24 16,-1-25-16,-24 25 16,0-75-16,24 1 15,-49 24-15,0-49 16,0 0-1,25 0-15,-25 0 16,0 0 0,25-1-16,-25 26 31,25-50-31,-25 25 125</inkml:trace>
  <inkml:trace contextRef="#ctx0" brushRef="#br0" timeOffset="20281.46">10567 6524 0,'25'24'31,"49"1"-31,-24 0 16,-26-25 0,26 0-1,0 0-15,-26 0 16,1 0-16,-25 25 15,25 0-15,0-1 32,0 1-1,-1-25-31,-24 25 94,25-25-63,0 0-15,0 0-1,0 0 1,-1 0 15,26 0-15,-25 0-1,0 0 1,-25-25 140,25-49-140,-1-1-16,1 1 15,0-25-15,25 24 16,-50-49-16,24 75 16,-24-1-16,25 25 15,-25-24-15</inkml:trace>
  <inkml:trace contextRef="#ctx0" brushRef="#br0" timeOffset="21274.46">10567 5407 0,'-25'0'79,"25"50"-79,0-25 15,0 49-15,-25-49 16,25 49-16,-25 1 15,25-50-15,-24 49 16,-1-49-16,25 49 16,-25-49-16,25 0 15,0 0 1,0 0 0</inkml:trace>
  <inkml:trace contextRef="#ctx0" brushRef="#br0" timeOffset="22411.66">10542 5457 0,'25'0'63,"49"50"-48,50 24-15,-25-74 16,25 50-16,-99-1 15,50-49-15,-51 25 16,1-25 0,-25 25-1,25-25 1,0 0 140</inkml:trace>
  <inkml:trace contextRef="#ctx0" brushRef="#br0" timeOffset="33090.31">2307 15875 0,'0'0'0,"25"-25"62,99 0-30,74 25-32,100-24 15,123-26-15,51 50 16,272 0-16,0 0 15,-74 0-15,-174 0 16,-99 0-16,-124 0 16,-100 0-16,-74 0 15,-24 0-15,-26-25 16,1 0-16,-25 25 16,24 0-16,51-24 15,-51 24-15,1 0 16,24 0-16,26 0 15,-26 0-15,-49 0 16,49 0-16,-49 0 16</inkml:trace>
  <inkml:trace contextRef="#ctx0" brushRef="#br0" timeOffset="34417.68">1761 16123 0,'75'0'78,"49"0"-62,49 0-16,75-50 15,100 26-15,-1 24 16,-50 0-16,-49 0 15,-24 0-15,-100 0 16,-50 0-16,25-25 16,-24 25-16,-26 0 15,51 0-15,48 0 16,1 0 0,50 0-16,-1 0 0,25 0 15,1 0 1,-26 0-16,25 0 15,-74 0-15,25 0 16,-25-25-16,-50 25 16,25-50-16,-50 26 15,-24 24-15,-1 0 16,-24 0-16,25 0 16,-25 0-1,24 0 1,-24 0-16,25-25 15,74 25-15,25 0 16,-25 0-16,74 0 16,-24 0-16,-1 0 15,-73 0-15,-1 0 16,-74 0-16</inkml:trace>
  <inkml:trace contextRef="#ctx0" brushRef="#br0" timeOffset="106241.59">20836 4564 0,'0'25'94,"0"24"-79,0 1-15,0 0 16,0-26 0,0 26 15,0-25 0,25 0 47,-25 0-62,49-25 46</inkml:trace>
  <inkml:trace contextRef="#ctx0" brushRef="#br0" timeOffset="106794.08">21282 4787 0,'-49'25'47,"49"0"-47,-50 25 16,25-1-16,-24 1 15,-1-1-15,25 26 16,-24-26-16,24-24 16,25 25-16,-25-25 125</inkml:trace>
  <inkml:trace contextRef="#ctx0" brushRef="#br0" timeOffset="107338.58">21431 5159 0,'0'0'0,"-25"0"31,-24 25-31,24-25 0,-25 50 15,1-1-15,24 1 16,0-25 0,0 0-16,25-1 15,0 1-15,124-25 63,0 0-48,50-25-15,-25 1 16,0-76-16,-75 100 16,-74-24-16,50-1 15</inkml:trace>
  <inkml:trace contextRef="#ctx0" brushRef="#br0" timeOffset="107714.12">21927 5234 0,'-24'0'0,"24"25"15,0-1 1,0 1-16,0 25 16,0-25-16,0 49 15,0 0-15,0-49 16,0 25 0</inkml:trace>
  <inkml:trace contextRef="#ctx0" brushRef="#br0" timeOffset="108570.18">20861 6152 0,'25'0'47,"-25"49"-31,74 1-1,-74-25 1,0-1-1,0 26 1,0-25 0,0 24-16,0-24 15,0 0-15,0 0 16,0 0-16</inkml:trace>
  <inkml:trace contextRef="#ctx0" brushRef="#br0" timeOffset="109059.07">21580 6276 0,'-25'74'31,"0"0"-15,-49 1-16,49-1 16,-49 25-16,24-49 15,-24 49-15,24-24 16,1-1-16,-26 25 15,50-24-15,1-50 16,48-25 78</inkml:trace>
  <inkml:trace contextRef="#ctx0" brushRef="#br0" timeOffset="109530.7">21506 6871 0,'0'50'31,"-25"-26"-16,25 1-15,-25 50 16,25-51-16,0 1 16,0 0-1,25 0 32,74-25-47,50-75 16,-50 1-16,-24-25 15,-51 74-15,-24 0 16,0 0-16</inkml:trace>
  <inkml:trace contextRef="#ctx0" brushRef="#br0" timeOffset="109945.87">21803 6796 0,'0'25'16,"0"25"-16,0 0 15,0 24-15,0-24 16,0-1-16,0 1 15,0-25-15,0-1 16,0 1-16,0 0 16,0 0 46</inkml:trace>
  <inkml:trace contextRef="#ctx0" brushRef="#br0" timeOffset="110658.52">21282 7764 0,'25'25'94,"-25"24"-94,0 1 16,25-1-16,-25 26 15,0-25-15,0-1 16,0-24-16,0 49 15,0-49-15,25 25 16</inkml:trace>
  <inkml:trace contextRef="#ctx0" brushRef="#br0" timeOffset="111210.06">21654 8012 0,'-24'50'31,"-1"24"-15,-25 0-1,25-24-15,1 49 16,-1-74-16,-50 74 15,75-24-15,-24-75 16,-1 74-16,0-49 16,0 0-16</inkml:trace>
  <inkml:trace contextRef="#ctx0" brushRef="#br0" timeOffset="111794.01">21506 8558 0,'-25'0'32,"0"74"-1,25-49-31,-25 0 15,25-1 48,25-24-47,49 0-16,1 0 15,24 0-15,-49 0 16,-1-49-16,1 24 15,-50 0 1</inkml:trace>
  <inkml:trace contextRef="#ctx0" brushRef="#br0" timeOffset="112281.43">21803 8558 0,'0'49'63,"0"26"-48,0-26 1,0 1 0,0-25-16,0-1 15,0 26-15</inkml:trace>
  <inkml:trace contextRef="#ctx0" brushRef="#br0" timeOffset="113219.82">21109 9500 0,'0'25'156,"0"0"-140,0 24-16,25-24 16,-1 50-1,1-26 1,0 1-16,0-1 15,-25-24-15,25 50 16,-25-51-16,0 26 16,0-25-16,49 49 15,-49-49 1,0 0 46</inkml:trace>
  <inkml:trace contextRef="#ctx0" brushRef="#br0" timeOffset="113793.95">21704 9599 0,'0'50'31,"-25"49"-16,0 25-15,-24 0 16,-1 50-16,1 24 16,-26-98-16,75 48 15,-49-48-15,24 24 16,0-50-16,0 25 16,0-49-16,25-1 15,0 1 1,0-25-1</inkml:trace>
  <inkml:trace contextRef="#ctx0" brushRef="#br0" timeOffset="114881.76">21754 10418 0,'0'0'0,"0"50"94,0-26-94,0 51 15,-25-26-15,0 26 16,25-50-16,0 24 16,-25-24-16,25 0 15,0 0 79,25-25-78,25 0-16,-25-25 15,24 25-15,-49-25 16,25 25 0,-25-25 62</inkml:trace>
  <inkml:trace contextRef="#ctx0" brushRef="#br0" timeOffset="115330.04">21803 10567 0,'25'0'47,"-25"74"-31,0 1-16,0-51 16,0 76-16,0-26 15,0 0-15,0 1 16,0-26-16,0 1 15,0-25-15,0 25 16,0-26 0</inkml:trace>
  <inkml:trace contextRef="#ctx0" brushRef="#br0" timeOffset="119057.17">24061 4961 0,'0'-25'0,"0"0"15,-25 1-15,0-1 47,0 0 0,0 25-31,-49 0-16,-1 0 15,26 0-15,-26 0 16,1 0-16,0 0 16,49 0-16,0 0 15,-25 0-15,26 0 31,24 50-15,0-1-16,0 1 16,0-25-1,0-1 1,0 1-16,0 25 31,24-25-15,26 24-1,-25-49 1,0 50-16,24-1 16,-49-24-1,25 25-15,25-1 16,-26-24-16,1 0 16,25 25-16,-50-26 15,49 1-15,1 0 16,0-25-1,-25 0-15,24 0 16,-24 0-16,49 0 16,-49 0-16,25 0 15,-25-25-15,-1 0 16,1 1-16,0-1 16,0-25-1,0 1 1,-25-1-1,24 25-15,1-24 16,-25 24-16,0 0 16,0-25-16,25 1 15,-25 24-15,0 0 16,0-24-16,0 24 16,0 0-1,0 0 1,0 0-16,-25 1 15,0-26 17,-24 50-17,24-25 1,-25 25 0,26 0-1,-26 0 79,25 0-78,-24 0-1,24 0-15,0 0 16</inkml:trace>
  <inkml:trace contextRef="#ctx0" brushRef="#br0" timeOffset="189777.02">7665 12626 0,'0'-25'78,"-25"-50"-63,-149-24-15,-74 25 16,-25-50-16,-24 24 16,-1 51-1,-99-75-15,75 25 16,-26 49-16,76-24 16,-1 49-16,49 0 15,26 25-15,0 0 16,74 0-16,-25 0 15,50 0-15,-26 0 16,1 0-16,0 0 16,75 0-16,-26 25 15,-24 0-15,0-1 16,49 1-16,1 0 16,-26 0-16,1 24 15,24 1-15,-24 0 16,-1-1-16,1-49 15,0 75-15,24-51 16,0 51-16,1-50 31,24 24-31,0 1 16,25-25-16,0 0 16,0-1-16,0 26 15,0-25-15,0 24 16,25 1-16,49 0 15,1-26-15,74 51 16,-25-26-16,124 26 16,-75-50-1,100 49-15,-50-49 16,50 0-16,-25-1 16,-99-24-16,25 0 15,-50 0-15,25 0 16,-25 0-16,74 0 15,-24 0-15,74 0 16,-50-49-16,50 49 16,0-25-16,25 0 15,-74 0-15,-51-24 16,51 24-16,-100 0 16,50 0-16,-50-24 15,-24 49-15,-26-25 16,26 25-16,-26-25 15,1-24-15,-25 24 16,-1 25-16,1-50 16,-25 25-1,0 1-15,0-1 16,0 0-16,0 0 16,0 0-16,0-24 31,0 24-16,0 0-15,0 0 16,0-24-16,-49-1 16,24 50-16,-25-50 15,-24 26-15,-25-1 16,24 0-16,-24 0 16,0 0-16</inkml:trace>
  <inkml:trace contextRef="#ctx0" brushRef="#br0" timeOffset="192146">23738 5159 0,'50'0'62,"-50"25"-62,24 25 16,-24 49-16,0-25 16,25 50-16,0 50 15,-25-25-15,0 49 16,0 1-16,0 74 16,0 24-16,0 51 15,0-1-15,0 0 16,0 50-16,0 99 15,0-99-15,0-25 16,0 25-16,0 149 16,-74-26-16,-1-73 15,75-50-15,-25-75 16,25 50-16,0-74 16,0-75-16,0 25 15,0-124-15,0-24 16,0-26-16,0-49 15,0 49-15,25-24 16,0-1 0,-25-24-1,0 0 1,0 25-16,0-1 16,0 26-1,25-51-15,0 26 31,-1-50 16,1-25-47,-25 0 16,0-49-16,0 49 16</inkml:trace>
  <inkml:trace contextRef="#ctx0" brushRef="#br0" timeOffset="192673.51">23242 13419 0,'50'0'15,"-1"25"1,-49 0-16,50 25 16,24 49-16,1-25 15,-26 25-15,1 1 16,49 48-16,-74-98 16,24 24-16,1-24 15,-50 0-15,25-26 16,0-24 109</inkml:trace>
  <inkml:trace contextRef="#ctx0" brushRef="#br0" timeOffset="193298.02">24309 13543 0,'0'25'47,"0"50"-32,-50 24-15,25-50 16,0 26-16,-49 24 15,74-49-15,-25-1 16,0-24-16,25 0 16,-49 24-16,49-24 15,-25 0 1</inkml:trace>
  <inkml:trace contextRef="#ctx0" brushRef="#br0" timeOffset="197224.99">8682 5631 0,'99'-50'0,"0"25"16,75 0-16,-25-24 16,24-1-16,26 1 15,-1-51-15,-74 100 16,-50-24 0,1-1-16,-1-25 15,-49 50 1,0 0 15</inkml:trace>
  <inkml:trace contextRef="#ctx0" brushRef="#br0" timeOffset="198313.17">9674 4936 0,'49'50'16,"26"-1"0,-26-24-16,26 0 15,-1 25-15,-49-26 16,0-24-16,49 25 16,-49 0-16,0 0 15,0 0 1,-25-1 234,0 51-250,0 24 15,0 0-15,-25-24 16,-49 98-16,24-24 16,0-25-16,-24 0 15,74-49-15,0-26 16,0-24-16,-50 25 16</inkml:trace>
  <inkml:trace contextRef="#ctx0" brushRef="#br0" timeOffset="202818.76">21282 7689 0,'0'0'0,"-99"0"16,0 0-16,49 0 15,26 0-15,-26 0 16,0 0-16,26 0 16,-1 0 62,0 25-63,0 50 1,-24-1-16,49-49 16,-50 74-16,50-49 15,-25-25-15,25 49 16,0-49-16,0 49 15,0-49-15,0 25 16,0 24-16,0-24 16,0 24-16,0 0 15,0 1-15,0-26 16,0 26-16,50 24 16,-50-74-16,49 49 15,1-24-15,49 0 16,-49-26-16,-1 1 15,51 0-15,-51-25 16,26 25-16,49 0 16,-25-1-16,25 26 15,-25-50-15,-49 0 16,24 0 0,-24 0-16,-25 0 15,-1 0 16,1 0-31,0 0 16,25 0 0,-26 0-16,1-25 15,-25 0-15,50-24 16,-50 24-16,0 0 16,0 0-16,25-24 15,-1-26-15,-24 50 16,50-74-16,-50 74 15,0-24-15,25-26 16,-25 51-16,0-51 16,25-24-16,-25 0 15,0 0-15,0-1 16,0 26-16,0-50 16,0 74-16,0-49 15,-75 0-15,75 49 16,-25 25-16,-24-49 15,24 49-15,0 0 16,-24 1 15,24 24-31,-25-25 16,-24 25-16,-1 0 16,26 0-16,-26-25 15,1 0-15,49 25 16,-25 0-16,1-25 15,24 1-15,-25 24 16,1-25-16,-1 25 16,25 0-16,1-25 15,-1 25 17,0 0-17,0 0 1,0 0-16,1 0 15,-1 25 1,0 0-16,0-1 16,0 26-1,1-50-15,-1 25 16,-25 0-16,25-25 31,25 24-31,-24 1 31,24 0-15,0 0 0,-25 0-1,25 24-15,-25-49 16,25 25-16,0 0 16</inkml:trace>
  <inkml:trace contextRef="#ctx0" brushRef="#br0" timeOffset="203834.18">25053 13643 0,'-25'24'62,"0"100"-46,25 0-16,0-24 15,0-26-15,0 0 16,0 1-16,0-50 16,0 49-16</inkml:trace>
  <inkml:trace contextRef="#ctx0" brushRef="#br0" timeOffset="204322.29">26293 14039 0,'0'25'0,"0"50"16,0 73-16,-99-48 15,-75 123-15,50-49 16,0-26-16,-25 76 16,-24-76-16,49-23 15,-25-1-15,74-25 16,26-74-16,24 24 15,0-49-15,0 25 47</inkml:trace>
  <inkml:trace contextRef="#ctx0" brushRef="#br0" timeOffset="204898.08">26119 15180 0,'0'0'0,"-49"100"16,-1-26-16,-24 1 0,74-1 15,-25-49-15,-25 49 16,50-49 78,75-25-94,49 0 15,-50 0-15,25 0 16,-74 0-16,25 0 16,-1-25-16,-24 25 15</inkml:trace>
  <inkml:trace contextRef="#ctx0" brushRef="#br0" timeOffset="205305.62">26219 15304 0,'0'50'63,"49"49"-63,-24 25 16,25-24-16,-50-26 15,24 0-15,1-24 16,0-25-16</inkml:trace>
  <inkml:trace contextRef="#ctx0" brushRef="#br0" timeOffset="209249.53">23639 16495 0,'0'-25'15,"49"1"1,-24-26 0,50 0-16,98-24 15,1 24-15,74-24 16,74-1-16,75 26 15,25-26-15,223 1 16,-75 0-16,-148 74 16,-124 0-16,-75-50 15,-74 50-15,-75-25 16,1 25-16,-51 0 16,-24-25-1,50 25 63,0-24-78,-1 24 16,-24 0 93,-25-50-109</inkml:trace>
  <inkml:trace contextRef="#ctx0" brushRef="#br0" timeOffset="-193430.4">25375 16346 0,'0'-25'110,"0"1"-95,50 24 1,49-25-16,-25 25 16,50-50-16,-24 50 15,-1 0-15,0 0 16,-49 0-16,-1 0 15,1 25-15,-25-25 16,-25 50-16,25-1 16,-1 1-16,-24 0 15,0-1-15,0 174 47,-24-173-31,-1-25-16,-74 49 0,49-49 15,0 25-15,26-50 16,-26 24-16,124-24 125,1 0-109,24 0-16,-49 0 15,24 0-15,-49 0 16,24 0-16,-49 25 16,25 25-1,-25-1-15,0 1 16,0 0-16,0 24 15,0-24-15,0 24 16,-25 25-16,-24-49 16,-1 24-16,-74 1 15,0-50-15,25-1 16,-50 26-16,50-50 16,24 0-16,26 0 15,24 0-15,0 0 16,0 0-16,1 0 109</inkml:trace>
  <inkml:trace contextRef="#ctx0" brushRef="#br0" timeOffset="-183310.39">22324 16570 0,'25'0'31,"0"0"-31,24 0 16,1 0-16,0 0 15,-26-25 17</inkml:trace>
  <inkml:trace contextRef="#ctx0" brushRef="#br0" timeOffset="-182615.15">22374 16991 0,'0'-25'78,"49"25"-62,-24 0-1,0 0-15,25 0 16,-26 0 0,26 0-16,-25 0 15,0 0-15,-1 0 16,1 0-16,0 0 15</inkml:trace>
  <inkml:trace contextRef="#ctx0" brushRef="#br0" timeOffset="-166814.92">27161 4787 0,'0'0'0,"-25"0"16,1 0-16,-1 0 15,-25 0-15,25 0 16,-24-25-1,-26 25 1,50 0-16,-24 0 16,24 0-16,0 0 15,-24 0-15,24 0 16,-25 0-16,1 0 16,-1 0-16,50 25 15,-50-25-15,26 25 16,-1 0-1,0-25-15,25 25 16,-25 0-16,-24-1 16,49 26-16,0-25 15,-50 24-15,25 1 16,25-25-16,0 24 16,0-24-1,0 0-15,0 0 16,0 0-16,0 24 15,0-24 1,0 0-16,25-25 16,-25 25-16,25-1 15,24 1-15,1 0 16,0-25-16,49 25 16,-25-25-16,-49 25 15,49-25-15,-49 0 16,0 0-16,25 0 15,-26 0-15,1 0 16,0 0-16,0 0 16,0 0-1,-1 0 1,1 0 0,0 0-16,0 0 15,25 0 1,24-50-1,-49 50-15,49-74 16,-74 24 0,0 0-1,25 26-15,-25-1 16,0 0-16,0-25 16,0 26-1,0-1-15,0 0 16,0 0-16,0 0 15,0 1-15,0-1 16,0 0 0,0 0-16,0 0 31,-25 25 0,0-24-15,1 24-16,-1 0 15,0 0 1,0 0 0,0 0-1,1 0 1,-1 0-16,0 0 16,0 0-16,0 0 15,0 0-15,-24 0 16,-1 0-16,-24 0 15,24 0-15,1 0 16,24-25-16,-25 25 16,25 0-1,1 0-15</inkml:trace>
  <inkml:trace contextRef="#ctx0" brushRef="#br0" timeOffset="-159502.43">12650 12402 0,'0'-24'109,"75"24"-109,24 0 16,0 0-16,0 0 16,1-25-16,-26 25 15,-49 0-15,0 0 16,0 0-16,-1-25 31</inkml:trace>
  <inkml:trace contextRef="#ctx0" brushRef="#br0" timeOffset="-158774.75">12650 12700 0,'0'25'31,"25"-25"-31,25 0 16,-1 0-16,1 25 15,0-25-15,-1 0 16,26 0-16,-26 24 16,1-24-16,-25 0 15,24 0-15,26 0 16,-50 0-16,-1 0 15,1 0 1</inkml:trace>
  <inkml:trace contextRef="#ctx0" brushRef="#br0" timeOffset="-120494.16">27360 4688 0,'-50'-50'15,"25"50"17,-24 0-17,-26 0 1,-24 0-1,49 0-15,-49 0 0,0 0 16,24 25-16,1-25 16,-25 50-16,74-25 15,-49-1-15,49-24 16,25 25 0,-25 0-16,25 0 15,-25 25-15,25-26 16,-25 26-16,25-25 15,0 24-15,0-24 16,0 0-16,-24 49 16,24-49-1,0 0-15,0 25 16,0-1 0,0-24-1,0 0-15,0 0 16,0-1-16,24 26 15,1-25 1,0 0 0,25 24-16,24 1 15,0-50 1,-49 25-16,99-1 16,-49 26-16,-26-50 15,26 25-15,-1 0 16,1-25-16,-1 0 15,-49 0 1,49 0-16,-24 0 16,-25 0-16,-1 0 62,1-25-62,0 0 16,0 0-1,0-24-15,-25 24 16,49-25-16,-49-24 16,25 49-16,25-25 15,-50 1-15,24-1 16,-24 25-16,25-49 16,-25 49-16,0 0 15,0-24 1,0-1-1,0 25-15,0-24 16,0 24-16,0 0 16,0 0-16,0-24 15,-49-1 1,24 50-16,-25-25 16,25 25-16,1-25 15,-26 1 1,-24-1-16,24 0 15,0 25 1,-24 0-16,49 0 16,-24-50-16,24 50 15,-25 0-15,25 0 32</inkml:trace>
  <inkml:trace contextRef="#ctx0" brushRef="#br0" timeOffset="-110599.33">26764 2208 0,'0'24'110,"0"1"-110,0 50 15,0-51-15,0 26 16,0 0-16,0 24 16,0-24-1,0-26-15,0 1 16,0 0-16,0 25 15</inkml:trace>
  <inkml:trace contextRef="#ctx0" brushRef="#br0" timeOffset="-110135.02">26566 2232 0,'25'0'0,"24"0"16,-24 0-1,49 0-15,-24 0 16,-25 0 15</inkml:trace>
  <inkml:trace contextRef="#ctx0" brushRef="#br0" timeOffset="-109671.33">26690 2803 0,'0'0'0,"99"0"15,-25 0 1,-24 0-16,-25 0 16,0 0-16,-1-25 31</inkml:trace>
  <inkml:trace contextRef="#ctx0" brushRef="#br0" timeOffset="-109166.26">27161 2232 0,'25'0'16,"0"0"15,0 0-15,-25 25-16,0 0 15,0 0-15,0 24 16,49 1-16,-49 0 15,0-26 1,0 26-16,25 0 16,-25-1-1,0-24-15,0 25 16,0-25 0</inkml:trace>
  <inkml:trace contextRef="#ctx0" brushRef="#br0" timeOffset="-108654.97">27236 2679 0,'0'0'15,"24"-25"1,26 25-1,-25 0 1,0 0 0,-1-25-16</inkml:trace>
  <inkml:trace contextRef="#ctx0" brushRef="#br0" timeOffset="-107486.9">27608 2604 0,'24'0'78,"1"0"-78,0 0 16,0-24-1,-25-1 1,0 0-16,0 0 16,0 75 124,0-25-124,0-1 0,25 1-16,-1-25 31,1 0-16,0 0-15,0 0 16,0 0 0,24 0-16,-24 0 15,0 0 1,0-25-16,-1-24 16,-24-1-1,0 1 1,0 24-1,0 0 1,0 0-16,0 0 16,-24 25 109,24 25-78,0 0-47,24 0 31,1 0 0,0-1-15,-25 1-1,25-25-15,-25 25 16,25 0-16,-25 24 31,25-24-15,-1-25 46,1 0-62,0-25 16</inkml:trace>
  <inkml:trace contextRef="#ctx0" brushRef="#br0" timeOffset="-106671.54">28203 2431 0,'0'25'47,"0"-1"-47,0 26 16,0-25-16,0 0 15,0-1-15,0 1 47,25-25-31,24-25-16,-49 1 16,0-1-16,0 0 15,0 0-15,25 0 16,-25 1-1,0-1-15,0 50 157,0-1-142,0 1 1,0 0 0,0 0 30</inkml:trace>
  <inkml:trace contextRef="#ctx0" brushRef="#br0" timeOffset="-106199.76">28451 2059 0,'50'0'0,"-50"25"15,24 24 1,-24 26-16,25-1 16,-25-24-1,0-26-15,0 26 16,25-25-16,-25 24 31,0-24-15,0 0 46</inkml:trace>
  <inkml:trace contextRef="#ctx0" brushRef="#br0" timeOffset="-105774.75">28525 2356 0,'50'0'47,"-25"0"-16</inkml:trace>
  <inkml:trace contextRef="#ctx0" brushRef="#br0" timeOffset="-105318.19">28773 2282 0,'0'25'109,"0"0"-109,0-1 16,0 1-1,0 0 1</inkml:trace>
  <inkml:trace contextRef="#ctx0" brushRef="#br0" timeOffset="-104542.78">28922 2282 0,'0'25'125,"0"0"-109,0-50 140,0 0-124</inkml:trace>
  <inkml:trace contextRef="#ctx0" brushRef="#br0" timeOffset="-103526.73">29046 2158 0,'0'25'31,"0"0"-15,0 24 15,0-24-15,0 0 93,25-75-109,-25 1 31,0-1-31,25 50 16,0 0 78,-25 25-63,25-25-31,-25 25 16,24 24-16,1 1 15,-25-25 17</inkml:trace>
  <inkml:trace contextRef="#ctx0" brushRef="#br0" timeOffset="-102943.38">28749 2034 0</inkml:trace>
  <inkml:trace contextRef="#ctx0" brushRef="#br0" timeOffset="-90998.2">24730 8012 0,'0'0'0,"-25"0"16,1 0 31,-26-25-32,25 0-15,-24 0 16,49 1-16,-25 24 16,0-50-1,-25 50-15,26-25 16,24 0-16,-50 1 16,25 24-16,0-50 15,-49 0-15,0 26 16,24 24-1,-24-50 1,-50 0-16,74 26 16,-49-1-16,49 25 15,-24-25-15,24 0 16,-24 25-16,49 0 16,-25 0-16,25 0 15,-24 0-15,24 0 16,0 0-16,-24 0 15,-26 25-15,50 0 16,-74 49-16,50-49 16,24 25-16,-25-1 15,1-24-15,49 25 16,-25-1-16,0-24 16,0 25-16,25-1 15,-25 51-15,25-51 31,-24 1-31,24-1 16,0-24-16,0 50 16,0-51-16,0 26 15,0-25-15,0 24 16,0-24-16,0 25 16,0-25-1,49-1-15,1-24 16,74 0-16,99 0 15,-49 0-15,49 0 16,25 0-16,-124 0 16,-25 0-16,-24 0 15,-1 0-15,-49 0 16,0 0-16,-1 0 16,1 0-16,25 0 15,-1 0 1,26 0-16,24 0 15,-25 0-15,26 0 16,-26 0 0,-24 0-16,24 0 15,-49 0-15,25 0 16,-26 0-16,26-24 16,-50-1-16,25 25 15,-25-50 1,25 25-16,-25-24 15,0 24 1,0-25 15,0 26-15,0-26-16,-25 25 16,25 0-16,-25 1 15,-25-26-15,26 25 16,-1 0-16,-25 1 15,25-1-15,-24 25 16,-1-50-16,-24 25 16,-26 0-16,-24-49 15,25 24-15,0 26 16,0-26-16,-50 0 16,50 1-16,-25 24 15,49 0-15,50 25 16,1-25-16,-1 25 62</inkml:trace>
  <inkml:trace contextRef="#ctx0" brushRef="#br0" timeOffset="-57541.77">17884 4787 0,'99'0'62,"25"0"-62,75 0 16,-26 0-16,51 0 15,24 0-15,0 0 16,-50 0-16,75 0 16,-50 0-16,25 0 15,-49 0-15,-1 0 16,1 0-16,49 0 16,-50 0-16,75 0 15,-50 0-15,-24 0 16,-1 0-1,1 0-15,-51 0 16,-24 0-16,-24 0 16,-26 0-16,25 0 15,-24 0-15,-26 0 16,51 0-16,-26 0 16,0 0-16,1 0 15,-50 0-15,49 0 16,-49 0-16,24 0 15,-24-25-15,0 25 16,25-49-16,24 49 16,-24 0-16,24-25 15,0 0-15,51-24 16,-1 24-16,-25 0 16,50 25-16,99-25 15,-124 0-15,49 1 16,1-1-16,49 0 15,-49 25-15,74-99 16,-25 74-16,25 0 16,-74-24-16,49 24 15,-49 0 1,-75 25-16,99-25 16,-49-24-16,-25 49 15,99-25-15,-24 0 16,24 0-16,25-24 15,25 24-15,25-25 16,-50 50-16,0-74 16,-25 74-16,25 0 15,-50 0-15,1 0 16,-75 0-16,0 0 16,25 0-16,-75 25 15,100-1-15,-25 51 16,-1-50-16,51-1 15,-25-24-15,49 50 16,25-25-16,-50 0 16,1-1-16,-100-24 15,25 50-15,-99-25 16,24-25-16,-24 25 16,25-25-16,-25 0 15,-1 24 1,26 26-16,-25-50 15,24 74-15,1-49 16,-25 25 0,24-25-16,-24-1 15,0 51-15,0-50 16,-25-1-16,0 26 16,0 0-16,0-1 15,0 1 1,-50-50-16,-24 50 15,-1-26-15,-24-24 16,-50 25-16,-24 0 16,24-25-16,0 50 15,0-26-15,25-24 16,25 0-16,-50 0 16,25 0-16,25 0 15,-25 0-15,0 25 16,-25 25-16,-25-50 15,50 25-15,-24-1 16,-26 1-16,25 25 16,50-50-16,0 25 15,-25 24-15,49-24 16,-24 25-16,25-26 16,-26 51-16,1-75 15,-25 25-15,0 24 16,0-24-16,25 0 15,24-25 1,1 25-16,-25-25 16,24 24-16,-24 1 15,0-25-15,49 25 16,-74-25-16,50 25 16,-25-25-16,-75 49 15,0-24-15,-24 0 16,24-25-16,26 25 15,-1-25-15,49 0 16,-24 0-16,100 0 16,-26 0-16,25 0 15,-24 0-15,24 0 16,-25 0 0,-24 0-16,-1 0 15,-24 0-15,-50 0 16,1 0-16,-26 0 15,-25 0-15,75 0 16,-49 0-16,-26 50 16,51-26-16,48-24 15,1 0 1,0 25-16,24 25 16,26-25-16,-50-25 15,24 24-15,-49 26 16,50-25-16,49-25 15,-49 25-15,-1 24 16,-49 1-16,50-50 16,-75 25-16,74 24 15,-73-24-15,-51 49 16,75-74-16,-49 25 16,-26 0-16,-24 0 15,0 24-15,-25-24 16,24-25-16,26 25 15,-50 0-15,25-25 16,-1 0-16,1 0 16,-75 0-16,26 0 15,-1 0-15,-25 0 16,0 0-16,75 0 16,0 0-16,49 0 15,1 0-15,24 0 16,50 0-16,-50 0 15,50 0-15,-25 0 16,0 0-16,-25 0 16,99 0-16,-24 0 15,49 0 1,0 0 0,0 0 30,0 0-30,25-50 0,0 1-16,0 24 15,-49-50-15,49 26 16,0-1-16,-25-49 16,25 25-16,0-1 15,0 26-15,0-1 16,0 25-16,0-49 15,0 24-15,0 25 16,0-24 0,0 24-16,0 0 15,0 0-15,0 0 16,0 1-16,0-1 16,0 0-1,25-25 1,0 50-1,-25-24-15,49-1 16,26-25-16,-50 50 16,-1-49-16,1 49 15,25-50-15,-1 0 16,1 1-16,-25 24 16,0 0-16,-1 25 15,-24-25-15,25 25 16,0-24-16,0 24 15,24-25-15,-24-25 16,0 50-16,49-74 16,-24 49-1,0-49-15,-1 24 16,-24 25 0,-25-25 15</inkml:trace>
  <inkml:trace contextRef="#ctx0" brushRef="#br0" timeOffset="-51670.6">29989 4614 0,'0'0'0,"-50"0"15,1 0 17,-1 0-17,50 24-15,-25 26 16,0-25-16,1 49 15,24-49-15,-25 25 16,25-25-16,0-1 16,0 1-1,0 0-15,49 25 16,1 24-16,24-49 16,50 0-16,-24-1 15,-1 1-15,25-25 16,-50 50-16,-49-50 15,25 0-15,-1 0 16,1 0 15,-25-25-15,-25-25-16,0 1 16,0-1-16,0 1 15,0-1-15,0 0 16,0 1-16,0-26 15,-25 75-15,0-74 16,0 49-16,-24-49 16,-1 49-16,-49-25 15,49 25-15,-24 25 16,24-24-16,25 24 16,-24-25-16,24 25 93,0 0-77</inkml:trace>
  <inkml:trace contextRef="#ctx0" brushRef="#br0" timeOffset="-48799.68">26417 5184 0,'-25'-25'125,"-49"-24"-125,-149-26 15,49-24-15,-49 50 16,24-1-16,1 25 15,74 0-15,25 25 16,24 0-16,1 0 16,49 0-1,0 0 1,25 25 0,-25-25-16,25 25 15,-25 0-15,25 0 31,-24-1-31,24 1 16,-25-25 0</inkml:trace>
  <inkml:trace contextRef="#ctx0" brushRef="#br0" timeOffset="-47798.52">24805 4638 0,'-75'0'62,"26"0"-62,-26 50 16,-49 24-16,0-24 16,25 49-16,-25 1 15,0-1-15,50-25 16,49-24-16,0-25 15,25-1-15,50-24 141,49 0-125,-25 0-16,-24 0 15,49 0-15,-25 0 16,26 25-16,-76-25 16,26 0-16,-25 0 15,0 0 1,-1 25 31</inkml:trace>
  <inkml:trace contextRef="#ctx0" brushRef="#br0" timeOffset="209297.31">26417 9252 0,'25'0'31,"0"0"-16,24 0 1,-24 0 15,25 0-31,-1 0 16,-49 25 0,50 0-16,-50 0 15,25 24 1,-25-24-16,0 0 15,0 49-15,0-49 16,0 25-16,0-26 16,0 26-16,0-25 15,0 0 1,-25-50 46,25-25-46,0-49-16,0 25 16,0 24-16,0 25 15,25-49-15,-1-1 16,26 26-16,-25 24 16,0-25-16,-1 26 15,1-1 1</inkml:trace>
  <inkml:trace contextRef="#ctx0" brushRef="#br0" timeOffset="209827.23">27186 9426 0,'25'0'31,"0"25"-15,-25-1-16,49 26 15,-49-25-15,0 0 16,0 24-16,0-24 15,25-25 1,-25 25 0,25-25-1,0 0 1,24 0 0,-24-25-16,0 25 15,-25-25 1,0-24-1</inkml:trace>
  <inkml:trace contextRef="#ctx0" brushRef="#br0" timeOffset="210328.47">27260 9327 0</inkml:trace>
  <inkml:trace contextRef="#ctx0" brushRef="#br0" timeOffset="211464.36">31924 9029 0,'-25'0'15,"74"25"17,1 24-17,-25-24 1,49 0 0,-74 0-16,0 0 15,0 24-15,0-24 16,0 49-1,0 1-15,0-50 16,0 24-16,0 1 16,0-1-16,-25-49 15,1 25-15,24 0 16,-25-25 31,0 0-16,25-25-31,25-24 16,0 24-16,-25-25 15,24 25-15,1-24 16,25-26-16,-1 26 16,-24-1-1,0 25-15,0 1 16,-25-1-16,25 25 15,0-50-15,-25 25 16,24 1-16,1-26 16,-25 25-1,25-25-15</inkml:trace>
  <inkml:trace contextRef="#ctx0" brushRef="#br0" timeOffset="212040.84">32569 9723 0,'0'75'47,"0"-50"-47,0 24 16,0-24-16,0 25 16,0-26-1,0 1 32,24-25-47,1 0 16,0 0-16,0 0 15,0 0 1,-1 0 0,-24-25-16,0 1 15</inkml:trace>
  <inkml:trace contextRef="#ctx0" brushRef="#br0" timeOffset="212552.73">32544 9550 0</inkml:trace>
  <inkml:trace contextRef="#ctx0" brushRef="#br0" timeOffset="213169.58">33114 9674 0,'0'0'0,"0"49"15,0-24 1,0 0 0,0 25-1,0-26 1,0 26 0,0 0-1,0-26 1,0 1 15</inkml:trace>
  <inkml:trace contextRef="#ctx0" brushRef="#br0" timeOffset="213688.28">32941 9798 0,'0'0'0,"24"0"0,26 0 16,-25 0 0,24-25-1,-24 25 32</inkml:trace>
  <inkml:trace contextRef="#ctx0" brushRef="#br0" timeOffset="214322.14">33536 9451 0,'0'24'63,"0"26"-48,0-25-15,0 49 16,0-49-16,0 49 16,0-24-16,0 24 15,0-24-15,0-25 16,0 24-16,0 1 16,0 0-1,0-25 1,0-1-16,0 1 15</inkml:trace>
  <inkml:trace contextRef="#ctx0" brushRef="#br0" timeOffset="-214343.54">33387 9748 0,'-25'0'79,"-24"0"-64,24 0 1,-50 0-1,51 0-15,-26 0 16,25 0-16,0 0 16,1 0-1,-1 0-15</inkml:trace>
  <inkml:trace contextRef="#ctx0" brushRef="#br0" timeOffset="-210575.97">24532 11361 0,'0'24'31,"0"26"-16,0 0-15,0-26 16,0 51-16,0-26 16,0-24-16,0 0 15,0 25-15,0-26 16,0 26 0,0-25-1,0 24 1,25-24-1</inkml:trace>
  <inkml:trace contextRef="#ctx0" brushRef="#br0" timeOffset="-209687.8">24482 11212 0,'0'25'0,"0"-1"16,0 1-16,0 0 16,0 0-1,-49 24-15,-1 26 16,0-50 0,26 24-16,-26 1 15,0-1-15,50-24 16,-49 0-16,49 25 15,0-26 1</inkml:trace>
  <inkml:trace contextRef="#ctx0" brushRef="#br0" timeOffset="-208855.5">24259 12080 0,'50'0'47,"49"0"-31,0 0-16,0 0 16,50-25-16,-99 0 15,-26 25-15,1 0 16,0 0-16,0-25 15,0 25 32,0 0-31</inkml:trace>
  <inkml:trace contextRef="#ctx0" brushRef="#br0" timeOffset="-191495.95">28377 9674 0,'0'-25'78,"24"0"-78,150 25 16,74 0-16,99 0 15,100 0-15,297 0 16,0 0-16,-124 0 16,-223 0-1,-149 0-15,-223 0 16</inkml:trace>
  <inkml:trace contextRef="#ctx0" brushRef="#br0" timeOffset="-190568.1">31601 9252 0,'0'25'47,"25"25"-47,0-26 15,24 1-15,1-25 16,-25 25-16,-25 0 16,74 0 93,-49-1-93,25 1-1,24 0-15,-24 0 16,-26 0-16,1-25 15,-25 24 1,-25 1 125,-24 25-141,24-25 15,-74 24-15,74 1 16,-49-1-16,-26 26 16,76-50-16,-26 24 15,50-24-15,-25 0 16</inkml:trace>
  <inkml:trace contextRef="#ctx0" brushRef="#br0" timeOffset="-189584.07">28848 8979 0,'0'50'0,"-50"0"15,1-26-15,-75 51 16,24-26-16,1 26 15,-25-26-15,-74 75 16,98-74 0,-48 0-16,98-1 15,-24 1-15,-26 24 16,76-49 0,-1-25 15,0 0 0,50 25 32,24 24-63,75-24 15,25 25-15,0-1 16,25-24-16,-75 25 15,-49-25-15,-1-25 16,1 0-16,-25 0 16,-1 0 156,51-50-157</inkml:trace>
  <inkml:trace contextRef="#ctx0" brushRef="#br0" timeOffset="-187599.6">24185 10616 0,'-50'0'31,"25"0"-31,0 0 15,-49 0-15,24 50 16,-49 24-16,25 26 16,24-26-16,-24 25 15,74-24-15,-50 24 16,50-25-16,-25 1 16,25-26-16,0 26 15,0-1-15,0 1 16,0-26-16,0 1 15,0-25-15,0 49 16,50 0-16,-25-49 16,24 25-16,26 24 15,-26-24-15,26-1 16,-1 1-16,-24 0 16,-1-25-16,1-1 15,-25 26-15,24-50 16,1 25-16,24 0 15,26-25-15,24 0 16,124 0 0,-25 0-16,0 0 15,50 0-15,-75 0 16,1-25-16,-25 0 16,-1-25-16,-74 50 15,-24-24-15,-50 24 16,-1-25-16,1 0 15,0-25-15,0-24 16,0-1 0,-25 26-16,0-1 15,0-24-15,0 49 16,0-74-16,0 49 16,0-24-16,0 49 15,-25-49-15,-50-75 16,26 74-16,-50-24 15,-1-25-15,26-25 16,0 50 0,-50-50-16,-1 25 15,26 75-15,-74-100 16,-1 50-16,0 24 0,-49 26 16,49 24-1,-24-50-15,24 75 16,-74-25-16,50 25 15,-50 0-15,99 0 16,0 0-16,25 50 16,50-25-16,24 49 15,-49 1-15,74-1 16,-24 50-16,24-25 16,-25 50-16,25-50 15,25 1-15,0 48 16,0-73-16,0 24 15,0 0-15,50-49 16,-25 24-16,24-49 16,51 50-16,-1-51 15,-25 26-15,50 0 16,-49-26-16,24-24 16,-25 75-16,1-50 15,-26-25-15,1 24 16</inkml:trace>
  <inkml:trace contextRef="#ctx0" brushRef="#br0" timeOffset="-173335.38">30931 10294 0,'0'0'0,"-24"0"16,-1 0 62,25 25-78,0 24 15,0-24 1,0 25 0,0-25-16,0-1 15,0 1-15,0 0 16,0 0 0,0 0-1,25-1 1,-1 1-1,1-25 17,25 0-17,-25 0 32,-1-25-47,-24 1 31,25-26-15,-25 0 47,0 1-32,-25 49 16,1-25 15,-1 0-62,25 0 16,-25 25-16,0-24 15,25-1-15,-25 0 16,1 0-16,24 0 16,-25 1-16</inkml:trace>
  <inkml:trace contextRef="#ctx0" brushRef="#br0" timeOffset="-172880.38">31502 10418 0</inkml:trace>
  <inkml:trace contextRef="#ctx0" brushRef="#br0" timeOffset="-171815.57">31676 10046 0,'0'25'47,"0"0"-47,0 24 15,0-24 1,0 49-16,0-24 16,0 0-16,0-1 15,24-24-15,-24 0 16,25 0-16,0 24 16,-25-24-1,25-25 1,0 25-16,-1-25 15,26 25-15,-25-25 16,0 0 0,-1 0 15,1 0-15,-25-25-1,0 0 1,0 0-16,0 0 15,-25 1 1,1-1-16,-1 0 31,0 25-15,-25 0 0,26 0-1,-26 0 1,25 0-16,0 50 31,25-26-15,0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6T07:21:51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7689 6598 0,'25'0'234,"0"0"-234,25 0 16,-26 0-16,1 25 94,25-25-79,24 0-15,26 0 16,-51 0-16,50 0 16,-24 0-16,24 0 15,-49 25-15,-1-25 16,50 24-16,1-24 31,-26 0-31,25 50 16,0-50-16,75 0 15,-25 0-15,0 0 16,-50 0-16,-25 0 16,26 0-16,-76 0 15,26 0-15,0 0 16,-1 0-16,-24 0 16,49 0-16,1 0 15,-1 0-15,26 0 16,-1 0-16,-50 0 15,26 0-15,-26 0 16,1 0-16,0 0 16,-26 0-16,51 0 15,-50 0-15,74 0 16,0 0-16,75 0 16,-25 0-16,-25 0 15,0 0 1,74 0-16,-74 0 15,-25 0-15,0 0 16,-24 0-16,-26 0 16,26 0-16,24 0 0,0 0 15,1 0 1,-1 0-16,50 0 16,-75 0-16,25 0 15,0 0-15,-24 0 16,24 0-16,-74 0 15,49 0-15,1 0 16,-26 0-16,26 0 16,-1 0-16,1-25 15,-51 25-15,26 0 16,24 0 46,50 0-62,-24 0 16,-26 0-16,-24 0 16,-1 0-16,1 0 15,-25 0 79,24-25-63,-24 25-31,50-24 16,-26 24-16,-24-25 16,0 25-16</inkml:trace>
  <inkml:trace contextRef="#ctx0" brushRef="#br0" timeOffset="6145.21">10641 4936 0,'0'0'0,"-25"0"0,1 0 16,-26 0 62,25 0-63,-24 0 1,49 25 0,-25-25-16,25 50 47,0-26-32,49 1 1,1 0-1,-25 0 1,0 0 15,-1-25 1,-24 24-17,0 1 1,0 25-1,0-25 1,-24-1-16,-1-24 16,0 25-1,0-25-15,0 0 47,1 0-47,-1 0 16,0 0-16,-49 0 15,-26-25-15,26-24 16,49 49 0</inkml:trace>
  <inkml:trace contextRef="#ctx0" brushRef="#br0" timeOffset="6831.5">10765 4911 0,'25'0'47,"0"0"0,-25 25-31,0 0-1,0 25-15,0-1 16,0-24-16,0 0 16,0 49-16,0-24 15,0-1 1,0-24-16,0 50 15,0-51-15,0 26 16,25-50 62,-1 0-62</inkml:trace>
  <inkml:trace contextRef="#ctx0" brushRef="#br0" timeOffset="8038.72">10939 4936 0,'-25'0'78,"25"25"-78,0 0 16,0 0-16,0-1 15,0 1-15,-25 50 16,25-51-1,0 1-15,0 0 16,0 0-16,-25 24 16,25-24-16,0 0 15,0 0-15,0 0 16,25-25 15,0 0-15,25 0-1,-1 0-15,-24 0 16,25-75-16,-50 50 16,0 1-16,24-26 15,-24 0 1,0 26-16,0-1 16,0 0-1,0 0 1,0 0-1,0 1 1,-24-1 0,-1 0-1,0 25 17,-25 0-17,26 0 1,-26 0-1,0 0-15,26 0 16,-26 0 0,25 0-16,0 0 31,25 50 31,0-26-46,25 1 0,0-25-1,0 0-15,0 0 16,24 0-16,-24 0 16</inkml:trace>
  <inkml:trace contextRef="#ctx0" brushRef="#br0" timeOffset="8702.83">11088 5135 0,'24'24'78,"1"26"-62,0-50-16,25 25 16,-25-25-1,-25 25-15,24-25 16,1 0 93,0 0-93,25 0-16</inkml:trace>
  <inkml:trace contextRef="#ctx0" brushRef="#br0" timeOffset="9447.6">11584 4911 0,'-25'25'31,"0"25"-15,25-1 0,0-24-16,0 25 15,0-25 1,0-1-16,0 1 16,0 0-16,0 0 15,0 0 1,0 24-16,0-24 15,0 0 1,0 0-16,0 24 16,0-24-16,0 0 78,25-25-63,49-25-15,26 25 16,197 0-16,150 0 16,-75 0-1,-75 0-15,-98 0 16,-100 0-16,-99-25 156,-25 25-140</inkml:trace>
  <inkml:trace contextRef="#ctx0" brushRef="#br0" timeOffset="53751.21">1389 8682 0,'50'0'79,"123"0"-64,26 0-15,-1 24 16,75 1-16,-25-25 15,25 0-15,0 0 16,24 0-16,-73 0 16,-1 0-16,-74 0 15,49 0-15,-74 0 16,25 0-16,0 0 16,0 0-16,-25 0 15,25 0-15,-50 0 16,50 0-16,-1 0 15,-48 0 1,24 0-16,24 0 0,-23 0 16,48 0-16,26 0 15,24 0-15,25 0 16,-25 0-16,75 0 16,-25 0-1,-1 0-15,76 0 16,-26 0-16,-24 0 15,49 0-15,-74 0 16,25 0-16,-1 0 16,1 0-16,24 0 15,-24 0-15,0 0 16,24 0-16,50 0 16,25 0-16,0 0 15,25 0-15,-100 0 16,-24 0-16,-25 0 15,-75 0-15,-49 0 16,49 0-16,-24 0 16,0 0-16,-50 0 15,49 0-15,51 0 16,24 0-16,-25 0 16,-25 25-16,50 49 15,-24-74-15,48 25 16,-48 25-16,-26-50 15,50 74-15,-49-74 16,-26 25-16,50 0 16,25-25-16,-99 0 15,50 0 1,-50 0-16,-25 0 16,24 0-16,-48 0 15,-1 0-15,74 0 16,-24 0-16,50 0 15,-1 0-15,100 50 16,49-26-16,-24 1 16,49-25-16,-75 0 15,-24 0-15,25 0 16,49 0-16,-49 0 16,-25 0-16,74 0 15,-99 0-15,25 0 16,-75 0-16,25 0 15,-24 0-15,-1 0 16,-24 0-16,-50 0 16,0 0-16,-25 0 15,-24 0-15,-26 0 16,26 0-16,-1 0 16,0 0-16,-49 0 15,25 0-15,-25 0 16,-1 0-1,26 0 142</inkml:trace>
  <inkml:trace contextRef="#ctx0" brushRef="#br0" timeOffset="75575.6">19472 8682 0,'0'0'0,"124"24"16,25 26-16,-1-50 15,-48 0-15,-1 0 16,-50 25-16,1-25 15,0 0-15,-1 25 16,26-25-16,-26 24 16,-24-24-16,0 0 15,0 0-15,49 0 16,-24 0-16,49 0 16,-49 0-16,49 0 15,74 0-15,1 0 16,49 0-16,0 0 15,-24 0 1,-1 0-16,50 0 0,-99 0 16,50 0-16,-26 0 15,-49 0-15,50 0 16,-25 0-16,0 0 16,99 0-1,-124 0-15,49 0 16,-73 0-16,24 0 15,-50 0-15,0 0 16,1 0-16,-1 0 16,1 0-16,-26 0 15,26-24-15,-51-1 16,26 0-16,-50-25 31,0 1-31,0-1 16,0 25-16,0-49 15,0 0-15,-25 49 16,0-50-16,-24 26 16,24 24-16,-25-74 15,1 74-15,49 0 16,-50-24-16,25 49 16,1-25-16,-26 0 15,0-25 1,-24 25-16,24-49 0,-24 49 15,-25-49-15,49 74 16,-24-75-16,-50 26 16,-25-50-16,74 74 15,-73-25 1,73 1-16,-24 24 16,25-25-16,24 50 15,0-25-15,-24 25 16,24-24-16,-24-1 15,0 0-15,-1 25 16,-74-25-16,124 25 16,-49 0-16,0-25 15,-1 25-15,26 0 16,-26 0-16,1 0 16,49 0-16,-49 0 15,-1 0-15,26 0 16,-1 0-16,25 0 15,-49 0 1,24 50-16,0-50 16,1 0-16,-26 25 15,-49 49-15,75-49 16,-50-25-16,49 0 16,-24 25-16,-1 24 15,1-24 1,-1-25-16,1 25 0,-25-25 15,49 50-15,-24-50 16,49 24 0,-50 1-16,26-25 15,-1 25-15,1-25 16,49 25-16,-75 0 16,50-25-1,1 24 1,24 1 15,-25 0-15,25 0-1,-25 0 1,0-1 0,0-24-1,-49 0-15,0 50 16,-1-50-16,-24 25 15,49 0-15,1-25 16,-50 49-16,74-49 94,0 0-94,25 25 31,-25-25-15,25 25 15,0 0-15,0 0-1,-25-25-15,25 24 16,0 1-16,0 0 15,0 0 1,0 0-16,-25-25 16,25 49-1,0-24 1,0 25 62,0-1-62,25 1-1,25-50 1,-50 25 78,25-25-94,-25 24 15,49 1 1,-49 50 0,25-26-16,0 1 15,-25-25 1,25-1-1</inkml:trace>
  <inkml:trace contextRef="#ctx0" brushRef="#br0" timeOffset="110767.85">6945 10765 0,'25'0'32,"74"0"-32,100-25 15,-1 25-15,50-24 16,25 24-16,0 0 15,99 0-15,-99 0 16,49 0-16,-74 0 16,25 0-16,-50 0 15,50 0-15,-74-25 16,-26-25-16,26 50 16,-26-25-16,-73 25 15,49 0-15,-50 0 16,0 0-16,-25 0 15,26 0-15,-26 0 16,25 0-16,-74 0 16,74 0-16,-24 0 15,-1 0-15,0 0 16,-24 0-16,25 0 16,-1 0-16,25 0 15,-49 0 1,24 0-16,1 0 0,24 0 15,-25 0 1,25 0-16,25 0 16,-49 0-16,24 0 15,0 0-15,-49 0 16,24 0-16,1 0 16,-1 0-16,-24 0 15,-1 0-15,26 0 16,-50 0-16,49 0 15,-49 0-15</inkml:trace>
  <inkml:trace contextRef="#ctx0" brushRef="#br0" timeOffset="111991.75">7640 10815 0,'0'0'0,"198"0"16,-49 0-16,25 0 0,24 0 15,1 0-15,-26 0 16,26 0-16,-26 0 16,-73 0-16,24 0 15,49 0-15,-49 0 16,25 0-16,-25 0 16,0-25-16,99 0 15,-123 25-15,98-25 16,-24 1-16,49-51 15,-74 75 1,24-25-16,26 1 16,49-1-16,-75 25 15,-24 0-15,25 0 16,24 0-16,-24 0 16,24 0-16,1 0 15,-1 0-15,-24 0 16,-50-25-16,25 25 15,-100 0-15,26 0 16,-1 0-16,1 0 16,-26 0-16,1 0 15,24 0-15,-49 0 16,0 0-16,0 0 16,-1 0 30,1 0-14,25-25-32</inkml:trace>
  <inkml:trace contextRef="#ctx0" brushRef="#br0" timeOffset="122951.24">12005 9550 0,'25'0'78,"25"0"-63,-25 0-15,-1 25 16,1 24-16,25-24 16,-25 25-1,0-1-15,-1-24 16,1 0 0,0 0 30,25-25-30,-1 0 0,26-50-1,-26 50-15,50-74 16,1-1-16,-26 26 16,-49-1-16,49 0 15,-49 26-15,49-26 16,1 0-16,-50 1 15,24 24-15,-49 0 16,25 25-16,-25-25 16,25 25 15,-25-24 31,25 24-46,0-25 15,24 0 32,-24 0-32,0 25-15,24-25-1,-24 1 1,0-1-16,49 0 16,-49 25-1,25 0-15,-25 0 16,-1 0-1,1 0 157,0 0-140,0 0-32,-25 25 15,0 0 16,25 24-15,-25-24 0,0 0-1,0 0-15,0-1 16,0 1 0</inkml:trace>
  <inkml:trace contextRef="#ctx0" brushRef="#br0" timeOffset="137160.6">4118 10864 0,'0'-24'16,"49"24"0,1 0-16,-1 0 15,1 0-15,-25 0 16,24 0 0,-24 0-16,50 0 15,24 0-15,0 0 16,0 0-16,75 0 15,-25 0-15,-50 0 16,25 0-16,-99 0 31,-100 0 79,26 0-110,-50 0 15,-50 0-15,0 0 16,-25 0-16</inkml:trace>
  <inkml:trace contextRef="#ctx0" brushRef="#br0" timeOffset="137856.81">3870 10815 0,'24'0'78,"76"0"-78,24 0 15,24-25-15,76 25 16,24-99-16,-99 99 16,74 0-16,-174 0 15,1 0-15</inkml:trace>
  <inkml:trace contextRef="#ctx0" brushRef="#br0" timeOffset="138632.07">3919 10691 0,'99'0'15,"-24"0"1,-1 0-16,1 0 15,24 0-15,-50 0 16,-24 0-16,0 0 16,25 0-16,-26 0 31,1 0-15,0 0-16,0 0 15,24 0 1,26 0-1,-26 0-15,-24 0 16,50 0-16,-26 0 16,-24 0-1,0 0-15</inkml:trace>
  <inkml:trace contextRef="#ctx0" brushRef="#br0" timeOffset="141008.5">16173 10170 0,'0'0'0,"-75"0"16,1 0-16,-25 0 15,-25 25-15,0 0 16,-75 24-16,1 26 15,-50-26-15,-25 50 16,74-74-16,51 50 16,-26-26-16,99 1 15,-24-1-15,74-49 16,1 50 0</inkml:trace>
  <inkml:trace contextRef="#ctx0" brushRef="#br0" timeOffset="141888.2">14387 10269 0,'-25'75'31,"-25"-1"-15,25-24-16,-24-1 15,-1 1-15,1-25 16,49 24-16,-75 26 16,174-75 156,100 0-157,99 0-15,-1 0 16,50 0-16,26 0 15,-76 0-15,-74 0 16,-24 0-16,-174 0 16,0 0-16</inkml:trace>
  <inkml:trace contextRef="#ctx0" brushRef="#br0" timeOffset="153607.34">17016 10195 0,'0'25'63,"50"49"-48,-26-49-15,26 74 16,-25-74-16,-25 0 16,25-1-16,-1 1 15,1 0 1,-25 0 0,50-25 15,24 0-16,25 0-15,-49 0 16,49-25-16,50-25 16,50-49-1,-1 25-15,0-1 16,51-49-16,-51 25 16,0 49-16,26-49 15,-51 0-15,-24 49 16,-25 1-16,-49-1 15,-1 50-15,50-74 16,-74 49-16,-1 0 16,1 0-16,-1 1 15,-24 24 1,0 0 0,0 0-1,-25-25 1</inkml:trace>
  <inkml:trace contextRef="#ctx0" brushRef="#br0" timeOffset="177895.31">5507 12923 0,'24'0'109,"175"-25"-93,24 25-16,75 0 15,49 0-15,0 0 16,-24 0-16,74 0 16,-25 0-16,-25 0 15,25 0-15,-99 0 16,-124 0-16,24 0 15,1 0-15,-50 0 16,-50 0-16,1 0 16,-50 0-1,24 0 1,-24-24 0,25 24-1,-26 0-15,51 0 16,24 0-16,25-25 15,-49 25 1,-1-25-16,0 25 16,-24-25-16,49 25 15,-74 0-15,49-25 16,50 1-16,-49 24 16,24 0-16,0 0 15,25 0-15,-24 0 16,98 0-16,-49 0 15,-25 0-15,74 0 16,-49 0-16,0 0 16,-25 0-16,74 0 15,-98 0-15,-1 0 16,0 0-16,-25 0 16,-24 0-16,0 0 15,-26 0-15,51 0 16,-1 0-16,-49 0 15,50 0 1,-26 0-16,26 0 16,-1 0-16,-24 0 15,-26 0-15,1 0 16,0 0 0,0 0 46,0 0-46,-1 0-16,1 0 15,25 0 1,-1-25 15,-24 25-15,0 0 15,0 0 0</inkml:trace>
  <inkml:trace contextRef="#ctx0" brushRef="#br0" timeOffset="196497.47">15180 12824 0,'50'0'47,"173"0"-47,174 0 16,149 0-1,0 0-15,198 0 16,-50-50-16,1 26 16,-224-26-16,-124 0 15,-123 1-15,-26 49 16,-49-25-16,-25-25 15,-50 50-15,1 0 16,-26-24-16,26 24 16,-26 0-16,1 0 15,-25 0 32,-50 24-31,-49 1-1,-75 25-15,0-50 16,-124 0-16,-25 0 16</inkml:trace>
  <inkml:trace contextRef="#ctx0" brushRef="#br0" timeOffset="197407.41">15329 12948 0,'100'0'63,"172"0"-63,51 0 16,74 0-16,74 0 15,25 0-15,-99 0 16,74 0-16,-99 0 15,-74 0-15,-75 0 16,-24 0-16,-26-25 16,-73 25-16,-26 0 15,0 0-15,1 0 16,-26-49-16,26 49 16,-1-25-16,-24 25 15,-1 0-15,26 0 16,-26 0-1,-24 0 64,0-25 14,0 25-77</inkml:trace>
  <inkml:trace contextRef="#ctx0" brushRef="#br0" timeOffset="-210746.14">8359 15652 0,'25'0'93,"322"0"-77,199 0-16,0 0 16,123 0-16,76 0 15,-150 0-15,-124 0 16,25 0-16,-99 0 15,-99-25-15,-1 25 16,-49-25-16,0 25 16,-24 0-16,49 0 15,-50 0-15,50 0 16,0 0-16,-75 0 16,50 0-16,25 0 15,0 0-15,-25 0 16,74 0-16,25 0 15,1 0-15,24 0 16,50-49-16,-125-26 16,50 50-16,-74 1 15,0-51-15,-99 50 16,24 0-16,50-24 16,-49 24-16,24 0 15,75 0-15,-75-24 16,25 24-16,0-25 15,-74 50 1,49 0-16,0 0 16,-49 0-16,24 0 15,-74 0-15,25 0 16,-75 0-16,-49 0 16,25 0-16,-25 0 15,24 0 16,-24-24-15,0-1 0,0 0-16</inkml:trace>
  <inkml:trace contextRef="#ctx0" brushRef="#br0" timeOffset="-209832.48">3225 15032 0,'124'0'94,"173"0"-78,125 0-16,99 0 15,297 0-15,-73 0 16,-1 0-16,-273 0 16,-173 0-16,-100 0 15,-99 0-15,-24-25 16</inkml:trace>
  <inkml:trace contextRef="#ctx0" brushRef="#br0" timeOffset="-209081.39">3349 15429 0,'24'0'31,"175"0"-15,-1 0-16,100 0 15,24 0-15,125 0 16,24 0-16,75 0 16,124 0-16,-125 0 15,-123 0 1,-100 0-16,-49 0 15,-124 0-15,0 0 16,-124 0-16,0 0 16,-1 0 109</inkml:trace>
  <inkml:trace contextRef="#ctx0" brushRef="#br0" timeOffset="-201401.84">10542 14089 0,'-25'0'110,"25"50"-110,-25-50 15,1 49-15,24-24 297,0 25-297,0-26 16,0 1-16,24-25 16,-24 75-16,25-50 15,-25-1-15,25 1 16,0 0 62,0-25-62,-1 0-16,26 50 15,-25-50 48</inkml:trace>
  <inkml:trace contextRef="#ctx0" brushRef="#br0" timeOffset="-163944.83">12378 14957 0,'24'0'78,"1"0"-62,74 0-16,149 0 16,75 0-16,173 0 15,174 0-15,-50 0 16,-25 0-16,-99 0 15,-149 0-15,-24 0 16,-75 0-16,-124 0 16,25-49-16,-50 24 15,-25 25-15,26 0 16,-26-25-16,25 25 16,75-25-16,24 25 15,50 0-15,-24 0 16,49 0-16,-25 0 15,-50 0-15,-49 0 16,-100 0-16,-24-25 16,-50 25 93,-173 0-109,-75 0 16,0 0-16,-74 0 15,49 0-15,1 0 16,-1 25-16,-24 0 16,49 25-16,74-26 15,-49 1-15,50 0 16,-1 25-16,26-50 15,-1 0-15,50 0 16,-50 0-16,1 0 16,-26 0-16,75 0 15,-49 0-15,-1 0 16,50 0-16,0 0 16,50 0-16,-26 0 15,26 0-15,49 0 16,-49 0-16,49 0 15,-49 24-15,24-24 16,-24 0-16,-1 0 16,1 0-16,-25 0 15,-1 0 1,26 0-16,-1 0 16,1 0-16,24 0 15,1 0-15,-1 0 16,25 0-16,-24 0 15,198 0 79,49 0-94,149 0 16,-24 0-16,49 0 15,25 0-15,-25 0 16,-99 0-16,24 0 16,-24 0-16,-74 0 15,24 0 1,25 0-16,-25 0 0,-49 0 16,49 0-16,-49 0 15,-26 0-15,26 0 16,74 0-16,-25 0 15,75 0-15,-50 0 16,50 0-16,74 0 16,-25 0-1,75 0-15,-149 0 16,24 0-16,-98 0 16,-50 0-16,-50 0 15,-50 0-15,-24 0 16,25 0 171,-25 0-155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8D487-FFAA-4AEE-B440-2C7E0FE12F96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D18B-7323-43D7-B7E7-9B51643B1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2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built,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 a domain-specific language for distributed data manipulation.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we include some basic examples of structured data processing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6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1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3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2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C4E3-440F-46B3-A02A-FC734D6A5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D77DB-4C1E-4FAA-B76B-F061C8B1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5F29-739A-4E3D-89E7-8BB1BA5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195A-0F67-4C66-A5CC-FA5DA92B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7721-3B85-4636-B591-0EC731D5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0CD-1794-4D70-9F51-C120027A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2F478-482F-4210-95B7-591969FE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89D7-E402-46F3-BF4D-665610B7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B856-4293-471B-B5CD-D15B4837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33BF4-C658-47AC-A71B-70347CAE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0CA01-3E88-4F9D-B502-22DE65D59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2F463-BCE4-4DF7-838D-510776E13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0ED8-AFC4-40D2-A2CA-26FDB0AE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B7A7-6598-4FC4-81C9-C76FE9F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B709-4A7C-4CB7-9563-3BE8837C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9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942E-ACB8-48C8-9B5D-728AE894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BF02-2AF4-49FC-BD81-7183F007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4F34-5BEB-43AE-AFE5-C23238F0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5C89-8076-47B9-9CA8-2B5299F4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CA25-FD9A-4B33-AD45-ACA5BADA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640E-D9B7-4184-9781-F586336F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B0417-8DD1-48AD-856F-3145260E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7A1C-D23C-471B-8012-91977A66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448E-0496-48DC-87F7-07080191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EA9E-23A9-4838-AEBA-2F65D7FF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2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DCD-9B76-4C99-A7BF-30E85CD1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E1C7-B3E7-489B-B8E3-AD45A1CF9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BC04A-77A1-46C5-8E7F-C065A5E38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FE444-6AF7-45B8-A40E-6BF4099B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6D27-476E-4E9F-8F01-4AD55CEC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4402-13EE-4ABD-BA1C-B17C420A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CA31-87A1-45AD-A39A-9D7C81A0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00C0-DD7C-446A-AA9F-043CA4DE6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D9F7-D0D1-4B34-A74B-AA9C3013E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177CA-29B5-4DB1-BAE5-8C05A0AA0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DD6BA-DEBA-46A6-918F-6195943AB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BC91C-FBCB-455C-B0D8-DF86C2AA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61B54-CD84-46D8-B4E1-BD4ABC7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A71A0-3D74-4B06-9CB9-4AB886E3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A384-ABC5-4B76-80EA-11BE83E4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24BFC-AA51-41B2-8BB2-9A001B00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6DB50-4603-4DF2-AEA5-35950C15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23957-CB5D-475A-8B13-0B62F121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2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DC6B-C59C-4BCA-B3B4-78BDB928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FA6E0-70AF-41E2-9F1C-04212CC4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16CC-1723-4C92-924A-F3BA7574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E7F9-F865-48B7-9EC1-90FA1036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05BD-8A81-4240-AC63-692BE16D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FC84F-EF84-4C69-809E-A3BBD3A8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2475-1597-4144-B328-08BD113E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D0F47-D8EF-4BCD-B8CA-AD085C7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9DC64-061A-4B63-990B-9802EF45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3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D014-032A-4477-BDF6-C3AE27E0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EB0D7-0E14-4E07-89A6-A189EFA9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EE7A-051B-4E9E-85BC-084052F9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6CCBF-ADCD-46C4-8CAA-3FB1BD3B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02943-8C95-4A54-B498-364596D7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4B44-386C-4C7B-8219-483893CA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0944E-3D17-43E6-9F87-36530DAD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B84C-60C5-4847-A21A-EE669D7C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19D5-ADF5-4A3D-8739-D1934CB2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DD67-11B6-4405-8BA1-59BD3CCCEA99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408E-6289-4FBD-AAB8-541355DF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5CAD-C597-4665-9183-3FC3843E3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B28C-82E6-4DE8-B9F6-F05804D36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180CB8-14B4-43B2-9C02-3D94FE74E36D}"/>
                  </a:ext>
                </a:extLst>
              </p14:cNvPr>
              <p14:cNvContentPartPr/>
              <p14:nvPr/>
            </p14:nvContentPartPr>
            <p14:xfrm>
              <a:off x="294840" y="62640"/>
              <a:ext cx="11778480" cy="63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180CB8-14B4-43B2-9C02-3D94FE74E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53280"/>
                <a:ext cx="117972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40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7876" y="2226188"/>
            <a:ext cx="91334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sqlContext.jsonFile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(“pes/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students.json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 us display the contents </a:t>
            </a:r>
          </a:p>
          <a:p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USN  name  marks</a:t>
            </a:r>
          </a:p>
          <a:p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045  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Vkoli</a:t>
            </a:r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11</a:t>
            </a:r>
          </a:p>
          <a:p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010  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Stendul</a:t>
            </a:r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43</a:t>
            </a:r>
          </a:p>
          <a:p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195  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Abachpan</a:t>
            </a:r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28</a:t>
            </a:r>
          </a:p>
          <a:p>
            <a:endParaRPr lang="en-US" sz="1600" i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</a:rPr>
              <a:t>Df = </a:t>
            </a:r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</a:rPr>
              <a:t>rdd.toDF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</a:rPr>
              <a:t>(“age”, “name”)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EAE123F-105F-45B6-BAF9-ABA9598DC18B}"/>
              </a:ext>
            </a:extLst>
          </p:cNvPr>
          <p:cNvSpPr/>
          <p:nvPr/>
        </p:nvSpPr>
        <p:spPr>
          <a:xfrm>
            <a:off x="5696140" y="1622630"/>
            <a:ext cx="4097215" cy="1398964"/>
          </a:xfrm>
          <a:prstGeom prst="wedgeRectCallout">
            <a:avLst>
              <a:gd name="adj1" fmla="val -92034"/>
              <a:gd name="adj2" fmla="val 50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Dataframes</a:t>
            </a:r>
            <a:r>
              <a:rPr lang="en-IN" dirty="0"/>
              <a:t> can be created from existing RDDs, HIVE tables other Data sources.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This example is creating from a JSON file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8A5D9B-2693-4AEB-A783-A4794AECB6B0}"/>
              </a:ext>
            </a:extLst>
          </p:cNvPr>
          <p:cNvSpPr/>
          <p:nvPr/>
        </p:nvSpPr>
        <p:spPr>
          <a:xfrm>
            <a:off x="4047392" y="6133914"/>
            <a:ext cx="4097215" cy="623473"/>
          </a:xfrm>
          <a:prstGeom prst="wedgeRectCallout">
            <a:avLst>
              <a:gd name="adj1" fmla="val -56232"/>
              <a:gd name="adj2" fmla="val -164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Alternatively, from an existing RDD by naming the columns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Creating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dataframes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51599509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883" y="1681335"/>
            <a:ext cx="79563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the schema in a tree format</a:t>
            </a:r>
          </a:p>
          <a:p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root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|--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usn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long (nullable = true)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|-- name: string (nullable = true)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|-- marks: long (nullable = true)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 only the "name" column</a:t>
            </a:r>
          </a:p>
          <a:p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("name").show()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name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VKoli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STendul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ABachpan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 everybody, but increment the age by 1</a:t>
            </a:r>
          </a:p>
          <a:p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("name", </a:t>
            </a:r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df.marks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+ 1).show()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name    (marks + 1)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Vkoli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12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STendul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44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ABachpan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6F1F3-F68C-4D81-9856-5910083832F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Using 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7EE63A-6CCF-404E-BF41-3C40B3F25E6B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65188BB-642D-419D-B599-FB44D59B5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C08AD3-3D70-4318-A065-0714C2152A2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4539580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6789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3 –In Memory Computation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Spark </a:t>
            </a:r>
            <a:r>
              <a:rPr lang="en-US" sz="3600" b="1" dirty="0" err="1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DataFrames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Can you think of some disadvantages of Spark RDD?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BE95A-CB45-4D1B-B39C-2B5EFFE30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2124756"/>
            <a:ext cx="4801741" cy="3557379"/>
          </a:xfrm>
          <a:prstGeom prst="rect">
            <a:avLst/>
          </a:prstGeom>
        </p:spPr>
      </p:pic>
      <p:sp>
        <p:nvSpPr>
          <p:cNvPr id="4" name="AutoShape 2" descr="RDD Limitations">
            <a:extLst>
              <a:ext uri="{FF2B5EF4-FFF2-40B4-BE49-F238E27FC236}">
                <a16:creationId xmlns:a16="http://schemas.microsoft.com/office/drawing/2014/main" id="{5780E536-038F-4C01-A653-65F24D857E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BD336-4A3A-4F99-A7BA-81FF267E4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82" y="2138388"/>
            <a:ext cx="4433447" cy="34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219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SPARK SQL – </a:t>
            </a:r>
            <a:r>
              <a:rPr lang="en-US" sz="3600" b="1" dirty="0" err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85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Can you think of some disadvantages of Spark RDD?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B4CDEBF-902F-4498-B79A-2781C4D261CA}"/>
              </a:ext>
            </a:extLst>
          </p:cNvPr>
          <p:cNvSpPr txBox="1">
            <a:spLocks/>
          </p:cNvSpPr>
          <p:nvPr/>
        </p:nvSpPr>
        <p:spPr>
          <a:xfrm>
            <a:off x="464344" y="1770503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Data RDDs are completely opaque to Spark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Meaning Spark cannot parse these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Is there some way to make Spark understand the format, so that we can do processing more easily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Like </a:t>
            </a:r>
            <a:r>
              <a:rPr lang="en-US" dirty="0" err="1">
                <a:solidFill>
                  <a:srgbClr val="0070C0"/>
                </a:solidFill>
              </a:rPr>
              <a:t>sql</a:t>
            </a:r>
            <a:r>
              <a:rPr lang="en-US" dirty="0">
                <a:solidFill>
                  <a:srgbClr val="0070C0"/>
                </a:solidFill>
              </a:rPr>
              <a:t> type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Consider data like on the right that we need to run a query 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4349DE-B673-4557-96F0-5511AE9EC9BD}"/>
              </a:ext>
            </a:extLst>
          </p:cNvPr>
          <p:cNvGraphicFramePr>
            <a:graphicFrameLocks noGrp="1"/>
          </p:cNvGraphicFramePr>
          <p:nvPr/>
        </p:nvGraphicFramePr>
        <p:xfrm>
          <a:off x="4823791" y="2415944"/>
          <a:ext cx="51948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17">
                  <a:extLst>
                    <a:ext uri="{9D8B030D-6E8A-4147-A177-3AD203B41FA5}">
                      <a16:colId xmlns:a16="http://schemas.microsoft.com/office/drawing/2014/main" val="835018661"/>
                    </a:ext>
                  </a:extLst>
                </a:gridCol>
                <a:gridCol w="1731617">
                  <a:extLst>
                    <a:ext uri="{9D8B030D-6E8A-4147-A177-3AD203B41FA5}">
                      <a16:colId xmlns:a16="http://schemas.microsoft.com/office/drawing/2014/main" val="3634064026"/>
                    </a:ext>
                  </a:extLst>
                </a:gridCol>
                <a:gridCol w="1731617">
                  <a:extLst>
                    <a:ext uri="{9D8B030D-6E8A-4147-A177-3AD203B41FA5}">
                      <a16:colId xmlns:a16="http://schemas.microsoft.com/office/drawing/2014/main" val="939535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Vkoli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Stendul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Abachpan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3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1817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B4CDEBF-902F-4498-B79A-2781C4D261CA}"/>
              </a:ext>
            </a:extLst>
          </p:cNvPr>
          <p:cNvSpPr txBox="1">
            <a:spLocks/>
          </p:cNvSpPr>
          <p:nvPr/>
        </p:nvSpPr>
        <p:spPr>
          <a:xfrm>
            <a:off x="464344" y="1770503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Introduced in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Inspired by </a:t>
            </a:r>
            <a:r>
              <a:rPr lang="en-US" dirty="0" err="1">
                <a:solidFill>
                  <a:srgbClr val="0070C0"/>
                </a:solidFill>
              </a:rPr>
              <a:t>Dataframes</a:t>
            </a:r>
            <a:r>
              <a:rPr lang="en-US" dirty="0">
                <a:solidFill>
                  <a:srgbClr val="0070C0"/>
                </a:solidFill>
              </a:rPr>
              <a:t> in R and Pandas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Distributed collection of data into named columns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An abstraction built over RDD that allows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Schema to be defined on a RDD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Also has an optimizer built in for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4349DE-B673-4557-96F0-5511AE9EC9BD}"/>
              </a:ext>
            </a:extLst>
          </p:cNvPr>
          <p:cNvGraphicFramePr>
            <a:graphicFrameLocks noGrp="1"/>
          </p:cNvGraphicFramePr>
          <p:nvPr/>
        </p:nvGraphicFramePr>
        <p:xfrm>
          <a:off x="4823791" y="2415944"/>
          <a:ext cx="51948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17">
                  <a:extLst>
                    <a:ext uri="{9D8B030D-6E8A-4147-A177-3AD203B41FA5}">
                      <a16:colId xmlns:a16="http://schemas.microsoft.com/office/drawing/2014/main" val="835018661"/>
                    </a:ext>
                  </a:extLst>
                </a:gridCol>
                <a:gridCol w="1731617">
                  <a:extLst>
                    <a:ext uri="{9D8B030D-6E8A-4147-A177-3AD203B41FA5}">
                      <a16:colId xmlns:a16="http://schemas.microsoft.com/office/drawing/2014/main" val="3634064026"/>
                    </a:ext>
                  </a:extLst>
                </a:gridCol>
                <a:gridCol w="1731617">
                  <a:extLst>
                    <a:ext uri="{9D8B030D-6E8A-4147-A177-3AD203B41FA5}">
                      <a16:colId xmlns:a16="http://schemas.microsoft.com/office/drawing/2014/main" val="939535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Vkoli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Stendul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Abachpan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3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717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Features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247DE-023D-4AF6-9612-4C7E43FD1376}"/>
              </a:ext>
            </a:extLst>
          </p:cNvPr>
          <p:cNvSpPr txBox="1"/>
          <p:nvPr/>
        </p:nvSpPr>
        <p:spPr>
          <a:xfrm>
            <a:off x="516835" y="1709530"/>
            <a:ext cx="785480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FF0000"/>
                </a:solidFill>
              </a:rPr>
              <a:t>Contain row objects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Can run SQL queries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Can have a schema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Read and write to JSON, HIVE,CSV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Communicates with ODBC/JDBC</a:t>
            </a:r>
          </a:p>
        </p:txBody>
      </p:sp>
    </p:spTree>
    <p:extLst>
      <p:ext uri="{BB962C8B-B14F-4D97-AF65-F5344CB8AC3E}">
        <p14:creationId xmlns:p14="http://schemas.microsoft.com/office/powerpoint/2010/main" val="137084316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Creating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Dataframes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247DE-023D-4AF6-9612-4C7E43FD1376}"/>
              </a:ext>
            </a:extLst>
          </p:cNvPr>
          <p:cNvSpPr txBox="1"/>
          <p:nvPr/>
        </p:nvSpPr>
        <p:spPr>
          <a:xfrm>
            <a:off x="516835" y="1709530"/>
            <a:ext cx="8547652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pyspark.sql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import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Sparksession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, Row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Spark=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SparkSession.builder.appName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SparkSQL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”).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getOrCreate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input data=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spark.read.json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(datafile)</a:t>
            </a:r>
          </a:p>
          <a:p>
            <a:pPr>
              <a:lnSpc>
                <a:spcPct val="200000"/>
              </a:lnSpc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Inputdata.createOrReplaceTempView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(“my structured”)</a:t>
            </a:r>
          </a:p>
          <a:p>
            <a:pPr>
              <a:lnSpc>
                <a:spcPct val="200000"/>
              </a:lnSpc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MyresultDataframe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sparl.sql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 select from order by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groupby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BEE134-D7C4-47EC-A169-D2A57AF51541}"/>
                  </a:ext>
                </a:extLst>
              </p14:cNvPr>
              <p14:cNvContentPartPr/>
              <p14:nvPr/>
            </p14:nvContentPartPr>
            <p14:xfrm>
              <a:off x="500040" y="1767960"/>
              <a:ext cx="8822880" cy="386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BEE134-D7C4-47EC-A169-D2A57AF51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680" y="1758600"/>
                <a:ext cx="8841600" cy="38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49441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Operations in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Dataframes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247DE-023D-4AF6-9612-4C7E43FD1376}"/>
              </a:ext>
            </a:extLst>
          </p:cNvPr>
          <p:cNvSpPr txBox="1"/>
          <p:nvPr/>
        </p:nvSpPr>
        <p:spPr>
          <a:xfrm>
            <a:off x="516835" y="1709530"/>
            <a:ext cx="8547652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Resultdataframe.show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Resultdataframe.select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someFieldName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”)</a:t>
            </a:r>
          </a:p>
          <a:p>
            <a:pPr>
              <a:lnSpc>
                <a:spcPct val="200000"/>
              </a:lnSpc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Resultdataframe.filter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resultdataframe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someFieldName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”&gt;100)</a:t>
            </a:r>
          </a:p>
          <a:p>
            <a:pPr>
              <a:lnSpc>
                <a:spcPct val="200000"/>
              </a:lnSpc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Resultdataframe.groupBy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resultdataframe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(“some field”)).mean()</a:t>
            </a:r>
          </a:p>
          <a:p>
            <a:pPr>
              <a:lnSpc>
                <a:spcPct val="200000"/>
              </a:lnSpc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Resultdataframe.rdd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().map(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mapperfunction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03206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537</Words>
  <Application>Microsoft Office PowerPoint</Application>
  <PresentationFormat>Widescreen</PresentationFormat>
  <Paragraphs>122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25</cp:revision>
  <dcterms:created xsi:type="dcterms:W3CDTF">2020-09-25T06:19:40Z</dcterms:created>
  <dcterms:modified xsi:type="dcterms:W3CDTF">2020-09-28T12:52:02Z</dcterms:modified>
</cp:coreProperties>
</file>