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8" r:id="rId2"/>
    <p:sldId id="258" r:id="rId3"/>
    <p:sldId id="429" r:id="rId4"/>
    <p:sldId id="430" r:id="rId5"/>
    <p:sldId id="431" r:id="rId6"/>
    <p:sldId id="432" r:id="rId7"/>
    <p:sldId id="433" r:id="rId8"/>
    <p:sldId id="434" r:id="rId9"/>
    <p:sldId id="262" r:id="rId10"/>
    <p:sldId id="263" r:id="rId11"/>
    <p:sldId id="264" r:id="rId12"/>
    <p:sldId id="265" r:id="rId13"/>
    <p:sldId id="266" r:id="rId14"/>
    <p:sldId id="267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B2D41-ADFF-4B97-BC2D-BF181F2089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D9BAB6A-3739-4B67-B6B1-89E74693A80E}">
      <dgm:prSet phldrT="[Text]"/>
      <dgm:spPr/>
      <dgm:t>
        <a:bodyPr/>
        <a:lstStyle/>
        <a:p>
          <a:r>
            <a:rPr lang="en-IN" dirty="0"/>
            <a:t>Captured</a:t>
          </a:r>
        </a:p>
      </dgm:t>
    </dgm:pt>
    <dgm:pt modelId="{1CCB35BF-9544-4EA7-B9DF-E908CF05C7A7}" type="parTrans" cxnId="{179991B8-E358-45FA-AD86-B6E2F0E83648}">
      <dgm:prSet/>
      <dgm:spPr/>
      <dgm:t>
        <a:bodyPr/>
        <a:lstStyle/>
        <a:p>
          <a:endParaRPr lang="en-IN"/>
        </a:p>
      </dgm:t>
    </dgm:pt>
    <dgm:pt modelId="{451A44FF-31F8-45AE-AABA-15A68026B274}" type="sibTrans" cxnId="{179991B8-E358-45FA-AD86-B6E2F0E83648}">
      <dgm:prSet/>
      <dgm:spPr/>
      <dgm:t>
        <a:bodyPr/>
        <a:lstStyle/>
        <a:p>
          <a:endParaRPr lang="en-IN"/>
        </a:p>
      </dgm:t>
    </dgm:pt>
    <dgm:pt modelId="{768C8BDE-D30C-492B-97DC-6731354988B6}">
      <dgm:prSet phldrT="[Text]"/>
      <dgm:spPr/>
      <dgm:t>
        <a:bodyPr/>
        <a:lstStyle/>
        <a:p>
          <a:r>
            <a:rPr lang="en-IN" dirty="0"/>
            <a:t>Stored</a:t>
          </a:r>
        </a:p>
      </dgm:t>
    </dgm:pt>
    <dgm:pt modelId="{05362978-8283-4AB9-9097-648772587476}" type="parTrans" cxnId="{6BADB9D0-36C6-4565-9ACD-A30E9538EE93}">
      <dgm:prSet/>
      <dgm:spPr/>
      <dgm:t>
        <a:bodyPr/>
        <a:lstStyle/>
        <a:p>
          <a:endParaRPr lang="en-IN"/>
        </a:p>
      </dgm:t>
    </dgm:pt>
    <dgm:pt modelId="{E8F052EC-7931-48DE-AC56-C9AC5596BABD}" type="sibTrans" cxnId="{6BADB9D0-36C6-4565-9ACD-A30E9538EE93}">
      <dgm:prSet/>
      <dgm:spPr/>
      <dgm:t>
        <a:bodyPr/>
        <a:lstStyle/>
        <a:p>
          <a:endParaRPr lang="en-IN"/>
        </a:p>
      </dgm:t>
    </dgm:pt>
    <dgm:pt modelId="{4865FE90-72DF-4E84-9481-3FA6965D3E00}">
      <dgm:prSet phldrT="[Text]"/>
      <dgm:spPr/>
      <dgm:t>
        <a:bodyPr/>
        <a:lstStyle/>
        <a:p>
          <a:r>
            <a:rPr lang="en-IN" dirty="0"/>
            <a:t>Pushed out</a:t>
          </a:r>
        </a:p>
      </dgm:t>
    </dgm:pt>
    <dgm:pt modelId="{F1903897-B162-42F5-814C-D207BBDC608F}" type="parTrans" cxnId="{D49EE080-1AF5-412B-9B8D-50BB9DDB3C60}">
      <dgm:prSet/>
      <dgm:spPr/>
      <dgm:t>
        <a:bodyPr/>
        <a:lstStyle/>
        <a:p>
          <a:endParaRPr lang="en-IN"/>
        </a:p>
      </dgm:t>
    </dgm:pt>
    <dgm:pt modelId="{C548C506-8A2F-456C-B4DD-239246713472}" type="sibTrans" cxnId="{D49EE080-1AF5-412B-9B8D-50BB9DDB3C60}">
      <dgm:prSet/>
      <dgm:spPr/>
      <dgm:t>
        <a:bodyPr/>
        <a:lstStyle/>
        <a:p>
          <a:endParaRPr lang="en-IN"/>
        </a:p>
      </dgm:t>
    </dgm:pt>
    <dgm:pt modelId="{A4A0D6FF-3DC2-4037-AEE0-CBB0DB7C4082}" type="pres">
      <dgm:prSet presAssocID="{288B2D41-ADFF-4B97-BC2D-BF181F20896F}" presName="CompostProcess" presStyleCnt="0">
        <dgm:presLayoutVars>
          <dgm:dir/>
          <dgm:resizeHandles val="exact"/>
        </dgm:presLayoutVars>
      </dgm:prSet>
      <dgm:spPr/>
    </dgm:pt>
    <dgm:pt modelId="{A14652EA-8C9C-440F-8CE8-0741B2719169}" type="pres">
      <dgm:prSet presAssocID="{288B2D41-ADFF-4B97-BC2D-BF181F20896F}" presName="arrow" presStyleLbl="bgShp" presStyleIdx="0" presStyleCnt="1"/>
      <dgm:spPr/>
    </dgm:pt>
    <dgm:pt modelId="{54B01BCA-B66D-43E3-8675-113372D8BBAB}" type="pres">
      <dgm:prSet presAssocID="{288B2D41-ADFF-4B97-BC2D-BF181F20896F}" presName="linearProcess" presStyleCnt="0"/>
      <dgm:spPr/>
    </dgm:pt>
    <dgm:pt modelId="{667B812E-DDB0-4826-AAF5-F5D1416CA4C5}" type="pres">
      <dgm:prSet presAssocID="{3D9BAB6A-3739-4B67-B6B1-89E74693A80E}" presName="textNode" presStyleLbl="node1" presStyleIdx="0" presStyleCnt="3">
        <dgm:presLayoutVars>
          <dgm:bulletEnabled val="1"/>
        </dgm:presLayoutVars>
      </dgm:prSet>
      <dgm:spPr/>
    </dgm:pt>
    <dgm:pt modelId="{7503532A-46D5-4386-BFDD-FA4A74916664}" type="pres">
      <dgm:prSet presAssocID="{451A44FF-31F8-45AE-AABA-15A68026B274}" presName="sibTrans" presStyleCnt="0"/>
      <dgm:spPr/>
    </dgm:pt>
    <dgm:pt modelId="{D80B5DE5-4C90-4183-9754-3340C61DF1C7}" type="pres">
      <dgm:prSet presAssocID="{768C8BDE-D30C-492B-97DC-6731354988B6}" presName="textNode" presStyleLbl="node1" presStyleIdx="1" presStyleCnt="3">
        <dgm:presLayoutVars>
          <dgm:bulletEnabled val="1"/>
        </dgm:presLayoutVars>
      </dgm:prSet>
      <dgm:spPr/>
    </dgm:pt>
    <dgm:pt modelId="{BEE1F4B5-5202-40B8-A392-C8B8B6A3B560}" type="pres">
      <dgm:prSet presAssocID="{E8F052EC-7931-48DE-AC56-C9AC5596BABD}" presName="sibTrans" presStyleCnt="0"/>
      <dgm:spPr/>
    </dgm:pt>
    <dgm:pt modelId="{FD7F737E-30BC-4299-8D80-E1A153488687}" type="pres">
      <dgm:prSet presAssocID="{4865FE90-72DF-4E84-9481-3FA6965D3E0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E933F42-F8D3-41BB-A931-FD9F9346C4CD}" type="presOf" srcId="{288B2D41-ADFF-4B97-BC2D-BF181F20896F}" destId="{A4A0D6FF-3DC2-4037-AEE0-CBB0DB7C4082}" srcOrd="0" destOrd="0" presId="urn:microsoft.com/office/officeart/2005/8/layout/hProcess9"/>
    <dgm:cxn modelId="{D49EE080-1AF5-412B-9B8D-50BB9DDB3C60}" srcId="{288B2D41-ADFF-4B97-BC2D-BF181F20896F}" destId="{4865FE90-72DF-4E84-9481-3FA6965D3E00}" srcOrd="2" destOrd="0" parTransId="{F1903897-B162-42F5-814C-D207BBDC608F}" sibTransId="{C548C506-8A2F-456C-B4DD-239246713472}"/>
    <dgm:cxn modelId="{CF325599-18FB-4C98-A86E-7099FFD6850F}" type="presOf" srcId="{4865FE90-72DF-4E84-9481-3FA6965D3E00}" destId="{FD7F737E-30BC-4299-8D80-E1A153488687}" srcOrd="0" destOrd="0" presId="urn:microsoft.com/office/officeart/2005/8/layout/hProcess9"/>
    <dgm:cxn modelId="{179991B8-E358-45FA-AD86-B6E2F0E83648}" srcId="{288B2D41-ADFF-4B97-BC2D-BF181F20896F}" destId="{3D9BAB6A-3739-4B67-B6B1-89E74693A80E}" srcOrd="0" destOrd="0" parTransId="{1CCB35BF-9544-4EA7-B9DF-E908CF05C7A7}" sibTransId="{451A44FF-31F8-45AE-AABA-15A68026B274}"/>
    <dgm:cxn modelId="{944683C2-4BEE-4558-8904-9BE7E3672269}" type="presOf" srcId="{3D9BAB6A-3739-4B67-B6B1-89E74693A80E}" destId="{667B812E-DDB0-4826-AAF5-F5D1416CA4C5}" srcOrd="0" destOrd="0" presId="urn:microsoft.com/office/officeart/2005/8/layout/hProcess9"/>
    <dgm:cxn modelId="{6BADB9D0-36C6-4565-9ACD-A30E9538EE93}" srcId="{288B2D41-ADFF-4B97-BC2D-BF181F20896F}" destId="{768C8BDE-D30C-492B-97DC-6731354988B6}" srcOrd="1" destOrd="0" parTransId="{05362978-8283-4AB9-9097-648772587476}" sibTransId="{E8F052EC-7931-48DE-AC56-C9AC5596BABD}"/>
    <dgm:cxn modelId="{ED0DCFFC-A5A8-4064-BF61-1585D6C7A245}" type="presOf" srcId="{768C8BDE-D30C-492B-97DC-6731354988B6}" destId="{D80B5DE5-4C90-4183-9754-3340C61DF1C7}" srcOrd="0" destOrd="0" presId="urn:microsoft.com/office/officeart/2005/8/layout/hProcess9"/>
    <dgm:cxn modelId="{6AC279B0-611F-4808-B224-4809032D6E8F}" type="presParOf" srcId="{A4A0D6FF-3DC2-4037-AEE0-CBB0DB7C4082}" destId="{A14652EA-8C9C-440F-8CE8-0741B2719169}" srcOrd="0" destOrd="0" presId="urn:microsoft.com/office/officeart/2005/8/layout/hProcess9"/>
    <dgm:cxn modelId="{E48024D2-39B6-46D3-9CC2-4A658201EDB8}" type="presParOf" srcId="{A4A0D6FF-3DC2-4037-AEE0-CBB0DB7C4082}" destId="{54B01BCA-B66D-43E3-8675-113372D8BBAB}" srcOrd="1" destOrd="0" presId="urn:microsoft.com/office/officeart/2005/8/layout/hProcess9"/>
    <dgm:cxn modelId="{C876D33F-0D75-490D-891A-864C8507A346}" type="presParOf" srcId="{54B01BCA-B66D-43E3-8675-113372D8BBAB}" destId="{667B812E-DDB0-4826-AAF5-F5D1416CA4C5}" srcOrd="0" destOrd="0" presId="urn:microsoft.com/office/officeart/2005/8/layout/hProcess9"/>
    <dgm:cxn modelId="{0BD46E58-0083-44AF-BE70-05D80AADED45}" type="presParOf" srcId="{54B01BCA-B66D-43E3-8675-113372D8BBAB}" destId="{7503532A-46D5-4386-BFDD-FA4A74916664}" srcOrd="1" destOrd="0" presId="urn:microsoft.com/office/officeart/2005/8/layout/hProcess9"/>
    <dgm:cxn modelId="{A3F1DC30-528D-4FD1-A076-0A32D199B8DF}" type="presParOf" srcId="{54B01BCA-B66D-43E3-8675-113372D8BBAB}" destId="{D80B5DE5-4C90-4183-9754-3340C61DF1C7}" srcOrd="2" destOrd="0" presId="urn:microsoft.com/office/officeart/2005/8/layout/hProcess9"/>
    <dgm:cxn modelId="{165EC872-9468-43B9-BBA4-DEA642C6D3B0}" type="presParOf" srcId="{54B01BCA-B66D-43E3-8675-113372D8BBAB}" destId="{BEE1F4B5-5202-40B8-A392-C8B8B6A3B560}" srcOrd="3" destOrd="0" presId="urn:microsoft.com/office/officeart/2005/8/layout/hProcess9"/>
    <dgm:cxn modelId="{DDE7038A-333B-42B7-B6B4-6D1A0391D22C}" type="presParOf" srcId="{54B01BCA-B66D-43E3-8675-113372D8BBAB}" destId="{FD7F737E-30BC-4299-8D80-E1A15348868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E19371-5C4B-4FC6-9BA5-2BFB2E346938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4769508E-1C4B-43E7-A047-F797E06854E5}">
      <dgm:prSet phldrT="[Text]"/>
      <dgm:spPr/>
      <dgm:t>
        <a:bodyPr/>
        <a:lstStyle/>
        <a:p>
          <a:r>
            <a:rPr lang="en-IN" dirty="0"/>
            <a:t>Size</a:t>
          </a:r>
        </a:p>
      </dgm:t>
    </dgm:pt>
    <dgm:pt modelId="{3F11505B-FEAA-4FAC-8FFF-006DCB890684}" type="parTrans" cxnId="{6753DD17-BF9D-4B3D-B80C-3F3A851FCE04}">
      <dgm:prSet/>
      <dgm:spPr/>
      <dgm:t>
        <a:bodyPr/>
        <a:lstStyle/>
        <a:p>
          <a:endParaRPr lang="en-IN"/>
        </a:p>
      </dgm:t>
    </dgm:pt>
    <dgm:pt modelId="{18C5B880-0DB1-4CCD-9F61-DFA8740C7408}" type="sibTrans" cxnId="{6753DD17-BF9D-4B3D-B80C-3F3A851FCE04}">
      <dgm:prSet/>
      <dgm:spPr/>
      <dgm:t>
        <a:bodyPr/>
        <a:lstStyle/>
        <a:p>
          <a:endParaRPr lang="en-IN"/>
        </a:p>
      </dgm:t>
    </dgm:pt>
    <dgm:pt modelId="{9583B4DF-DD3C-4ACB-8E27-905BF2DB6481}">
      <dgm:prSet phldrT="[Text]"/>
      <dgm:spPr/>
      <dgm:t>
        <a:bodyPr/>
        <a:lstStyle/>
        <a:p>
          <a:r>
            <a:rPr lang="en-IN" dirty="0"/>
            <a:t>Frequency</a:t>
          </a:r>
        </a:p>
      </dgm:t>
    </dgm:pt>
    <dgm:pt modelId="{2512DA96-1CD4-46F0-9C88-8F7D9A20755D}" type="parTrans" cxnId="{AF5A0E27-1324-4B63-9AE2-9340C966D5E0}">
      <dgm:prSet/>
      <dgm:spPr/>
      <dgm:t>
        <a:bodyPr/>
        <a:lstStyle/>
        <a:p>
          <a:endParaRPr lang="en-IN"/>
        </a:p>
      </dgm:t>
    </dgm:pt>
    <dgm:pt modelId="{82627419-E056-431A-85F2-6BC3EB52D54E}" type="sibTrans" cxnId="{AF5A0E27-1324-4B63-9AE2-9340C966D5E0}">
      <dgm:prSet/>
      <dgm:spPr/>
      <dgm:t>
        <a:bodyPr/>
        <a:lstStyle/>
        <a:p>
          <a:endParaRPr lang="en-IN"/>
        </a:p>
      </dgm:t>
    </dgm:pt>
    <dgm:pt modelId="{C898A775-C826-49D9-9BCC-224853664C56}">
      <dgm:prSet phldrT="[Text]"/>
      <dgm:spPr/>
      <dgm:t>
        <a:bodyPr/>
        <a:lstStyle/>
        <a:p>
          <a:r>
            <a:rPr lang="en-IN" dirty="0"/>
            <a:t>Significant Change</a:t>
          </a:r>
        </a:p>
      </dgm:t>
    </dgm:pt>
    <dgm:pt modelId="{50936D25-E92B-4C5F-B7DE-B03DCB43170E}" type="parTrans" cxnId="{6EDD32ED-7C1F-461D-8079-C3791F7048E2}">
      <dgm:prSet/>
      <dgm:spPr/>
      <dgm:t>
        <a:bodyPr/>
        <a:lstStyle/>
        <a:p>
          <a:endParaRPr lang="en-IN"/>
        </a:p>
      </dgm:t>
    </dgm:pt>
    <dgm:pt modelId="{0FE4F0B2-8E9B-465D-B4AC-5FF57DD11A8B}" type="sibTrans" cxnId="{6EDD32ED-7C1F-461D-8079-C3791F7048E2}">
      <dgm:prSet/>
      <dgm:spPr/>
      <dgm:t>
        <a:bodyPr/>
        <a:lstStyle/>
        <a:p>
          <a:endParaRPr lang="en-IN"/>
        </a:p>
      </dgm:t>
    </dgm:pt>
    <dgm:pt modelId="{E3B75285-812C-4F2B-8B54-48414108C5AE}" type="pres">
      <dgm:prSet presAssocID="{D2E19371-5C4B-4FC6-9BA5-2BFB2E346938}" presName="Name0" presStyleCnt="0">
        <dgm:presLayoutVars>
          <dgm:dir/>
          <dgm:resizeHandles val="exact"/>
        </dgm:presLayoutVars>
      </dgm:prSet>
      <dgm:spPr/>
    </dgm:pt>
    <dgm:pt modelId="{7F9BDA2C-D4AB-49FD-8F9D-A19C409892F3}" type="pres">
      <dgm:prSet presAssocID="{D2E19371-5C4B-4FC6-9BA5-2BFB2E346938}" presName="vNodes" presStyleCnt="0"/>
      <dgm:spPr/>
    </dgm:pt>
    <dgm:pt modelId="{1BE6E288-6A62-4505-9489-AB36A447454C}" type="pres">
      <dgm:prSet presAssocID="{4769508E-1C4B-43E7-A047-F797E06854E5}" presName="node" presStyleLbl="node1" presStyleIdx="0" presStyleCnt="3">
        <dgm:presLayoutVars>
          <dgm:bulletEnabled val="1"/>
        </dgm:presLayoutVars>
      </dgm:prSet>
      <dgm:spPr/>
    </dgm:pt>
    <dgm:pt modelId="{F185E9DD-C9BE-45A7-9FC1-0FC5739AE23B}" type="pres">
      <dgm:prSet presAssocID="{18C5B880-0DB1-4CCD-9F61-DFA8740C7408}" presName="spacerT" presStyleCnt="0"/>
      <dgm:spPr/>
    </dgm:pt>
    <dgm:pt modelId="{19945700-F668-4E0A-99F1-32AA3567DB24}" type="pres">
      <dgm:prSet presAssocID="{18C5B880-0DB1-4CCD-9F61-DFA8740C7408}" presName="sibTrans" presStyleLbl="sibTrans2D1" presStyleIdx="0" presStyleCnt="2"/>
      <dgm:spPr/>
    </dgm:pt>
    <dgm:pt modelId="{57D66FF5-20B3-4CD1-814A-40385872CE7A}" type="pres">
      <dgm:prSet presAssocID="{18C5B880-0DB1-4CCD-9F61-DFA8740C7408}" presName="spacerB" presStyleCnt="0"/>
      <dgm:spPr/>
    </dgm:pt>
    <dgm:pt modelId="{5332E319-7CD7-41AD-A5C4-A1388D6AB618}" type="pres">
      <dgm:prSet presAssocID="{9583B4DF-DD3C-4ACB-8E27-905BF2DB6481}" presName="node" presStyleLbl="node1" presStyleIdx="1" presStyleCnt="3">
        <dgm:presLayoutVars>
          <dgm:bulletEnabled val="1"/>
        </dgm:presLayoutVars>
      </dgm:prSet>
      <dgm:spPr/>
    </dgm:pt>
    <dgm:pt modelId="{25261790-CCFD-47A4-8172-3678B35F6BEB}" type="pres">
      <dgm:prSet presAssocID="{D2E19371-5C4B-4FC6-9BA5-2BFB2E346938}" presName="sibTransLast" presStyleLbl="sibTrans2D1" presStyleIdx="1" presStyleCnt="2"/>
      <dgm:spPr/>
    </dgm:pt>
    <dgm:pt modelId="{B5EA9E0F-CC41-40ED-8E1B-15F22B724293}" type="pres">
      <dgm:prSet presAssocID="{D2E19371-5C4B-4FC6-9BA5-2BFB2E346938}" presName="connectorText" presStyleLbl="sibTrans2D1" presStyleIdx="1" presStyleCnt="2"/>
      <dgm:spPr/>
    </dgm:pt>
    <dgm:pt modelId="{3A97C47D-08DD-4894-B069-3217133CC521}" type="pres">
      <dgm:prSet presAssocID="{D2E19371-5C4B-4FC6-9BA5-2BFB2E346938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753DD17-BF9D-4B3D-B80C-3F3A851FCE04}" srcId="{D2E19371-5C4B-4FC6-9BA5-2BFB2E346938}" destId="{4769508E-1C4B-43E7-A047-F797E06854E5}" srcOrd="0" destOrd="0" parTransId="{3F11505B-FEAA-4FAC-8FFF-006DCB890684}" sibTransId="{18C5B880-0DB1-4CCD-9F61-DFA8740C7408}"/>
    <dgm:cxn modelId="{AF5A0E27-1324-4B63-9AE2-9340C966D5E0}" srcId="{D2E19371-5C4B-4FC6-9BA5-2BFB2E346938}" destId="{9583B4DF-DD3C-4ACB-8E27-905BF2DB6481}" srcOrd="1" destOrd="0" parTransId="{2512DA96-1CD4-46F0-9C88-8F7D9A20755D}" sibTransId="{82627419-E056-431A-85F2-6BC3EB52D54E}"/>
    <dgm:cxn modelId="{411C5F71-9919-4480-9E0B-AAF1ED6A4BC1}" type="presOf" srcId="{4769508E-1C4B-43E7-A047-F797E06854E5}" destId="{1BE6E288-6A62-4505-9489-AB36A447454C}" srcOrd="0" destOrd="0" presId="urn:microsoft.com/office/officeart/2005/8/layout/equation2"/>
    <dgm:cxn modelId="{FA4DB672-DC42-4941-835B-C22E551D23B7}" type="presOf" srcId="{9583B4DF-DD3C-4ACB-8E27-905BF2DB6481}" destId="{5332E319-7CD7-41AD-A5C4-A1388D6AB618}" srcOrd="0" destOrd="0" presId="urn:microsoft.com/office/officeart/2005/8/layout/equation2"/>
    <dgm:cxn modelId="{34688C75-B70D-46FE-86B2-2F8D3FB87CDE}" type="presOf" srcId="{18C5B880-0DB1-4CCD-9F61-DFA8740C7408}" destId="{19945700-F668-4E0A-99F1-32AA3567DB24}" srcOrd="0" destOrd="0" presId="urn:microsoft.com/office/officeart/2005/8/layout/equation2"/>
    <dgm:cxn modelId="{313E39B4-398A-4D58-B28A-A5FBD7340130}" type="presOf" srcId="{D2E19371-5C4B-4FC6-9BA5-2BFB2E346938}" destId="{E3B75285-812C-4F2B-8B54-48414108C5AE}" srcOrd="0" destOrd="0" presId="urn:microsoft.com/office/officeart/2005/8/layout/equation2"/>
    <dgm:cxn modelId="{721A09B7-E6F8-400B-B314-94CA3DA956A1}" type="presOf" srcId="{82627419-E056-431A-85F2-6BC3EB52D54E}" destId="{B5EA9E0F-CC41-40ED-8E1B-15F22B724293}" srcOrd="1" destOrd="0" presId="urn:microsoft.com/office/officeart/2005/8/layout/equation2"/>
    <dgm:cxn modelId="{6EDD32ED-7C1F-461D-8079-C3791F7048E2}" srcId="{D2E19371-5C4B-4FC6-9BA5-2BFB2E346938}" destId="{C898A775-C826-49D9-9BCC-224853664C56}" srcOrd="2" destOrd="0" parTransId="{50936D25-E92B-4C5F-B7DE-B03DCB43170E}" sibTransId="{0FE4F0B2-8E9B-465D-B4AC-5FF57DD11A8B}"/>
    <dgm:cxn modelId="{B7AB87F3-2D2E-4772-B5DA-69761DA580DC}" type="presOf" srcId="{82627419-E056-431A-85F2-6BC3EB52D54E}" destId="{25261790-CCFD-47A4-8172-3678B35F6BEB}" srcOrd="0" destOrd="0" presId="urn:microsoft.com/office/officeart/2005/8/layout/equation2"/>
    <dgm:cxn modelId="{3D43E7FC-9BC0-498B-B075-D635377A19FB}" type="presOf" srcId="{C898A775-C826-49D9-9BCC-224853664C56}" destId="{3A97C47D-08DD-4894-B069-3217133CC521}" srcOrd="0" destOrd="0" presId="urn:microsoft.com/office/officeart/2005/8/layout/equation2"/>
    <dgm:cxn modelId="{94CAC9AB-5CCF-423F-8924-089D8F318D7F}" type="presParOf" srcId="{E3B75285-812C-4F2B-8B54-48414108C5AE}" destId="{7F9BDA2C-D4AB-49FD-8F9D-A19C409892F3}" srcOrd="0" destOrd="0" presId="urn:microsoft.com/office/officeart/2005/8/layout/equation2"/>
    <dgm:cxn modelId="{AF3246B3-9A8F-4197-99AD-0C6AD052BA84}" type="presParOf" srcId="{7F9BDA2C-D4AB-49FD-8F9D-A19C409892F3}" destId="{1BE6E288-6A62-4505-9489-AB36A447454C}" srcOrd="0" destOrd="0" presId="urn:microsoft.com/office/officeart/2005/8/layout/equation2"/>
    <dgm:cxn modelId="{AE91FBE3-7A01-4452-B16A-BBE9545CF024}" type="presParOf" srcId="{7F9BDA2C-D4AB-49FD-8F9D-A19C409892F3}" destId="{F185E9DD-C9BE-45A7-9FC1-0FC5739AE23B}" srcOrd="1" destOrd="0" presId="urn:microsoft.com/office/officeart/2005/8/layout/equation2"/>
    <dgm:cxn modelId="{2A9A0D84-BCCD-452D-A283-67C32A8E3B15}" type="presParOf" srcId="{7F9BDA2C-D4AB-49FD-8F9D-A19C409892F3}" destId="{19945700-F668-4E0A-99F1-32AA3567DB24}" srcOrd="2" destOrd="0" presId="urn:microsoft.com/office/officeart/2005/8/layout/equation2"/>
    <dgm:cxn modelId="{617161F9-3DDC-4A0A-A181-153C47EF71E9}" type="presParOf" srcId="{7F9BDA2C-D4AB-49FD-8F9D-A19C409892F3}" destId="{57D66FF5-20B3-4CD1-814A-40385872CE7A}" srcOrd="3" destOrd="0" presId="urn:microsoft.com/office/officeart/2005/8/layout/equation2"/>
    <dgm:cxn modelId="{3748FAC2-F5F1-49C1-BFEE-EB3F05219B1D}" type="presParOf" srcId="{7F9BDA2C-D4AB-49FD-8F9D-A19C409892F3}" destId="{5332E319-7CD7-41AD-A5C4-A1388D6AB618}" srcOrd="4" destOrd="0" presId="urn:microsoft.com/office/officeart/2005/8/layout/equation2"/>
    <dgm:cxn modelId="{6DF886F1-7654-4136-84FF-7BA8248FF329}" type="presParOf" srcId="{E3B75285-812C-4F2B-8B54-48414108C5AE}" destId="{25261790-CCFD-47A4-8172-3678B35F6BEB}" srcOrd="1" destOrd="0" presId="urn:microsoft.com/office/officeart/2005/8/layout/equation2"/>
    <dgm:cxn modelId="{761000FB-80D5-4DCD-98BD-982EBC5784E9}" type="presParOf" srcId="{25261790-CCFD-47A4-8172-3678B35F6BEB}" destId="{B5EA9E0F-CC41-40ED-8E1B-15F22B724293}" srcOrd="0" destOrd="0" presId="urn:microsoft.com/office/officeart/2005/8/layout/equation2"/>
    <dgm:cxn modelId="{514012A5-0655-4C1A-B2BD-DF4F0B65919A}" type="presParOf" srcId="{E3B75285-812C-4F2B-8B54-48414108C5AE}" destId="{3A97C47D-08DD-4894-B069-3217133CC52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652EA-8C9C-440F-8CE8-0741B2719169}">
      <dsp:nvSpPr>
        <dsp:cNvPr id="0" name=""/>
        <dsp:cNvSpPr/>
      </dsp:nvSpPr>
      <dsp:spPr>
        <a:xfrm>
          <a:off x="439374" y="0"/>
          <a:ext cx="4979579" cy="189399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B812E-DDB0-4826-AAF5-F5D1416CA4C5}">
      <dsp:nvSpPr>
        <dsp:cNvPr id="0" name=""/>
        <dsp:cNvSpPr/>
      </dsp:nvSpPr>
      <dsp:spPr>
        <a:xfrm>
          <a:off x="71" y="568199"/>
          <a:ext cx="1857473" cy="757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Captured</a:t>
          </a:r>
        </a:p>
      </dsp:txBody>
      <dsp:txXfrm>
        <a:off x="37054" y="605182"/>
        <a:ext cx="1783507" cy="683632"/>
      </dsp:txXfrm>
    </dsp:sp>
    <dsp:sp modelId="{D80B5DE5-4C90-4183-9754-3340C61DF1C7}">
      <dsp:nvSpPr>
        <dsp:cNvPr id="0" name=""/>
        <dsp:cNvSpPr/>
      </dsp:nvSpPr>
      <dsp:spPr>
        <a:xfrm>
          <a:off x="2000427" y="568199"/>
          <a:ext cx="1857473" cy="757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Stored</a:t>
          </a:r>
        </a:p>
      </dsp:txBody>
      <dsp:txXfrm>
        <a:off x="2037410" y="605182"/>
        <a:ext cx="1783507" cy="683632"/>
      </dsp:txXfrm>
    </dsp:sp>
    <dsp:sp modelId="{FD7F737E-30BC-4299-8D80-E1A153488687}">
      <dsp:nvSpPr>
        <dsp:cNvPr id="0" name=""/>
        <dsp:cNvSpPr/>
      </dsp:nvSpPr>
      <dsp:spPr>
        <a:xfrm>
          <a:off x="4000783" y="568199"/>
          <a:ext cx="1857473" cy="757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Pushed out</a:t>
          </a:r>
        </a:p>
      </dsp:txBody>
      <dsp:txXfrm>
        <a:off x="4037766" y="605182"/>
        <a:ext cx="1783507" cy="683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6E288-6A62-4505-9489-AB36A447454C}">
      <dsp:nvSpPr>
        <dsp:cNvPr id="0" name=""/>
        <dsp:cNvSpPr/>
      </dsp:nvSpPr>
      <dsp:spPr>
        <a:xfrm>
          <a:off x="810273" y="78"/>
          <a:ext cx="1192598" cy="1192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Size</a:t>
          </a:r>
        </a:p>
      </dsp:txBody>
      <dsp:txXfrm>
        <a:off x="984925" y="174730"/>
        <a:ext cx="843294" cy="843294"/>
      </dsp:txXfrm>
    </dsp:sp>
    <dsp:sp modelId="{19945700-F668-4E0A-99F1-32AA3567DB24}">
      <dsp:nvSpPr>
        <dsp:cNvPr id="0" name=""/>
        <dsp:cNvSpPr/>
      </dsp:nvSpPr>
      <dsp:spPr>
        <a:xfrm>
          <a:off x="1060719" y="1289515"/>
          <a:ext cx="691707" cy="6917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152405" y="1554024"/>
        <a:ext cx="508335" cy="162689"/>
      </dsp:txXfrm>
    </dsp:sp>
    <dsp:sp modelId="{5332E319-7CD7-41AD-A5C4-A1388D6AB618}">
      <dsp:nvSpPr>
        <dsp:cNvPr id="0" name=""/>
        <dsp:cNvSpPr/>
      </dsp:nvSpPr>
      <dsp:spPr>
        <a:xfrm>
          <a:off x="810273" y="2078062"/>
          <a:ext cx="1192598" cy="11925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Frequency</a:t>
          </a:r>
        </a:p>
      </dsp:txBody>
      <dsp:txXfrm>
        <a:off x="984925" y="2252714"/>
        <a:ext cx="843294" cy="843294"/>
      </dsp:txXfrm>
    </dsp:sp>
    <dsp:sp modelId="{25261790-CCFD-47A4-8172-3678B35F6BEB}">
      <dsp:nvSpPr>
        <dsp:cNvPr id="0" name=""/>
        <dsp:cNvSpPr/>
      </dsp:nvSpPr>
      <dsp:spPr>
        <a:xfrm>
          <a:off x="2181762" y="1413546"/>
          <a:ext cx="379246" cy="4436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181762" y="1502275"/>
        <a:ext cx="265472" cy="266188"/>
      </dsp:txXfrm>
    </dsp:sp>
    <dsp:sp modelId="{3A97C47D-08DD-4894-B069-3217133CC521}">
      <dsp:nvSpPr>
        <dsp:cNvPr id="0" name=""/>
        <dsp:cNvSpPr/>
      </dsp:nvSpPr>
      <dsp:spPr>
        <a:xfrm>
          <a:off x="2718431" y="442771"/>
          <a:ext cx="2385196" cy="23851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Significant Change</a:t>
          </a:r>
        </a:p>
      </dsp:txBody>
      <dsp:txXfrm>
        <a:off x="3067735" y="792075"/>
        <a:ext cx="1686588" cy="168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A64CD-665F-45E2-B29B-3C7239A1AEE6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EFFE7-98EB-4F10-A6EE-CD8A03DC7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48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984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55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694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948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9970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EBFFC-8340-40F6-AEBC-40B264AAF91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359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7FFD-2FD5-40AA-8F25-DB16AFFA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369F0-E377-414A-84AB-203E3C5E6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B515-1533-43E6-A2C2-0733B08F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977F-435D-4E5A-A0D5-B29D663A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2C5D-0728-4C34-8E5D-A715A054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06E7-8799-43ED-B196-7C97E3D5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5FD95-E04B-49DE-A8E4-C128BC6C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11C8-C4A4-4C60-8D9F-1C901D05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E687-F81C-41CF-AD7C-7522C611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B768-4EE5-4801-9656-865FA9C2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7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BD167-6332-4035-9D19-81DF724D4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0B7FD-CC23-4D03-8AAB-CCA2C16A3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9EC3-EE1C-4181-80C1-12BCFC6F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C7E0-DF26-4AAB-BAF3-E6061245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5E0E-25EC-4F8B-8DF0-E6AFDDE2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5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88B5-97E3-4775-9FE4-B94AB4BD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77A6-6AC1-43E5-8351-2B80A3207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6D0D-0123-43C1-BB83-0F19D505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13D6-7FEC-4C37-B7B6-F38D7B05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A7FA-AEBC-4FDC-A220-AC60BBDF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F0D5-2AD9-43FA-9543-181DFE9C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2BBB-C837-412A-8FC7-1735C182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DA31D-FD40-4E34-B44E-8262CEAE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835F-3501-4D09-9EFA-3DF1B2A4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F3AB-8114-4B70-A6F1-E052D071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BCC2-0233-4D04-8101-BC79D60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EF539-48CA-4D7C-B84C-2250E7FE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67C6-0467-4D03-B545-B5A5B65C7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F085-5A3F-4753-B1A4-BB957319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A529-3C20-4591-A701-B323CF9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EE00-A56D-4BAC-BB1D-BF96B703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1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E28B-2258-4CC6-BB86-D3C901B0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907E-8CB1-4111-92C7-7C3D1883B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CF2A3-1A59-4EBD-A6FF-0BC2E6B5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008EF-D18D-49D3-98F7-AF560C2B6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2F785-5076-48F5-A3DF-F4A7C1E4C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55743-1DD7-4645-9AEF-3B4F92B1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5CDA8-7CEF-40AA-89B2-FB2C47C9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05387-FD5F-4C1F-BCAC-2AD92CB0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E47D-52DA-4A0D-B29A-5976BA08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B614E-1C74-4018-8104-CC8538D9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DE560-4919-4329-87C4-174CB35B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7D599-D468-4FCC-B6BC-9F3DC2ED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A307E-1FE4-4F67-92D4-BD694769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A5AD7-607C-4EBE-99B0-4A457D43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CE376-4F45-4E7C-984A-E9EDB71B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9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2D43-702C-4470-B6E6-82333B30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F1ED-126B-470E-82CB-15B0F600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333BD-9145-46D2-BF4F-21637DD27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BD1FD-3A54-416D-B3A0-1F119580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7AC4-2F61-4EA7-9647-EA70B0FF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8954C-2A99-43AB-A034-9419C683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1B94-D22F-4F9F-AEFB-E2B0335D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99CE6-6028-4EC4-9424-AFD294C97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14647-FF76-4154-A92D-19BBF7F5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AC451-0B7B-4AD2-B6B4-9AEE1654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B12E2-5748-476A-951D-EB725BA5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48F8-20DE-4FB5-AD40-AA7D3AA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0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5AAC3-67C7-4F4B-B85F-15516C5B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0B4B-7191-4A1A-86E6-2D7FC2E8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F37F-AA26-4C73-A0BF-756166C49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1247-79A1-4150-BB60-DF1CB609B363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F4E5-04C0-4AD2-87B0-3CA49D0B6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D0D4-8621-409A-99E4-17AA75452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3CD5-FDFF-43E0-9123-94AAF3232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1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4 –Spark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8308" y="1296537"/>
            <a:ext cx="9193251" cy="1992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2071748"/>
            <a:ext cx="2547782" cy="284409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Consider the queries on the right. Which among them are 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STANDING QUERIES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 which are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AD HOC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2838" y="1970300"/>
            <a:ext cx="510754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Alert when temperature &gt; 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Display average of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last n temperature readings; n arbitrary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List of countries from which visits have been received over last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Alert if website receives visit from a black-listed country</a:t>
            </a:r>
          </a:p>
        </p:txBody>
      </p:sp>
    </p:spTree>
    <p:extLst>
      <p:ext uri="{BB962C8B-B14F-4D97-AF65-F5344CB8AC3E}">
        <p14:creationId xmlns:p14="http://schemas.microsoft.com/office/powerpoint/2010/main" val="270228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Exercise 1 Solution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8308" y="1310185"/>
            <a:ext cx="9179604" cy="627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4C3C06-1527-CB47-A362-29EE4C1EED56}"/>
              </a:ext>
            </a:extLst>
          </p:cNvPr>
          <p:cNvSpPr txBox="1">
            <a:spLocks/>
          </p:cNvSpPr>
          <p:nvPr/>
        </p:nvSpPr>
        <p:spPr>
          <a:xfrm>
            <a:off x="3382579" y="1668250"/>
            <a:ext cx="5493097" cy="406087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Alert when temperature &gt; threshold - </a:t>
            </a:r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</a:rPr>
              <a:t>standing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Display average of last </a:t>
            </a:r>
            <a:r>
              <a:rPr lang="en-IN" sz="2400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temperature readings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i="1" u="sng" dirty="0">
                <a:solidFill>
                  <a:schemeClr val="accent1">
                    <a:lumMod val="75000"/>
                  </a:schemeClr>
                </a:solidFill>
              </a:rPr>
              <a:t>ad hoc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List of countries from which visits have been received over last year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i="1" u="sng" dirty="0">
                <a:solidFill>
                  <a:schemeClr val="accent1">
                    <a:lumMod val="75000"/>
                  </a:schemeClr>
                </a:solidFill>
              </a:rPr>
              <a:t>ad hoc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Alert if website receives visit from a black-listed country - </a:t>
            </a:r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</a:rPr>
              <a:t>standing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831850" y="2071748"/>
            <a:ext cx="2547782" cy="2844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Consider the queries on the right. Which among them are </a:t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STANDING QUERIES 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and which are      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AD HOC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?</a:t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8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Issues in Stream Processing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STREAM PROCESSING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4954" y="168557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Velocity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Streams can have high data 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Need to process very 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Volume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Low data rate, but large number of streams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Ocean sensors, pollution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Need to store in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May not have huge memory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Approximate solutions</a:t>
            </a:r>
          </a:p>
        </p:txBody>
      </p:sp>
    </p:spTree>
    <p:extLst>
      <p:ext uri="{BB962C8B-B14F-4D97-AF65-F5344CB8AC3E}">
        <p14:creationId xmlns:p14="http://schemas.microsoft.com/office/powerpoint/2010/main" val="78289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Need for a framework …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8308" y="1291771"/>
            <a:ext cx="9268422" cy="2468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1880" y="1513221"/>
            <a:ext cx="8888234" cy="3958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/>
            <a:r>
              <a:rPr lang="en-US" sz="495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building such complex stream processing applications</a:t>
            </a:r>
          </a:p>
          <a:p>
            <a:pPr marL="238125"/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8125"/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8125"/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8125"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what are the requirements </a:t>
            </a:r>
          </a:p>
          <a:p>
            <a:pPr marL="238125"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such a framework?</a:t>
            </a:r>
          </a:p>
        </p:txBody>
      </p:sp>
    </p:spTree>
    <p:extLst>
      <p:ext uri="{BB962C8B-B14F-4D97-AF65-F5344CB8AC3E}">
        <p14:creationId xmlns:p14="http://schemas.microsoft.com/office/powerpoint/2010/main" val="343683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954" y="1784160"/>
            <a:ext cx="7219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3143" y="1868853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Arial" charset="0"/>
              </a:rPr>
              <a:t>Scalable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Arial" charset="0"/>
              </a:rPr>
              <a:t> to large clusters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Arial" charset="0"/>
              </a:rPr>
              <a:t>Second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Arial" charset="0"/>
              </a:rPr>
              <a:t>-scale latencies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sym typeface="Arial" charset="0"/>
              </a:rPr>
              <a:t>Simple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Arial" charset="0"/>
              </a:rPr>
              <a:t> programming model </a:t>
            </a:r>
          </a:p>
        </p:txBody>
      </p:sp>
    </p:spTree>
    <p:extLst>
      <p:ext uri="{BB962C8B-B14F-4D97-AF65-F5344CB8AC3E}">
        <p14:creationId xmlns:p14="http://schemas.microsoft.com/office/powerpoint/2010/main" val="301740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 Cases for Real Time Streaming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E07C0BB-68A2-4E2D-A84E-5C190306C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3114" y="1762125"/>
            <a:ext cx="4073281" cy="2483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B6926-AA33-49BF-9F1C-E34BE27A1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058" y="1992464"/>
            <a:ext cx="2853502" cy="1891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EBCF2-48B2-4A79-B886-152BF96B9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036" y="1918003"/>
            <a:ext cx="3218632" cy="2073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7DA1B-9D4F-4CAF-9266-8A03F7BCBB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06" y="4458066"/>
            <a:ext cx="2893402" cy="2186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80ACD-FD34-4EA7-9289-2B1D7BA994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7058" y="4440482"/>
            <a:ext cx="2893402" cy="2065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53E8B-97F5-4029-AA3B-A2E6A23296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0660" y="4395504"/>
            <a:ext cx="3218632" cy="21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What is Streamed Data?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6BA04B-77FB-4BEA-8A3E-BAE443C2C3CE}"/>
              </a:ext>
            </a:extLst>
          </p:cNvPr>
          <p:cNvSpPr/>
          <p:nvPr/>
        </p:nvSpPr>
        <p:spPr>
          <a:xfrm>
            <a:off x="609600" y="1727986"/>
            <a:ext cx="643597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latin typeface="Calibri(body)"/>
              </a:rPr>
              <a:t>Data that is produced from multiple sources continuously.</a:t>
            </a:r>
          </a:p>
          <a:p>
            <a:pPr algn="just"/>
            <a:endParaRPr lang="en-IN" sz="2200" dirty="0">
              <a:latin typeface="Calibri(body)"/>
            </a:endParaRPr>
          </a:p>
          <a:p>
            <a:pPr algn="just"/>
            <a:r>
              <a:rPr lang="en-IN" sz="2200" b="1" dirty="0">
                <a:solidFill>
                  <a:srgbClr val="FF0000"/>
                </a:solidFill>
                <a:latin typeface="Calibri(body)"/>
              </a:rPr>
              <a:t>Examples: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Calibri(body)"/>
              </a:rPr>
              <a:t>Social Media Feeds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Calibri(body)"/>
              </a:rPr>
              <a:t>Sensors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Calibri(body)"/>
              </a:rPr>
              <a:t>Cameras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Calibri(body)"/>
              </a:rPr>
              <a:t>Ecommerce purchases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Calibri(body)"/>
              </a:rPr>
              <a:t>Log files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Calibri(body)"/>
              </a:rPr>
              <a:t>Server Activity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IN" sz="2200" dirty="0">
                <a:latin typeface="Calibri(body)"/>
              </a:rPr>
              <a:t>Geo location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51F0BD-11BE-4B46-BD52-DB8CAB5D1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63" y="1791004"/>
            <a:ext cx="4149237" cy="361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Is there a difference- Streaming Analytics?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6BA04B-77FB-4BEA-8A3E-BAE443C2C3CE}"/>
              </a:ext>
            </a:extLst>
          </p:cNvPr>
          <p:cNvSpPr/>
          <p:nvPr/>
        </p:nvSpPr>
        <p:spPr>
          <a:xfrm>
            <a:off x="609600" y="1727986"/>
            <a:ext cx="64359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latin typeface="Calibri(body)"/>
              </a:rPr>
              <a:t>Traditionally</a:t>
            </a:r>
          </a:p>
          <a:p>
            <a:pPr algn="just"/>
            <a:endParaRPr lang="en-IN" sz="2200" dirty="0">
              <a:latin typeface="Calibri(body)"/>
            </a:endParaRPr>
          </a:p>
          <a:p>
            <a:pPr algn="just"/>
            <a:endParaRPr lang="en-IN" sz="2200" dirty="0">
              <a:latin typeface="Calibri(body)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BAF867F-A521-4E9A-87C5-0643DD68D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149430"/>
              </p:ext>
            </p:extLst>
          </p:nvPr>
        </p:nvGraphicFramePr>
        <p:xfrm>
          <a:off x="609600" y="2310124"/>
          <a:ext cx="5858329" cy="189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185BB30-CC1F-4DCB-B588-A8CF2BBA1F39}"/>
              </a:ext>
            </a:extLst>
          </p:cNvPr>
          <p:cNvSpPr/>
          <p:nvPr/>
        </p:nvSpPr>
        <p:spPr>
          <a:xfrm>
            <a:off x="492368" y="4204121"/>
            <a:ext cx="83702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b="1" dirty="0">
                <a:solidFill>
                  <a:srgbClr val="FF0000"/>
                </a:solidFill>
                <a:latin typeface="Calibri(body)"/>
              </a:rPr>
              <a:t>Streaming Analytics- Gain Insights as the data is fed in</a:t>
            </a:r>
          </a:p>
          <a:p>
            <a:pPr algn="just"/>
            <a:r>
              <a:rPr lang="en-IN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(body)"/>
              </a:rPr>
              <a:t>Organizations now are more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Agile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Responsive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  <a:latin typeface="Calibri(body)"/>
              </a:rPr>
              <a:t>Proactive</a:t>
            </a:r>
          </a:p>
          <a:p>
            <a:pPr algn="just"/>
            <a:endParaRPr lang="en-IN" sz="2200" b="1" dirty="0">
              <a:solidFill>
                <a:srgbClr val="FF0000"/>
              </a:solidFill>
              <a:latin typeface="Calibri(body)"/>
            </a:endParaRPr>
          </a:p>
          <a:p>
            <a:pPr algn="just"/>
            <a:endParaRPr lang="en-IN" sz="2200" dirty="0">
              <a:latin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372229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Slightly understood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948E17A-EB7A-420C-8218-79B7BDC0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4370"/>
              </p:ext>
            </p:extLst>
          </p:nvPr>
        </p:nvGraphicFramePr>
        <p:xfrm>
          <a:off x="490180" y="1489428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993220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47489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At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at 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6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Static Data </a:t>
                      </a:r>
                    </a:p>
                    <a:p>
                      <a:r>
                        <a:rPr lang="en-IN" dirty="0"/>
                        <a:t>Analysis After data is collected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Analyzed</a:t>
                      </a:r>
                      <a:r>
                        <a:rPr lang="en-IN" dirty="0"/>
                        <a:t> at the same time as 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1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Batch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Stream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Size determines time and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Unbounded size but finite time and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85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Whole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 one data element or a small window of data elements at a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2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May not be real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Relatively fast and simple computations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6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Feedback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Management and process do not interact with data 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87785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86AF839-4ECD-47A3-8BA8-9983F2483866}"/>
              </a:ext>
            </a:extLst>
          </p:cNvPr>
          <p:cNvSpPr/>
          <p:nvPr/>
        </p:nvSpPr>
        <p:spPr>
          <a:xfrm>
            <a:off x="292263" y="5220764"/>
            <a:ext cx="11607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These differences surely gives a message</a:t>
            </a:r>
          </a:p>
        </p:txBody>
      </p:sp>
    </p:spTree>
    <p:extLst>
      <p:ext uri="{BB962C8B-B14F-4D97-AF65-F5344CB8AC3E}">
        <p14:creationId xmlns:p14="http://schemas.microsoft.com/office/powerpoint/2010/main" val="348355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Challenges in performing Stream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1B737B-EFCF-4BA0-9910-0C5709EF952A}"/>
              </a:ext>
            </a:extLst>
          </p:cNvPr>
          <p:cNvSpPr/>
          <p:nvPr/>
        </p:nvSpPr>
        <p:spPr>
          <a:xfrm>
            <a:off x="292210" y="1727986"/>
            <a:ext cx="80760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Avoid Data loss and enable real time analytics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4409ED-EC2F-499E-ABD0-6294263DF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889446"/>
              </p:ext>
            </p:extLst>
          </p:nvPr>
        </p:nvGraphicFramePr>
        <p:xfrm>
          <a:off x="393113" y="2989384"/>
          <a:ext cx="5913902" cy="327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28E6A14-D73E-40DB-BC5D-88C275D60048}"/>
              </a:ext>
            </a:extLst>
          </p:cNvPr>
          <p:cNvSpPr/>
          <p:nvPr/>
        </p:nvSpPr>
        <p:spPr>
          <a:xfrm>
            <a:off x="425037" y="2312761"/>
            <a:ext cx="56709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Driven by Human Behavior</a:t>
            </a:r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716E2DEB-094E-4519-9A73-D13A4B900676}"/>
              </a:ext>
            </a:extLst>
          </p:cNvPr>
          <p:cNvSpPr/>
          <p:nvPr/>
        </p:nvSpPr>
        <p:spPr>
          <a:xfrm>
            <a:off x="7127631" y="2553553"/>
            <a:ext cx="3270738" cy="3858971"/>
          </a:xfrm>
          <a:prstGeom prst="flowChartMagneticTap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600" dirty="0"/>
              <a:t>Periodic</a:t>
            </a:r>
          </a:p>
          <a:p>
            <a:pPr algn="ctr"/>
            <a:r>
              <a:rPr lang="en-IN" sz="4600" dirty="0"/>
              <a:t>Sporadic</a:t>
            </a:r>
          </a:p>
          <a:p>
            <a:pPr algn="ctr"/>
            <a:r>
              <a:rPr lang="en-IN" sz="4600" dirty="0"/>
              <a:t>No Data</a:t>
            </a:r>
          </a:p>
        </p:txBody>
      </p:sp>
    </p:spTree>
    <p:extLst>
      <p:ext uri="{BB962C8B-B14F-4D97-AF65-F5344CB8AC3E}">
        <p14:creationId xmlns:p14="http://schemas.microsoft.com/office/powerpoint/2010/main" val="279864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Challenges in performing Stream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45324-E9AF-4E1B-A4C1-DCD20080D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10" y="2124075"/>
            <a:ext cx="10020283" cy="23306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D681C-6269-461A-8955-F5AB21F51FE8}"/>
              </a:ext>
            </a:extLst>
          </p:cNvPr>
          <p:cNvSpPr/>
          <p:nvPr/>
        </p:nvSpPr>
        <p:spPr>
          <a:xfrm>
            <a:off x="413198" y="5096925"/>
            <a:ext cx="9703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Algorithms must be relatively Fast</a:t>
            </a:r>
          </a:p>
        </p:txBody>
      </p:sp>
    </p:spTree>
    <p:extLst>
      <p:ext uri="{BB962C8B-B14F-4D97-AF65-F5344CB8AC3E}">
        <p14:creationId xmlns:p14="http://schemas.microsoft.com/office/powerpoint/2010/main" val="409366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114" y="713906"/>
            <a:ext cx="10636921" cy="428576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Stream Processing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4" y="252241"/>
            <a:ext cx="7497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38016" y="1299410"/>
            <a:ext cx="9184392" cy="3309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725" y="0"/>
            <a:ext cx="720911" cy="108025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7C0EC60-FA42-4121-A293-34821512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4024" y="2228328"/>
            <a:ext cx="4484703" cy="3804646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969D79-2F49-4864-903F-C761001D09E3}"/>
              </a:ext>
            </a:extLst>
          </p:cNvPr>
          <p:cNvSpPr/>
          <p:nvPr/>
        </p:nvSpPr>
        <p:spPr>
          <a:xfrm>
            <a:off x="371880" y="1513221"/>
            <a:ext cx="56186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Multiple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Different rates, not synchronized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Archival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Offline analysis, not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Working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Disk or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Summaries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Parts of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Standing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Ad-hoc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42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Examples of Stream Queries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SPARK STREAMING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111" y="1591911"/>
            <a:ext cx="7700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Standing queries: produce outputs at appropriate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Query is continuously running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Constantly reading new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Query execution can be optimized</a:t>
            </a:r>
            <a:endParaRPr lang="en-IN" sz="2400" dirty="0">
              <a:solidFill>
                <a:schemeClr val="accent1">
                  <a:lumMod val="75000"/>
                </a:schemeClr>
              </a:solidFill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Example: maximum temperature ever recorded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accent1">
                    <a:lumMod val="75000"/>
                  </a:schemeClr>
                </a:solidFill>
                <a:uFillTx/>
              </a:rPr>
              <a:t>Ad hoc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query: not predetermined, arbitrary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Need to store stream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Approach: store sliding window in SQL 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Do SQL query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Example: number of unique users over last 30 days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uFillTx/>
              </a:rPr>
              <a:t>Store logins for last 30 days</a:t>
            </a:r>
          </a:p>
        </p:txBody>
      </p:sp>
    </p:spTree>
    <p:extLst>
      <p:ext uri="{BB962C8B-B14F-4D97-AF65-F5344CB8AC3E}">
        <p14:creationId xmlns:p14="http://schemas.microsoft.com/office/powerpoint/2010/main" val="275385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526</Words>
  <Application>Microsoft Office PowerPoint</Application>
  <PresentationFormat>Widescreen</PresentationFormat>
  <Paragraphs>130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Calibri(body)</vt:lpstr>
      <vt:lpstr>Wingdings</vt:lpstr>
      <vt:lpstr>Office Theme</vt:lpstr>
      <vt:lpstr>PowerPoint Presentation</vt:lpstr>
      <vt:lpstr>Use Cases for Real Time Streaming</vt:lpstr>
      <vt:lpstr>What is Streamed Data?</vt:lpstr>
      <vt:lpstr>Is there a difference- Streaming Analytics?</vt:lpstr>
      <vt:lpstr>Slightly understood</vt:lpstr>
      <vt:lpstr>Challenges in performing Stream Processing</vt:lpstr>
      <vt:lpstr>Challenges in performing Stream Processing</vt:lpstr>
      <vt:lpstr>Stream Processing System</vt:lpstr>
      <vt:lpstr>PowerPoint Presentation</vt:lpstr>
      <vt:lpstr>Consider the queries on the right. Which among them are  STANDING QUERIES and which are       AD HOC?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28</cp:revision>
  <dcterms:created xsi:type="dcterms:W3CDTF">2020-10-08T03:35:04Z</dcterms:created>
  <dcterms:modified xsi:type="dcterms:W3CDTF">2020-10-08T06:17:10Z</dcterms:modified>
</cp:coreProperties>
</file>