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8" r:id="rId2"/>
    <p:sldId id="258" r:id="rId3"/>
    <p:sldId id="317" r:id="rId4"/>
    <p:sldId id="319" r:id="rId5"/>
    <p:sldId id="320" r:id="rId6"/>
    <p:sldId id="430" r:id="rId7"/>
    <p:sldId id="431" r:id="rId8"/>
    <p:sldId id="432" r:id="rId9"/>
    <p:sldId id="429" r:id="rId10"/>
    <p:sldId id="434" r:id="rId11"/>
    <p:sldId id="435" r:id="rId12"/>
    <p:sldId id="437" r:id="rId13"/>
    <p:sldId id="436" r:id="rId14"/>
    <p:sldId id="43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C6433-89EB-491A-A6A2-B02BD38533D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0C47A88-BC8C-4FC2-8E98-C9B878299FA1}">
      <dgm:prSet phldrT="[Text]"/>
      <dgm:spPr/>
      <dgm:t>
        <a:bodyPr/>
        <a:lstStyle/>
        <a:p>
          <a:r>
            <a:rPr lang="en-IN" dirty="0"/>
            <a:t>Data Pipe Collection</a:t>
          </a:r>
        </a:p>
      </dgm:t>
    </dgm:pt>
    <dgm:pt modelId="{100183B5-32FD-4169-BD40-2F601A098989}" type="parTrans" cxnId="{066F8D09-89D2-4D88-B661-23B11C056649}">
      <dgm:prSet/>
      <dgm:spPr/>
      <dgm:t>
        <a:bodyPr/>
        <a:lstStyle/>
        <a:p>
          <a:endParaRPr lang="en-IN"/>
        </a:p>
      </dgm:t>
    </dgm:pt>
    <dgm:pt modelId="{B6A685E9-BA31-4FFE-B61A-8695EB0CBE79}" type="sibTrans" cxnId="{066F8D09-89D2-4D88-B661-23B11C056649}">
      <dgm:prSet/>
      <dgm:spPr/>
      <dgm:t>
        <a:bodyPr/>
        <a:lstStyle/>
        <a:p>
          <a:endParaRPr lang="en-IN"/>
        </a:p>
      </dgm:t>
    </dgm:pt>
    <dgm:pt modelId="{553F6BA7-6BA7-4B3B-9AE4-8434B0FBDD29}">
      <dgm:prSet phldrT="[Text]"/>
      <dgm:spPr/>
      <dgm:t>
        <a:bodyPr/>
        <a:lstStyle/>
        <a:p>
          <a:r>
            <a:rPr lang="en-IN" dirty="0" err="1"/>
            <a:t>Kafka,Flume</a:t>
          </a:r>
          <a:endParaRPr lang="en-IN" dirty="0"/>
        </a:p>
      </dgm:t>
    </dgm:pt>
    <dgm:pt modelId="{111659C1-533E-43C5-8BC3-6A40952FEEEE}" type="parTrans" cxnId="{A1805041-738B-41E7-ADBB-7851AB7A29B7}">
      <dgm:prSet/>
      <dgm:spPr/>
      <dgm:t>
        <a:bodyPr/>
        <a:lstStyle/>
        <a:p>
          <a:endParaRPr lang="en-IN"/>
        </a:p>
      </dgm:t>
    </dgm:pt>
    <dgm:pt modelId="{25C07316-6BCD-4DB8-A589-7BD0AD2150AA}" type="sibTrans" cxnId="{A1805041-738B-41E7-ADBB-7851AB7A29B7}">
      <dgm:prSet/>
      <dgm:spPr/>
      <dgm:t>
        <a:bodyPr/>
        <a:lstStyle/>
        <a:p>
          <a:endParaRPr lang="en-IN"/>
        </a:p>
      </dgm:t>
    </dgm:pt>
    <dgm:pt modelId="{17F996ED-058F-4E73-83F2-F759E5B40CF1}">
      <dgm:prSet phldrT="[Text]"/>
      <dgm:spPr/>
      <dgm:t>
        <a:bodyPr/>
        <a:lstStyle/>
        <a:p>
          <a:r>
            <a:rPr lang="en-IN" dirty="0" err="1"/>
            <a:t>Suro,Scribe</a:t>
          </a:r>
          <a:endParaRPr lang="en-IN" dirty="0"/>
        </a:p>
      </dgm:t>
    </dgm:pt>
    <dgm:pt modelId="{2A6EC39E-8C1D-467F-8158-8953DC3AF5AB}" type="parTrans" cxnId="{F668D28C-4268-425F-A632-7EA041464312}">
      <dgm:prSet/>
      <dgm:spPr/>
      <dgm:t>
        <a:bodyPr/>
        <a:lstStyle/>
        <a:p>
          <a:endParaRPr lang="en-IN"/>
        </a:p>
      </dgm:t>
    </dgm:pt>
    <dgm:pt modelId="{67BD11E8-CDF4-4FF1-86DE-2FF5F5798DAC}" type="sibTrans" cxnId="{F668D28C-4268-425F-A632-7EA041464312}">
      <dgm:prSet/>
      <dgm:spPr/>
      <dgm:t>
        <a:bodyPr/>
        <a:lstStyle/>
        <a:p>
          <a:endParaRPr lang="en-IN"/>
        </a:p>
      </dgm:t>
    </dgm:pt>
    <dgm:pt modelId="{35D91768-3F4F-4D02-8F9D-DECFAF23392E}">
      <dgm:prSet phldrT="[Text]"/>
      <dgm:spPr/>
      <dgm:t>
        <a:bodyPr/>
        <a:lstStyle/>
        <a:p>
          <a:r>
            <a:rPr lang="en-IN" dirty="0"/>
            <a:t>In Streaming Data Processing</a:t>
          </a:r>
        </a:p>
      </dgm:t>
    </dgm:pt>
    <dgm:pt modelId="{D990E15E-2EE8-45CB-AC44-D7547D30BD9E}" type="parTrans" cxnId="{B1CE0A53-7C79-4617-9310-2351C0C386B1}">
      <dgm:prSet/>
      <dgm:spPr/>
      <dgm:t>
        <a:bodyPr/>
        <a:lstStyle/>
        <a:p>
          <a:endParaRPr lang="en-IN"/>
        </a:p>
      </dgm:t>
    </dgm:pt>
    <dgm:pt modelId="{031926F2-F6BC-4F90-8AD8-F0F9240FED26}" type="sibTrans" cxnId="{B1CE0A53-7C79-4617-9310-2351C0C386B1}">
      <dgm:prSet/>
      <dgm:spPr/>
      <dgm:t>
        <a:bodyPr/>
        <a:lstStyle/>
        <a:p>
          <a:endParaRPr lang="en-IN"/>
        </a:p>
      </dgm:t>
    </dgm:pt>
    <dgm:pt modelId="{4970AA60-477B-4453-BD13-075739827C4A}">
      <dgm:prSet phldrT="[Text]"/>
      <dgm:spPr/>
      <dgm:t>
        <a:bodyPr/>
        <a:lstStyle/>
        <a:p>
          <a:r>
            <a:rPr lang="en-IN" dirty="0" err="1"/>
            <a:t>Storm,Samza</a:t>
          </a:r>
          <a:endParaRPr lang="en-IN" dirty="0"/>
        </a:p>
      </dgm:t>
    </dgm:pt>
    <dgm:pt modelId="{E12E9994-398B-4FD3-91A6-1A28619C0EB1}" type="parTrans" cxnId="{74121714-5551-44CA-B205-60E52D2B834D}">
      <dgm:prSet/>
      <dgm:spPr/>
      <dgm:t>
        <a:bodyPr/>
        <a:lstStyle/>
        <a:p>
          <a:endParaRPr lang="en-IN"/>
        </a:p>
      </dgm:t>
    </dgm:pt>
    <dgm:pt modelId="{BE359E6A-9339-4E23-8562-7C7C969C0D17}" type="sibTrans" cxnId="{74121714-5551-44CA-B205-60E52D2B834D}">
      <dgm:prSet/>
      <dgm:spPr/>
      <dgm:t>
        <a:bodyPr/>
        <a:lstStyle/>
        <a:p>
          <a:endParaRPr lang="en-IN"/>
        </a:p>
      </dgm:t>
    </dgm:pt>
    <dgm:pt modelId="{3903DA1E-3E1C-49EB-A02B-21F88AB8A78B}">
      <dgm:prSet phldrT="[Text]"/>
      <dgm:spPr/>
      <dgm:t>
        <a:bodyPr/>
        <a:lstStyle/>
        <a:p>
          <a:r>
            <a:rPr lang="en-IN" dirty="0"/>
            <a:t>Kinesis,S4</a:t>
          </a:r>
        </a:p>
      </dgm:t>
    </dgm:pt>
    <dgm:pt modelId="{B881F826-61DA-41C5-87C4-E91FD75CF0FA}" type="parTrans" cxnId="{247E606D-4B01-4039-B89E-4DD7DEEEB465}">
      <dgm:prSet/>
      <dgm:spPr/>
      <dgm:t>
        <a:bodyPr/>
        <a:lstStyle/>
        <a:p>
          <a:endParaRPr lang="en-IN"/>
        </a:p>
      </dgm:t>
    </dgm:pt>
    <dgm:pt modelId="{17A391CF-42EA-4F94-8255-133A416FA028}" type="sibTrans" cxnId="{247E606D-4B01-4039-B89E-4DD7DEEEB465}">
      <dgm:prSet/>
      <dgm:spPr/>
      <dgm:t>
        <a:bodyPr/>
        <a:lstStyle/>
        <a:p>
          <a:endParaRPr lang="en-IN"/>
        </a:p>
      </dgm:t>
    </dgm:pt>
    <dgm:pt modelId="{5F0F654B-AFEF-4548-A5C6-AFC66C03A59C}">
      <dgm:prSet phldrT="[Text]"/>
      <dgm:spPr/>
      <dgm:t>
        <a:bodyPr/>
        <a:lstStyle/>
        <a:p>
          <a:r>
            <a:rPr lang="en-IN" dirty="0"/>
            <a:t>Event Correlation</a:t>
          </a:r>
        </a:p>
      </dgm:t>
    </dgm:pt>
    <dgm:pt modelId="{8BB831CB-9EB6-4A0D-9F43-B9B2460DF3CA}" type="parTrans" cxnId="{1ABCAD89-2F07-4DC9-A5B6-F0D44CBEAB76}">
      <dgm:prSet/>
      <dgm:spPr/>
      <dgm:t>
        <a:bodyPr/>
        <a:lstStyle/>
        <a:p>
          <a:endParaRPr lang="en-IN"/>
        </a:p>
      </dgm:t>
    </dgm:pt>
    <dgm:pt modelId="{566FF73E-A62E-4EF5-ABF5-5BDB319453B1}" type="sibTrans" cxnId="{1ABCAD89-2F07-4DC9-A5B6-F0D44CBEAB76}">
      <dgm:prSet/>
      <dgm:spPr/>
      <dgm:t>
        <a:bodyPr/>
        <a:lstStyle/>
        <a:p>
          <a:endParaRPr lang="en-IN"/>
        </a:p>
      </dgm:t>
    </dgm:pt>
    <dgm:pt modelId="{C61752C4-5B95-46A6-94ED-3BC7BB96E24D}">
      <dgm:prSet phldrT="[Text]"/>
      <dgm:spPr/>
      <dgm:t>
        <a:bodyPr/>
        <a:lstStyle/>
        <a:p>
          <a:r>
            <a:rPr lang="en-IN" dirty="0" err="1"/>
            <a:t>NoSQl</a:t>
          </a:r>
          <a:endParaRPr lang="en-IN" dirty="0"/>
        </a:p>
      </dgm:t>
    </dgm:pt>
    <dgm:pt modelId="{0DDB6CF6-B763-4730-80C2-44885D69D0C0}" type="parTrans" cxnId="{9C1758DA-2728-470B-8F31-3CFBF8A28AC7}">
      <dgm:prSet/>
      <dgm:spPr/>
      <dgm:t>
        <a:bodyPr/>
        <a:lstStyle/>
        <a:p>
          <a:endParaRPr lang="en-IN"/>
        </a:p>
      </dgm:t>
    </dgm:pt>
    <dgm:pt modelId="{9D1AAB94-8333-4070-B23D-8DA207876B57}" type="sibTrans" cxnId="{9C1758DA-2728-470B-8F31-3CFBF8A28AC7}">
      <dgm:prSet/>
      <dgm:spPr/>
      <dgm:t>
        <a:bodyPr/>
        <a:lstStyle/>
        <a:p>
          <a:endParaRPr lang="en-IN"/>
        </a:p>
      </dgm:t>
    </dgm:pt>
    <dgm:pt modelId="{82C7FEA0-0B86-428B-9D34-D492D85A7A85}">
      <dgm:prSet phldrT="[Text]"/>
      <dgm:spPr/>
      <dgm:t>
        <a:bodyPr/>
        <a:lstStyle/>
        <a:p>
          <a:r>
            <a:rPr lang="en-IN" dirty="0"/>
            <a:t>RDBMS</a:t>
          </a:r>
        </a:p>
      </dgm:t>
    </dgm:pt>
    <dgm:pt modelId="{E12A7664-9276-4135-A3D1-BBBDA30342C4}" type="parTrans" cxnId="{C1823BB7-309C-4D0E-B79B-51CF23F79CC6}">
      <dgm:prSet/>
      <dgm:spPr/>
      <dgm:t>
        <a:bodyPr/>
        <a:lstStyle/>
        <a:p>
          <a:endParaRPr lang="en-IN"/>
        </a:p>
      </dgm:t>
    </dgm:pt>
    <dgm:pt modelId="{D25AD0C0-E54E-4039-BF68-2E70A268AA6D}" type="sibTrans" cxnId="{C1823BB7-309C-4D0E-B79B-51CF23F79CC6}">
      <dgm:prSet/>
      <dgm:spPr/>
      <dgm:t>
        <a:bodyPr/>
        <a:lstStyle/>
        <a:p>
          <a:endParaRPr lang="en-IN"/>
        </a:p>
      </dgm:t>
    </dgm:pt>
    <dgm:pt modelId="{050B435D-A002-4AA4-A2B3-5844280B965C}" type="pres">
      <dgm:prSet presAssocID="{1B4C6433-89EB-491A-A6A2-B02BD38533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A12C0C9-78B2-4E34-9C5D-D6822141F01B}" type="pres">
      <dgm:prSet presAssocID="{F0C47A88-BC8C-4FC2-8E98-C9B878299FA1}" presName="horFlow" presStyleCnt="0"/>
      <dgm:spPr/>
    </dgm:pt>
    <dgm:pt modelId="{7251E27D-9A98-4139-B438-40FDCC492F75}" type="pres">
      <dgm:prSet presAssocID="{F0C47A88-BC8C-4FC2-8E98-C9B878299FA1}" presName="bigChev" presStyleLbl="node1" presStyleIdx="0" presStyleCnt="3"/>
      <dgm:spPr/>
    </dgm:pt>
    <dgm:pt modelId="{D1F9A4CE-AF05-433D-BFB7-7CDBDAC6B2D6}" type="pres">
      <dgm:prSet presAssocID="{111659C1-533E-43C5-8BC3-6A40952FEEEE}" presName="parTrans" presStyleCnt="0"/>
      <dgm:spPr/>
    </dgm:pt>
    <dgm:pt modelId="{77BC3D9D-DE50-40A5-B029-939F4917BC7A}" type="pres">
      <dgm:prSet presAssocID="{553F6BA7-6BA7-4B3B-9AE4-8434B0FBDD29}" presName="node" presStyleLbl="alignAccFollowNode1" presStyleIdx="0" presStyleCnt="6">
        <dgm:presLayoutVars>
          <dgm:bulletEnabled val="1"/>
        </dgm:presLayoutVars>
      </dgm:prSet>
      <dgm:spPr/>
    </dgm:pt>
    <dgm:pt modelId="{BFD5EA3F-1942-46E0-A509-A6EA9A79C805}" type="pres">
      <dgm:prSet presAssocID="{25C07316-6BCD-4DB8-A589-7BD0AD2150AA}" presName="sibTrans" presStyleCnt="0"/>
      <dgm:spPr/>
    </dgm:pt>
    <dgm:pt modelId="{6056BB7F-709A-46B3-A2EE-E018F904F65D}" type="pres">
      <dgm:prSet presAssocID="{17F996ED-058F-4E73-83F2-F759E5B40CF1}" presName="node" presStyleLbl="alignAccFollowNode1" presStyleIdx="1" presStyleCnt="6">
        <dgm:presLayoutVars>
          <dgm:bulletEnabled val="1"/>
        </dgm:presLayoutVars>
      </dgm:prSet>
      <dgm:spPr/>
    </dgm:pt>
    <dgm:pt modelId="{CAE97FBC-F4F0-440B-92C1-A63B13B658A3}" type="pres">
      <dgm:prSet presAssocID="{F0C47A88-BC8C-4FC2-8E98-C9B878299FA1}" presName="vSp" presStyleCnt="0"/>
      <dgm:spPr/>
    </dgm:pt>
    <dgm:pt modelId="{9DCAF43F-0707-4821-A073-6CE517ECAD36}" type="pres">
      <dgm:prSet presAssocID="{35D91768-3F4F-4D02-8F9D-DECFAF23392E}" presName="horFlow" presStyleCnt="0"/>
      <dgm:spPr/>
    </dgm:pt>
    <dgm:pt modelId="{8EBE3656-289D-4AA2-ACD2-2FA1D14A126D}" type="pres">
      <dgm:prSet presAssocID="{35D91768-3F4F-4D02-8F9D-DECFAF23392E}" presName="bigChev" presStyleLbl="node1" presStyleIdx="1" presStyleCnt="3"/>
      <dgm:spPr/>
    </dgm:pt>
    <dgm:pt modelId="{163A364D-787F-4853-A3A6-C0B0B1243E24}" type="pres">
      <dgm:prSet presAssocID="{E12E9994-398B-4FD3-91A6-1A28619C0EB1}" presName="parTrans" presStyleCnt="0"/>
      <dgm:spPr/>
    </dgm:pt>
    <dgm:pt modelId="{D78DEA92-0BC3-4C46-AF5E-043893913B8A}" type="pres">
      <dgm:prSet presAssocID="{4970AA60-477B-4453-BD13-075739827C4A}" presName="node" presStyleLbl="alignAccFollowNode1" presStyleIdx="2" presStyleCnt="6">
        <dgm:presLayoutVars>
          <dgm:bulletEnabled val="1"/>
        </dgm:presLayoutVars>
      </dgm:prSet>
      <dgm:spPr/>
    </dgm:pt>
    <dgm:pt modelId="{47C37D98-0815-4D94-8CD3-3D03C2F018C6}" type="pres">
      <dgm:prSet presAssocID="{BE359E6A-9339-4E23-8562-7C7C969C0D17}" presName="sibTrans" presStyleCnt="0"/>
      <dgm:spPr/>
    </dgm:pt>
    <dgm:pt modelId="{35FF1037-BF17-4807-BF33-E97587E76EAC}" type="pres">
      <dgm:prSet presAssocID="{3903DA1E-3E1C-49EB-A02B-21F88AB8A78B}" presName="node" presStyleLbl="alignAccFollowNode1" presStyleIdx="3" presStyleCnt="6">
        <dgm:presLayoutVars>
          <dgm:bulletEnabled val="1"/>
        </dgm:presLayoutVars>
      </dgm:prSet>
      <dgm:spPr/>
    </dgm:pt>
    <dgm:pt modelId="{7733F814-B62C-4239-B65C-0C007606C6AE}" type="pres">
      <dgm:prSet presAssocID="{35D91768-3F4F-4D02-8F9D-DECFAF23392E}" presName="vSp" presStyleCnt="0"/>
      <dgm:spPr/>
    </dgm:pt>
    <dgm:pt modelId="{3715E379-51CE-48B1-B0D6-C0748ABD3387}" type="pres">
      <dgm:prSet presAssocID="{5F0F654B-AFEF-4548-A5C6-AFC66C03A59C}" presName="horFlow" presStyleCnt="0"/>
      <dgm:spPr/>
    </dgm:pt>
    <dgm:pt modelId="{34395C42-E78B-4BF9-A694-F432024DABCB}" type="pres">
      <dgm:prSet presAssocID="{5F0F654B-AFEF-4548-A5C6-AFC66C03A59C}" presName="bigChev" presStyleLbl="node1" presStyleIdx="2" presStyleCnt="3"/>
      <dgm:spPr/>
    </dgm:pt>
    <dgm:pt modelId="{74FC0FA9-3503-4783-9BD0-9BAA014A8ED4}" type="pres">
      <dgm:prSet presAssocID="{0DDB6CF6-B763-4730-80C2-44885D69D0C0}" presName="parTrans" presStyleCnt="0"/>
      <dgm:spPr/>
    </dgm:pt>
    <dgm:pt modelId="{49535A2E-1E75-46C4-9053-6AA2781FB909}" type="pres">
      <dgm:prSet presAssocID="{C61752C4-5B95-46A6-94ED-3BC7BB96E24D}" presName="node" presStyleLbl="alignAccFollowNode1" presStyleIdx="4" presStyleCnt="6">
        <dgm:presLayoutVars>
          <dgm:bulletEnabled val="1"/>
        </dgm:presLayoutVars>
      </dgm:prSet>
      <dgm:spPr/>
    </dgm:pt>
    <dgm:pt modelId="{527ACC41-091E-4E18-AF05-E05E0A3C269E}" type="pres">
      <dgm:prSet presAssocID="{9D1AAB94-8333-4070-B23D-8DA207876B57}" presName="sibTrans" presStyleCnt="0"/>
      <dgm:spPr/>
    </dgm:pt>
    <dgm:pt modelId="{7562CDD2-FDE8-4FB5-84DC-7AD79A0295A7}" type="pres">
      <dgm:prSet presAssocID="{82C7FEA0-0B86-428B-9D34-D492D85A7A85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066F8D09-89D2-4D88-B661-23B11C056649}" srcId="{1B4C6433-89EB-491A-A6A2-B02BD38533D2}" destId="{F0C47A88-BC8C-4FC2-8E98-C9B878299FA1}" srcOrd="0" destOrd="0" parTransId="{100183B5-32FD-4169-BD40-2F601A098989}" sibTransId="{B6A685E9-BA31-4FFE-B61A-8695EB0CBE79}"/>
    <dgm:cxn modelId="{28563913-C43D-4211-826E-ECB84A4802EC}" type="presOf" srcId="{3903DA1E-3E1C-49EB-A02B-21F88AB8A78B}" destId="{35FF1037-BF17-4807-BF33-E97587E76EAC}" srcOrd="0" destOrd="0" presId="urn:microsoft.com/office/officeart/2005/8/layout/lProcess3"/>
    <dgm:cxn modelId="{74121714-5551-44CA-B205-60E52D2B834D}" srcId="{35D91768-3F4F-4D02-8F9D-DECFAF23392E}" destId="{4970AA60-477B-4453-BD13-075739827C4A}" srcOrd="0" destOrd="0" parTransId="{E12E9994-398B-4FD3-91A6-1A28619C0EB1}" sibTransId="{BE359E6A-9339-4E23-8562-7C7C969C0D17}"/>
    <dgm:cxn modelId="{6193F221-B95F-4FDB-99E9-2B7205E3E936}" type="presOf" srcId="{5F0F654B-AFEF-4548-A5C6-AFC66C03A59C}" destId="{34395C42-E78B-4BF9-A694-F432024DABCB}" srcOrd="0" destOrd="0" presId="urn:microsoft.com/office/officeart/2005/8/layout/lProcess3"/>
    <dgm:cxn modelId="{B7B0CF29-740B-4EF9-BB2F-88480FC1C16B}" type="presOf" srcId="{1B4C6433-89EB-491A-A6A2-B02BD38533D2}" destId="{050B435D-A002-4AA4-A2B3-5844280B965C}" srcOrd="0" destOrd="0" presId="urn:microsoft.com/office/officeart/2005/8/layout/lProcess3"/>
    <dgm:cxn modelId="{A1805041-738B-41E7-ADBB-7851AB7A29B7}" srcId="{F0C47A88-BC8C-4FC2-8E98-C9B878299FA1}" destId="{553F6BA7-6BA7-4B3B-9AE4-8434B0FBDD29}" srcOrd="0" destOrd="0" parTransId="{111659C1-533E-43C5-8BC3-6A40952FEEEE}" sibTransId="{25C07316-6BCD-4DB8-A589-7BD0AD2150AA}"/>
    <dgm:cxn modelId="{6FFCFA44-C48B-494F-8D44-12E80647E011}" type="presOf" srcId="{35D91768-3F4F-4D02-8F9D-DECFAF23392E}" destId="{8EBE3656-289D-4AA2-ACD2-2FA1D14A126D}" srcOrd="0" destOrd="0" presId="urn:microsoft.com/office/officeart/2005/8/layout/lProcess3"/>
    <dgm:cxn modelId="{247E606D-4B01-4039-B89E-4DD7DEEEB465}" srcId="{35D91768-3F4F-4D02-8F9D-DECFAF23392E}" destId="{3903DA1E-3E1C-49EB-A02B-21F88AB8A78B}" srcOrd="1" destOrd="0" parTransId="{B881F826-61DA-41C5-87C4-E91FD75CF0FA}" sibTransId="{17A391CF-42EA-4F94-8255-133A416FA028}"/>
    <dgm:cxn modelId="{AE3E6F71-0FD9-4240-AEDF-C8AB7EBD620D}" type="presOf" srcId="{C61752C4-5B95-46A6-94ED-3BC7BB96E24D}" destId="{49535A2E-1E75-46C4-9053-6AA2781FB909}" srcOrd="0" destOrd="0" presId="urn:microsoft.com/office/officeart/2005/8/layout/lProcess3"/>
    <dgm:cxn modelId="{B1CE0A53-7C79-4617-9310-2351C0C386B1}" srcId="{1B4C6433-89EB-491A-A6A2-B02BD38533D2}" destId="{35D91768-3F4F-4D02-8F9D-DECFAF23392E}" srcOrd="1" destOrd="0" parTransId="{D990E15E-2EE8-45CB-AC44-D7547D30BD9E}" sibTransId="{031926F2-F6BC-4F90-8AD8-F0F9240FED26}"/>
    <dgm:cxn modelId="{74168554-EE3B-491F-926E-1E076C6E122A}" type="presOf" srcId="{553F6BA7-6BA7-4B3B-9AE4-8434B0FBDD29}" destId="{77BC3D9D-DE50-40A5-B029-939F4917BC7A}" srcOrd="0" destOrd="0" presId="urn:microsoft.com/office/officeart/2005/8/layout/lProcess3"/>
    <dgm:cxn modelId="{02414D7D-0DBA-4139-A323-B38F1D7E5FF9}" type="presOf" srcId="{4970AA60-477B-4453-BD13-075739827C4A}" destId="{D78DEA92-0BC3-4C46-AF5E-043893913B8A}" srcOrd="0" destOrd="0" presId="urn:microsoft.com/office/officeart/2005/8/layout/lProcess3"/>
    <dgm:cxn modelId="{1ABCAD89-2F07-4DC9-A5B6-F0D44CBEAB76}" srcId="{1B4C6433-89EB-491A-A6A2-B02BD38533D2}" destId="{5F0F654B-AFEF-4548-A5C6-AFC66C03A59C}" srcOrd="2" destOrd="0" parTransId="{8BB831CB-9EB6-4A0D-9F43-B9B2460DF3CA}" sibTransId="{566FF73E-A62E-4EF5-ABF5-5BDB319453B1}"/>
    <dgm:cxn modelId="{F668D28C-4268-425F-A632-7EA041464312}" srcId="{F0C47A88-BC8C-4FC2-8E98-C9B878299FA1}" destId="{17F996ED-058F-4E73-83F2-F759E5B40CF1}" srcOrd="1" destOrd="0" parTransId="{2A6EC39E-8C1D-467F-8158-8953DC3AF5AB}" sibTransId="{67BD11E8-CDF4-4FF1-86DE-2FF5F5798DAC}"/>
    <dgm:cxn modelId="{7E22D68F-A7D3-4A89-A2D7-37DC5781A398}" type="presOf" srcId="{F0C47A88-BC8C-4FC2-8E98-C9B878299FA1}" destId="{7251E27D-9A98-4139-B438-40FDCC492F75}" srcOrd="0" destOrd="0" presId="urn:microsoft.com/office/officeart/2005/8/layout/lProcess3"/>
    <dgm:cxn modelId="{C1823BB7-309C-4D0E-B79B-51CF23F79CC6}" srcId="{5F0F654B-AFEF-4548-A5C6-AFC66C03A59C}" destId="{82C7FEA0-0B86-428B-9D34-D492D85A7A85}" srcOrd="1" destOrd="0" parTransId="{E12A7664-9276-4135-A3D1-BBBDA30342C4}" sibTransId="{D25AD0C0-E54E-4039-BF68-2E70A268AA6D}"/>
    <dgm:cxn modelId="{9C1758DA-2728-470B-8F31-3CFBF8A28AC7}" srcId="{5F0F654B-AFEF-4548-A5C6-AFC66C03A59C}" destId="{C61752C4-5B95-46A6-94ED-3BC7BB96E24D}" srcOrd="0" destOrd="0" parTransId="{0DDB6CF6-B763-4730-80C2-44885D69D0C0}" sibTransId="{9D1AAB94-8333-4070-B23D-8DA207876B57}"/>
    <dgm:cxn modelId="{AAD63EDF-F188-4A7B-AEAC-E40A232A66E0}" type="presOf" srcId="{82C7FEA0-0B86-428B-9D34-D492D85A7A85}" destId="{7562CDD2-FDE8-4FB5-84DC-7AD79A0295A7}" srcOrd="0" destOrd="0" presId="urn:microsoft.com/office/officeart/2005/8/layout/lProcess3"/>
    <dgm:cxn modelId="{0F8F36F2-6AA1-4FBB-A6E8-1F237526E48F}" type="presOf" srcId="{17F996ED-058F-4E73-83F2-F759E5B40CF1}" destId="{6056BB7F-709A-46B3-A2EE-E018F904F65D}" srcOrd="0" destOrd="0" presId="urn:microsoft.com/office/officeart/2005/8/layout/lProcess3"/>
    <dgm:cxn modelId="{A545B055-0AC5-40F7-9FD1-5AA052FA0390}" type="presParOf" srcId="{050B435D-A002-4AA4-A2B3-5844280B965C}" destId="{8A12C0C9-78B2-4E34-9C5D-D6822141F01B}" srcOrd="0" destOrd="0" presId="urn:microsoft.com/office/officeart/2005/8/layout/lProcess3"/>
    <dgm:cxn modelId="{1C5C02CB-4606-4055-9FCD-0B7E2CE62B66}" type="presParOf" srcId="{8A12C0C9-78B2-4E34-9C5D-D6822141F01B}" destId="{7251E27D-9A98-4139-B438-40FDCC492F75}" srcOrd="0" destOrd="0" presId="urn:microsoft.com/office/officeart/2005/8/layout/lProcess3"/>
    <dgm:cxn modelId="{FDCBADA8-65C3-40B6-8701-B9A080898BB6}" type="presParOf" srcId="{8A12C0C9-78B2-4E34-9C5D-D6822141F01B}" destId="{D1F9A4CE-AF05-433D-BFB7-7CDBDAC6B2D6}" srcOrd="1" destOrd="0" presId="urn:microsoft.com/office/officeart/2005/8/layout/lProcess3"/>
    <dgm:cxn modelId="{4942CDA8-20F7-4232-9360-C373C5046D0E}" type="presParOf" srcId="{8A12C0C9-78B2-4E34-9C5D-D6822141F01B}" destId="{77BC3D9D-DE50-40A5-B029-939F4917BC7A}" srcOrd="2" destOrd="0" presId="urn:microsoft.com/office/officeart/2005/8/layout/lProcess3"/>
    <dgm:cxn modelId="{5D1ABB70-4071-44AD-8B0F-9FFB590BE128}" type="presParOf" srcId="{8A12C0C9-78B2-4E34-9C5D-D6822141F01B}" destId="{BFD5EA3F-1942-46E0-A509-A6EA9A79C805}" srcOrd="3" destOrd="0" presId="urn:microsoft.com/office/officeart/2005/8/layout/lProcess3"/>
    <dgm:cxn modelId="{A0775E84-CEC9-4EB6-8BAD-B02BEBAA9BAD}" type="presParOf" srcId="{8A12C0C9-78B2-4E34-9C5D-D6822141F01B}" destId="{6056BB7F-709A-46B3-A2EE-E018F904F65D}" srcOrd="4" destOrd="0" presId="urn:microsoft.com/office/officeart/2005/8/layout/lProcess3"/>
    <dgm:cxn modelId="{715DC2B5-AE34-43FC-B8D4-6F360A6470A0}" type="presParOf" srcId="{050B435D-A002-4AA4-A2B3-5844280B965C}" destId="{CAE97FBC-F4F0-440B-92C1-A63B13B658A3}" srcOrd="1" destOrd="0" presId="urn:microsoft.com/office/officeart/2005/8/layout/lProcess3"/>
    <dgm:cxn modelId="{51C24C80-09AC-49EF-AB3D-340BAA3FA513}" type="presParOf" srcId="{050B435D-A002-4AA4-A2B3-5844280B965C}" destId="{9DCAF43F-0707-4821-A073-6CE517ECAD36}" srcOrd="2" destOrd="0" presId="urn:microsoft.com/office/officeart/2005/8/layout/lProcess3"/>
    <dgm:cxn modelId="{D7398B83-16AD-4AAA-95DA-4A41A816745B}" type="presParOf" srcId="{9DCAF43F-0707-4821-A073-6CE517ECAD36}" destId="{8EBE3656-289D-4AA2-ACD2-2FA1D14A126D}" srcOrd="0" destOrd="0" presId="urn:microsoft.com/office/officeart/2005/8/layout/lProcess3"/>
    <dgm:cxn modelId="{77B57681-E8EA-4D7D-82DC-3C7E505ABFA5}" type="presParOf" srcId="{9DCAF43F-0707-4821-A073-6CE517ECAD36}" destId="{163A364D-787F-4853-A3A6-C0B0B1243E24}" srcOrd="1" destOrd="0" presId="urn:microsoft.com/office/officeart/2005/8/layout/lProcess3"/>
    <dgm:cxn modelId="{FC3A3C79-4A64-4A1C-A209-DC28A76AD335}" type="presParOf" srcId="{9DCAF43F-0707-4821-A073-6CE517ECAD36}" destId="{D78DEA92-0BC3-4C46-AF5E-043893913B8A}" srcOrd="2" destOrd="0" presId="urn:microsoft.com/office/officeart/2005/8/layout/lProcess3"/>
    <dgm:cxn modelId="{2028986A-EF53-4726-8A2D-A43BF2A3FEBF}" type="presParOf" srcId="{9DCAF43F-0707-4821-A073-6CE517ECAD36}" destId="{47C37D98-0815-4D94-8CD3-3D03C2F018C6}" srcOrd="3" destOrd="0" presId="urn:microsoft.com/office/officeart/2005/8/layout/lProcess3"/>
    <dgm:cxn modelId="{50A7D021-657F-4050-A350-3EC66952A645}" type="presParOf" srcId="{9DCAF43F-0707-4821-A073-6CE517ECAD36}" destId="{35FF1037-BF17-4807-BF33-E97587E76EAC}" srcOrd="4" destOrd="0" presId="urn:microsoft.com/office/officeart/2005/8/layout/lProcess3"/>
    <dgm:cxn modelId="{4E15CF19-6D93-4F5E-89EC-7EFDC361F4F2}" type="presParOf" srcId="{050B435D-A002-4AA4-A2B3-5844280B965C}" destId="{7733F814-B62C-4239-B65C-0C007606C6AE}" srcOrd="3" destOrd="0" presId="urn:microsoft.com/office/officeart/2005/8/layout/lProcess3"/>
    <dgm:cxn modelId="{0F107479-772D-4832-831E-731ACA90CFC6}" type="presParOf" srcId="{050B435D-A002-4AA4-A2B3-5844280B965C}" destId="{3715E379-51CE-48B1-B0D6-C0748ABD3387}" srcOrd="4" destOrd="0" presId="urn:microsoft.com/office/officeart/2005/8/layout/lProcess3"/>
    <dgm:cxn modelId="{4CB97A0C-976A-4566-9866-39628F97082A}" type="presParOf" srcId="{3715E379-51CE-48B1-B0D6-C0748ABD3387}" destId="{34395C42-E78B-4BF9-A694-F432024DABCB}" srcOrd="0" destOrd="0" presId="urn:microsoft.com/office/officeart/2005/8/layout/lProcess3"/>
    <dgm:cxn modelId="{87C7A631-FD07-40D8-9952-DD5518E37229}" type="presParOf" srcId="{3715E379-51CE-48B1-B0D6-C0748ABD3387}" destId="{74FC0FA9-3503-4783-9BD0-9BAA014A8ED4}" srcOrd="1" destOrd="0" presId="urn:microsoft.com/office/officeart/2005/8/layout/lProcess3"/>
    <dgm:cxn modelId="{3B435D0D-3BB1-4194-83BF-76A533D64419}" type="presParOf" srcId="{3715E379-51CE-48B1-B0D6-C0748ABD3387}" destId="{49535A2E-1E75-46C4-9053-6AA2781FB909}" srcOrd="2" destOrd="0" presId="urn:microsoft.com/office/officeart/2005/8/layout/lProcess3"/>
    <dgm:cxn modelId="{1B13A878-A622-4E72-86D2-63697AC9B06B}" type="presParOf" srcId="{3715E379-51CE-48B1-B0D6-C0748ABD3387}" destId="{527ACC41-091E-4E18-AF05-E05E0A3C269E}" srcOrd="3" destOrd="0" presId="urn:microsoft.com/office/officeart/2005/8/layout/lProcess3"/>
    <dgm:cxn modelId="{621FF2D4-B1F5-4C52-ABFD-FD55D5E7B7CC}" type="presParOf" srcId="{3715E379-51CE-48B1-B0D6-C0748ABD3387}" destId="{7562CDD2-FDE8-4FB5-84DC-7AD79A0295A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1E27D-9A98-4139-B438-40FDCC492F75}">
      <dsp:nvSpPr>
        <dsp:cNvPr id="0" name=""/>
        <dsp:cNvSpPr/>
      </dsp:nvSpPr>
      <dsp:spPr>
        <a:xfrm>
          <a:off x="2243" y="264138"/>
          <a:ext cx="3466362" cy="13865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Pipe Collection</a:t>
          </a:r>
        </a:p>
      </dsp:txBody>
      <dsp:txXfrm>
        <a:off x="695515" y="264138"/>
        <a:ext cx="2079818" cy="1386544"/>
      </dsp:txXfrm>
    </dsp:sp>
    <dsp:sp modelId="{77BC3D9D-DE50-40A5-B029-939F4917BC7A}">
      <dsp:nvSpPr>
        <dsp:cNvPr id="0" name=""/>
        <dsp:cNvSpPr/>
      </dsp:nvSpPr>
      <dsp:spPr>
        <a:xfrm>
          <a:off x="3017978" y="381994"/>
          <a:ext cx="2877080" cy="115083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Kafka,Flume</a:t>
          </a:r>
          <a:endParaRPr lang="en-IN" sz="2500" kern="1200" dirty="0"/>
        </a:p>
      </dsp:txBody>
      <dsp:txXfrm>
        <a:off x="3593394" y="381994"/>
        <a:ext cx="1726248" cy="1150832"/>
      </dsp:txXfrm>
    </dsp:sp>
    <dsp:sp modelId="{6056BB7F-709A-46B3-A2EE-E018F904F65D}">
      <dsp:nvSpPr>
        <dsp:cNvPr id="0" name=""/>
        <dsp:cNvSpPr/>
      </dsp:nvSpPr>
      <dsp:spPr>
        <a:xfrm>
          <a:off x="5492267" y="381994"/>
          <a:ext cx="2877080" cy="115083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Suro,Scribe</a:t>
          </a:r>
          <a:endParaRPr lang="en-IN" sz="2500" kern="1200" dirty="0"/>
        </a:p>
      </dsp:txBody>
      <dsp:txXfrm>
        <a:off x="6067683" y="381994"/>
        <a:ext cx="1726248" cy="1150832"/>
      </dsp:txXfrm>
    </dsp:sp>
    <dsp:sp modelId="{8EBE3656-289D-4AA2-ACD2-2FA1D14A126D}">
      <dsp:nvSpPr>
        <dsp:cNvPr id="0" name=""/>
        <dsp:cNvSpPr/>
      </dsp:nvSpPr>
      <dsp:spPr>
        <a:xfrm>
          <a:off x="2243" y="1844799"/>
          <a:ext cx="3466362" cy="13865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In Streaming Data Processing</a:t>
          </a:r>
        </a:p>
      </dsp:txBody>
      <dsp:txXfrm>
        <a:off x="695515" y="1844799"/>
        <a:ext cx="2079818" cy="1386544"/>
      </dsp:txXfrm>
    </dsp:sp>
    <dsp:sp modelId="{D78DEA92-0BC3-4C46-AF5E-043893913B8A}">
      <dsp:nvSpPr>
        <dsp:cNvPr id="0" name=""/>
        <dsp:cNvSpPr/>
      </dsp:nvSpPr>
      <dsp:spPr>
        <a:xfrm>
          <a:off x="3017978" y="1962655"/>
          <a:ext cx="2877080" cy="115083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Storm,Samza</a:t>
          </a:r>
          <a:endParaRPr lang="en-IN" sz="2500" kern="1200" dirty="0"/>
        </a:p>
      </dsp:txBody>
      <dsp:txXfrm>
        <a:off x="3593394" y="1962655"/>
        <a:ext cx="1726248" cy="1150832"/>
      </dsp:txXfrm>
    </dsp:sp>
    <dsp:sp modelId="{35FF1037-BF17-4807-BF33-E97587E76EAC}">
      <dsp:nvSpPr>
        <dsp:cNvPr id="0" name=""/>
        <dsp:cNvSpPr/>
      </dsp:nvSpPr>
      <dsp:spPr>
        <a:xfrm>
          <a:off x="5492267" y="1962655"/>
          <a:ext cx="2877080" cy="1150832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Kinesis,S4</a:t>
          </a:r>
        </a:p>
      </dsp:txBody>
      <dsp:txXfrm>
        <a:off x="6067683" y="1962655"/>
        <a:ext cx="1726248" cy="1150832"/>
      </dsp:txXfrm>
    </dsp:sp>
    <dsp:sp modelId="{34395C42-E78B-4BF9-A694-F432024DABCB}">
      <dsp:nvSpPr>
        <dsp:cNvPr id="0" name=""/>
        <dsp:cNvSpPr/>
      </dsp:nvSpPr>
      <dsp:spPr>
        <a:xfrm>
          <a:off x="2243" y="3425460"/>
          <a:ext cx="3466362" cy="1386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Event Correlation</a:t>
          </a:r>
        </a:p>
      </dsp:txBody>
      <dsp:txXfrm>
        <a:off x="695515" y="3425460"/>
        <a:ext cx="2079818" cy="1386544"/>
      </dsp:txXfrm>
    </dsp:sp>
    <dsp:sp modelId="{49535A2E-1E75-46C4-9053-6AA2781FB909}">
      <dsp:nvSpPr>
        <dsp:cNvPr id="0" name=""/>
        <dsp:cNvSpPr/>
      </dsp:nvSpPr>
      <dsp:spPr>
        <a:xfrm>
          <a:off x="3017978" y="3543317"/>
          <a:ext cx="2877080" cy="1150832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NoSQl</a:t>
          </a:r>
          <a:endParaRPr lang="en-IN" sz="2500" kern="1200" dirty="0"/>
        </a:p>
      </dsp:txBody>
      <dsp:txXfrm>
        <a:off x="3593394" y="3543317"/>
        <a:ext cx="1726248" cy="1150832"/>
      </dsp:txXfrm>
    </dsp:sp>
    <dsp:sp modelId="{7562CDD2-FDE8-4FB5-84DC-7AD79A0295A7}">
      <dsp:nvSpPr>
        <dsp:cNvPr id="0" name=""/>
        <dsp:cNvSpPr/>
      </dsp:nvSpPr>
      <dsp:spPr>
        <a:xfrm>
          <a:off x="5492267" y="3543317"/>
          <a:ext cx="2877080" cy="115083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RDBMS</a:t>
          </a:r>
        </a:p>
      </dsp:txBody>
      <dsp:txXfrm>
        <a:off x="6067683" y="3543317"/>
        <a:ext cx="1726248" cy="11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8C93A-49AC-4A5B-A692-03B34EB605CA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7DDE-2DDE-41E0-92B4-C1C3AC5E0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6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13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656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02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86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414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214F-B855-47A2-A34C-D61F4101C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7D583-F6F6-490E-AB3E-0E02AB45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3BAD-A788-4BFD-8125-BF50448F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3129-A04E-476A-B212-B06C311F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399F-FF52-42CE-8213-F6C17F53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54B-6705-477B-AAB8-E97BAB7A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E3A2F-0B01-4E1F-BB58-B138ACF3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BB63-914A-4BA5-84BB-B667FACC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C804-6487-403F-AF35-312EDA4E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DEED-21A0-4AAD-8920-00A2CA2F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7E057-9B39-460A-AA66-A2D79795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0C3AB-AA2E-45AF-8047-82EF9449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86FB-9E0F-47EE-B607-04457BEB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35E7-13F6-4B46-B89E-AC403DB9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E66E-283A-40D4-BF5E-3A92B5EF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3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DF1-FA10-4BE9-9BB2-1DE4E84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E9E6-CCB5-453F-B7A7-3DA4D81D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AAB8-F3ED-438D-A7FF-A904C28A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CB76-F7D4-4AAB-8F90-3FBC186B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C2DC-4D27-42C3-9EC7-B3DD07DC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A079-DD51-477E-8C83-88BE2070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05F-F952-4541-9752-05EE72B4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66AF-8EAC-4D91-8138-9BC7B066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1EB3-414F-442F-A55C-1B7DD844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D6BC-3755-4E66-87F8-DE939C1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63BB-CD13-4EAB-B773-B02C1488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5AC8-8A0F-4619-86D7-FB3E015FF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D126F-8249-4078-8A4F-E362448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2536-C210-4A03-AFC6-967FE8DF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4AF50-7FF4-485D-AE71-4AE43D94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DF4E-DA0E-4D24-B436-E6E8B119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4F67-EF0E-4A69-BC12-D433F6F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361B-D229-4BC4-854A-5F2967F5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3267-65A4-4D67-9770-7A456F50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5CEF-C315-41DE-9E78-5BA6017D9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FF119-657C-419E-97C0-03846C06D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2426-DEBE-45E5-80A6-F76725F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A77EB-64AA-4214-BACA-CFC9124D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EFFAB-9436-46C2-A04F-C37F5398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1146-665E-4B75-90F6-BCD12E7E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1D941-F03F-421C-80FE-5E52EEC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6DBE-789A-438C-B163-8BFB4487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CE30-006D-4447-A1A5-93E40A69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EE14B-52C2-4275-B3CB-8EB08945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A1DCD-5A4D-4F7C-BDAA-C8AFB24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9EA66-C677-4421-9DAF-18E1B14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6685-0C34-448E-94DA-92EF44ED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2A14-FD59-466D-AD12-60C27650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B999-A23E-49D6-905E-68749FEB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F588-DB2A-4E90-9147-B210D81A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988A-8926-4F8B-9B03-CC76E487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0B83-2FD0-4A9A-9108-9426316A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060D-BE9F-40E0-919B-C562C75E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860CA-5611-4CBB-B64D-0624A7FD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D2E2-D745-46ED-8F0E-F88F776E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76E9-98A9-44C0-9F2E-DF7B76D0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169D-5328-4397-8EDB-E2A4FA04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782F-818A-4F05-B33E-085A43C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4548A-C354-499D-AAB6-DFE9D18D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525C-360C-43BE-88A0-6E38FDAE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DB6E-D4CA-4825-8FBC-F8B890C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2635-4ADF-4ED3-A398-7C40D698B7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BDB4-141E-4E9E-B365-14937E81A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4068-6764-40AF-BAF8-96AD62C6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364-1CA7-4FF6-9B64-3E13620C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–Spark Streaming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Streaming Use case- Does it require another architecture? 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Exercise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45DC3-83C6-4B82-ACA0-56ADC5E3FDDA}"/>
              </a:ext>
            </a:extLst>
          </p:cNvPr>
          <p:cNvSpPr/>
          <p:nvPr/>
        </p:nvSpPr>
        <p:spPr>
          <a:xfrm>
            <a:off x="393114" y="2377566"/>
            <a:ext cx="6129867" cy="302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Assume that you have Web Server Logs </a:t>
            </a:r>
          </a:p>
          <a:p>
            <a:pPr algn="ctr"/>
            <a:r>
              <a:rPr lang="en-IN" sz="2400" dirty="0"/>
              <a:t>You need to “count the total number of Page View since the beginning of the site”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33797-2839-4BD2-BC7E-393A5A08B0C7}"/>
              </a:ext>
            </a:extLst>
          </p:cNvPr>
          <p:cNvSpPr/>
          <p:nvPr/>
        </p:nvSpPr>
        <p:spPr>
          <a:xfrm>
            <a:off x="7876362" y="2967335"/>
            <a:ext cx="2986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Stateless?</a:t>
            </a:r>
          </a:p>
        </p:txBody>
      </p:sp>
    </p:spTree>
    <p:extLst>
      <p:ext uri="{BB962C8B-B14F-4D97-AF65-F5344CB8AC3E}">
        <p14:creationId xmlns:p14="http://schemas.microsoft.com/office/powerpoint/2010/main" val="17677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Exercise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45DC3-83C6-4B82-ACA0-56ADC5E3FDDA}"/>
              </a:ext>
            </a:extLst>
          </p:cNvPr>
          <p:cNvSpPr/>
          <p:nvPr/>
        </p:nvSpPr>
        <p:spPr>
          <a:xfrm>
            <a:off x="393114" y="2377566"/>
            <a:ext cx="6129867" cy="302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Assume that you have Web Server Logs </a:t>
            </a:r>
          </a:p>
          <a:p>
            <a:pPr algn="ctr"/>
            <a:r>
              <a:rPr lang="en-IN" sz="2400" dirty="0"/>
              <a:t>you want to calculate a forecast of how many users you'll have in the next second.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33797-2839-4BD2-BC7E-393A5A08B0C7}"/>
              </a:ext>
            </a:extLst>
          </p:cNvPr>
          <p:cNvSpPr/>
          <p:nvPr/>
        </p:nvSpPr>
        <p:spPr>
          <a:xfrm>
            <a:off x="7876362" y="2967335"/>
            <a:ext cx="2986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Stateless?</a:t>
            </a:r>
          </a:p>
        </p:txBody>
      </p:sp>
    </p:spTree>
    <p:extLst>
      <p:ext uri="{BB962C8B-B14F-4D97-AF65-F5344CB8AC3E}">
        <p14:creationId xmlns:p14="http://schemas.microsoft.com/office/powerpoint/2010/main" val="295876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Exercise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45DC3-83C6-4B82-ACA0-56ADC5E3FDDA}"/>
              </a:ext>
            </a:extLst>
          </p:cNvPr>
          <p:cNvSpPr/>
          <p:nvPr/>
        </p:nvSpPr>
        <p:spPr>
          <a:xfrm>
            <a:off x="393114" y="2377566"/>
            <a:ext cx="6129867" cy="302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What about our Stock Market Example?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33797-2839-4BD2-BC7E-393A5A08B0C7}"/>
              </a:ext>
            </a:extLst>
          </p:cNvPr>
          <p:cNvSpPr/>
          <p:nvPr/>
        </p:nvSpPr>
        <p:spPr>
          <a:xfrm>
            <a:off x="7876362" y="2967335"/>
            <a:ext cx="2986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Stateless?</a:t>
            </a:r>
          </a:p>
        </p:txBody>
      </p:sp>
    </p:spTree>
    <p:extLst>
      <p:ext uri="{BB962C8B-B14F-4D97-AF65-F5344CB8AC3E}">
        <p14:creationId xmlns:p14="http://schemas.microsoft.com/office/powerpoint/2010/main" val="275309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Is Stateful Processing Fault Tolerant?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DF5D90-227B-430F-B0C7-A5DC988B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4" y="1489428"/>
            <a:ext cx="6082599" cy="504182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3600" dirty="0">
                <a:sym typeface="Arial" charset="0"/>
              </a:rPr>
              <a:t>Traditional streaming systems have a event-driven </a:t>
            </a:r>
            <a:r>
              <a:rPr lang="en-US" sz="3600" b="1" dirty="0">
                <a:sym typeface="Arial" charset="0"/>
              </a:rPr>
              <a:t>record-at-a-time</a:t>
            </a:r>
            <a:r>
              <a:rPr lang="en-US" sz="3600" dirty="0">
                <a:sym typeface="Arial" charset="0"/>
              </a:rPr>
              <a:t> processing model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3300" dirty="0">
                <a:sym typeface="Arial" charset="0"/>
              </a:rPr>
              <a:t>Each node has mutable state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3300" dirty="0">
                <a:sym typeface="Arial" charset="0"/>
              </a:rPr>
              <a:t>For each record, update state &amp; send new records</a:t>
            </a:r>
          </a:p>
          <a:p>
            <a:pPr lvl="1">
              <a:buFont typeface="Arial" charset="0"/>
              <a:buChar char="-"/>
              <a:defRPr/>
            </a:pPr>
            <a:endParaRPr lang="en-US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3600" dirty="0">
                <a:sym typeface="Arial" charset="0"/>
              </a:rPr>
              <a:t>State is lost if node dies!</a:t>
            </a:r>
          </a:p>
          <a:p>
            <a:pPr>
              <a:buFont typeface="Wingdings" charset="0"/>
              <a:buChar char="§"/>
              <a:defRPr/>
            </a:pPr>
            <a:endParaRPr lang="en-US" sz="36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3600" dirty="0">
                <a:sym typeface="Arial" charset="0"/>
              </a:rPr>
              <a:t>Making </a:t>
            </a:r>
            <a:r>
              <a:rPr lang="en-US" sz="3600" dirty="0" err="1">
                <a:sym typeface="Arial" charset="0"/>
              </a:rPr>
              <a:t>stateful</a:t>
            </a:r>
            <a:r>
              <a:rPr lang="en-US" sz="3600" dirty="0">
                <a:sym typeface="Arial" charset="0"/>
              </a:rPr>
              <a:t> stream processing be fault-tolerant is challenging</a:t>
            </a:r>
          </a:p>
        </p:txBody>
      </p:sp>
      <p:grpSp>
        <p:nvGrpSpPr>
          <p:cNvPr id="9" name="Group 60">
            <a:extLst>
              <a:ext uri="{FF2B5EF4-FFF2-40B4-BE49-F238E27FC236}">
                <a16:creationId xmlns:a16="http://schemas.microsoft.com/office/drawing/2014/main" id="{D804DDB6-881F-4D1E-A88F-3BCE138EFD2D}"/>
              </a:ext>
            </a:extLst>
          </p:cNvPr>
          <p:cNvGrpSpPr>
            <a:grpSpLocks/>
          </p:cNvGrpSpPr>
          <p:nvPr/>
        </p:nvGrpSpPr>
        <p:grpSpPr bwMode="auto">
          <a:xfrm>
            <a:off x="6750756" y="1918004"/>
            <a:ext cx="5300880" cy="3918352"/>
            <a:chOff x="11786769" y="4648200"/>
            <a:chExt cx="10776356" cy="719063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5226D8D-8495-436B-8DA7-FAEF89C40472}"/>
                </a:ext>
              </a:extLst>
            </p:cNvPr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8E06408C-6321-482A-9DDA-2F6302796DE2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392A0A8-14F5-46AB-92C2-4C0BF416BE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DB53B9C8-9EA4-4AD5-8726-BBEAAC421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E0E355D-DD5C-41DE-AF6D-5861E9B0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1007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163282" tIns="81641" rIns="163282" bIns="81641" anchor="ctr"/>
              <a:lstStyle/>
              <a:p>
                <a:pPr algn="ctr">
                  <a:defRPr/>
                </a:pPr>
                <a:endParaRPr lang="en-US" sz="3375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C3BD0F-64C3-43A2-942F-ACE90AD357EF}"/>
                  </a:ext>
                </a:extLst>
              </p:cNvPr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536A521-78D8-4132-A2DB-DCBAF1752716}"/>
                  </a:ext>
                </a:extLst>
              </p:cNvPr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837332-538D-460F-AC58-C4FABE3E1FDB}"/>
                  </a:ext>
                </a:extLst>
              </p:cNvPr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097FC47-7133-43A1-ABEE-8067D447818E}"/>
                  </a:ext>
                </a:extLst>
              </p:cNvPr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9">
              <a:extLst>
                <a:ext uri="{FF2B5EF4-FFF2-40B4-BE49-F238E27FC236}">
                  <a16:creationId xmlns:a16="http://schemas.microsoft.com/office/drawing/2014/main" id="{1BFEEEAD-7D2D-4B4A-B61A-D96E756CA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4D3567-AD34-4F70-9D93-0E5480491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4902" y="7931960"/>
                <a:ext cx="1360496" cy="998445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163282" tIns="81641" rIns="163282" bIns="81641" anchor="ctr"/>
              <a:lstStyle/>
              <a:p>
                <a:pPr algn="ctr">
                  <a:defRPr/>
                </a:pPr>
                <a:endParaRPr lang="en-US" sz="3375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CACEA7-33E6-4A3A-8149-5038768FB6CF}"/>
                  </a:ext>
                </a:extLst>
              </p:cNvPr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26FA4A-5A91-4443-9135-8A9405DD0FF0}"/>
                  </a:ext>
                </a:extLst>
              </p:cNvPr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20294C-77FB-4F5B-94A5-0424881267FC}"/>
                  </a:ext>
                </a:extLst>
              </p:cNvPr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44C4434-D8EA-47D5-ADAF-418D77018E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944902" y="8130380"/>
                <a:ext cx="1360496" cy="0"/>
              </a:xfrm>
              <a:prstGeom prst="line">
                <a:avLst/>
              </a:prstGeom>
              <a:noFill/>
              <a:ln w="9525">
                <a:solidFill>
                  <a:srgbClr val="1884CD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42F57D-B7B9-4509-9F31-5C80E397C89D}"/>
                </a:ext>
              </a:extLst>
            </p:cNvPr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9702CC8-3C66-416E-88ED-C052FFC5DFF4}"/>
                </a:ext>
              </a:extLst>
            </p:cNvPr>
            <p:cNvSpPr/>
            <p:nvPr/>
          </p:nvSpPr>
          <p:spPr>
            <a:xfrm>
              <a:off x="14722411" y="5605374"/>
              <a:ext cx="792167" cy="788914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63282" tIns="81641" rIns="163282" bIns="81641" anchor="ctr"/>
            <a:lstStyle/>
            <a:p>
              <a:pPr algn="ctr">
                <a:defRPr/>
              </a:pPr>
              <a:endParaRPr lang="en-US" sz="3375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B69A4C-0AD4-441C-B58E-1F72E337B7A7}"/>
                </a:ext>
              </a:extLst>
            </p:cNvPr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B2A3094-9F13-445B-BD14-1F9A92BEE939}"/>
                </a:ext>
              </a:extLst>
            </p:cNvPr>
            <p:cNvSpPr/>
            <p:nvPr/>
          </p:nvSpPr>
          <p:spPr>
            <a:xfrm>
              <a:off x="18848350" y="7218124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63282" tIns="81641" rIns="163282" bIns="81641" anchor="ctr"/>
            <a:lstStyle/>
            <a:p>
              <a:pPr algn="ctr">
                <a:defRPr/>
              </a:pPr>
              <a:endParaRPr lang="en-US" sz="3375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F1938287-16D1-41A2-B74B-5CE7B94CD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5391" y="4648200"/>
              <a:ext cx="3666990" cy="912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63282" tIns="81641" rIns="163282" bIns="81641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mutable state</a:t>
              </a: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CC7B74BD-35DD-4BCB-A572-CCE2A876A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1680" y="7487454"/>
              <a:ext cx="2133352" cy="8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8985" rIns="0" bIns="4898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node 1</a:t>
              </a:r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762387A1-3D47-4317-925B-FE26BD8C3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1400" y="9060692"/>
              <a:ext cx="2133352" cy="824323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8985" rIns="0" bIns="4898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node 3</a:t>
              </a: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35524ADF-DA99-4491-9940-B5706504E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6769" y="5786569"/>
              <a:ext cx="1965028" cy="160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81641" rIns="163282" bIns="81641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</a:p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4379EA-77FD-415C-9B74-6E130408FB67}"/>
                </a:ext>
              </a:extLst>
            </p:cNvPr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9">
              <a:extLst>
                <a:ext uri="{FF2B5EF4-FFF2-40B4-BE49-F238E27FC236}">
                  <a16:creationId xmlns:a16="http://schemas.microsoft.com/office/drawing/2014/main" id="{81FE7A24-B4C4-481D-BE08-D6C10EF3833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C7B0E84C-6DE6-4C8D-8D95-9DB7734BE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37568-91E5-4A1C-A8F3-6E0C0788E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2907" y="10568245"/>
                <a:ext cx="1360496" cy="998444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163282" tIns="81641" rIns="163282" bIns="81641" anchor="ctr"/>
              <a:lstStyle/>
              <a:p>
                <a:pPr algn="ctr">
                  <a:defRPr/>
                </a:pPr>
                <a:endParaRPr lang="en-US" sz="3375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FBA2874-E2E7-4BE5-9877-D83ABEAA1559}"/>
                  </a:ext>
                </a:extLst>
              </p:cNvPr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EB25DE7-95CB-4B93-A93C-E2AC9BBDC881}"/>
                  </a:ext>
                </a:extLst>
              </p:cNvPr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81FBED7-8657-4CE8-BBA0-290D37607027}"/>
                  </a:ext>
                </a:extLst>
              </p:cNvPr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FEA34D-E417-4C2A-8800-535C1833D54C}"/>
                  </a:ext>
                </a:extLst>
              </p:cNvPr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FF9EEAA-621C-4FAD-B89E-C03D7EE962CE}"/>
                </a:ext>
              </a:extLst>
            </p:cNvPr>
            <p:cNvSpPr/>
            <p:nvPr/>
          </p:nvSpPr>
          <p:spPr>
            <a:xfrm>
              <a:off x="14689072" y="9127709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63282" tIns="81641" rIns="163282" bIns="81641" anchor="ctr"/>
            <a:lstStyle/>
            <a:p>
              <a:pPr algn="ctr">
                <a:defRPr/>
              </a:pPr>
              <a:endParaRPr lang="en-US" sz="3375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TextBox 36">
              <a:extLst>
                <a:ext uri="{FF2B5EF4-FFF2-40B4-BE49-F238E27FC236}">
                  <a16:creationId xmlns:a16="http://schemas.microsoft.com/office/drawing/2014/main" id="{6A417DF4-0FB9-42D8-A77C-973BA1E8F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1952" y="11014507"/>
              <a:ext cx="2133352" cy="8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8985" rIns="0" bIns="4898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node 2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A7D71D-3221-4B23-A87B-81B08D4216CA}"/>
                </a:ext>
              </a:extLst>
            </p:cNvPr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8">
              <a:extLst>
                <a:ext uri="{FF2B5EF4-FFF2-40B4-BE49-F238E27FC236}">
                  <a16:creationId xmlns:a16="http://schemas.microsoft.com/office/drawing/2014/main" id="{25F11646-437A-4A8F-A92C-34D80784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405" y="9367969"/>
              <a:ext cx="1965028" cy="160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81641" rIns="163282" bIns="81641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</a:p>
            <a:p>
              <a:pPr algn="ctr" eaLnBrk="1" hangingPunct="1"/>
              <a:r>
                <a:rPr lang="en-US" sz="3375"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6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Next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A11E61-8BBE-4B57-8E16-85C175743BD3}"/>
              </a:ext>
            </a:extLst>
          </p:cNvPr>
          <p:cNvSpPr/>
          <p:nvPr/>
        </p:nvSpPr>
        <p:spPr>
          <a:xfrm>
            <a:off x="1625006" y="2967335"/>
            <a:ext cx="8173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to do Spark Streaming?</a:t>
            </a:r>
          </a:p>
        </p:txBody>
      </p:sp>
    </p:spTree>
    <p:extLst>
      <p:ext uri="{BB962C8B-B14F-4D97-AF65-F5344CB8AC3E}">
        <p14:creationId xmlns:p14="http://schemas.microsoft.com/office/powerpoint/2010/main" val="13389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Last Lecture…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04D212-9362-4C23-B3EA-B6877F827DBB}"/>
              </a:ext>
            </a:extLst>
          </p:cNvPr>
          <p:cNvSpPr txBox="1"/>
          <p:nvPr/>
        </p:nvSpPr>
        <p:spPr>
          <a:xfrm>
            <a:off x="393114" y="1772356"/>
            <a:ext cx="8999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</a:rPr>
              <a:t>Looked into….. </a:t>
            </a: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Basics of Streaming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What is Streamed Data?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How is streaming analytics differs from batch analytics?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Comparison of data in motion and data at rest.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Challenges for data at motion- in terms of storage and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DBMS Vs DSMS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	</a:t>
            </a:r>
            <a:r>
              <a:rPr lang="en-IN" sz="2200" dirty="0" err="1"/>
              <a:t>Adhoc</a:t>
            </a:r>
            <a:r>
              <a:rPr lang="en-IN" sz="2200" dirty="0"/>
              <a:t> and Standing Queries</a:t>
            </a:r>
          </a:p>
          <a:p>
            <a:endParaRPr lang="en-IN" sz="2200" dirty="0"/>
          </a:p>
          <a:p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We stopped with a question</a:t>
            </a:r>
          </a:p>
          <a:p>
            <a:endParaRPr lang="en-IN" sz="2200" dirty="0"/>
          </a:p>
          <a:p>
            <a:r>
              <a:rPr lang="en-IN" sz="2200" dirty="0"/>
              <a:t>	</a:t>
            </a:r>
            <a:r>
              <a:rPr lang="en-IN" sz="2200" b="1" dirty="0">
                <a:solidFill>
                  <a:srgbClr val="7030A0"/>
                </a:solidFill>
              </a:rPr>
              <a:t>Can we use Hadoop for doing Stream Processing?</a:t>
            </a:r>
          </a:p>
        </p:txBody>
      </p:sp>
    </p:spTree>
    <p:extLst>
      <p:ext uri="{BB962C8B-B14F-4D97-AF65-F5344CB8AC3E}">
        <p14:creationId xmlns:p14="http://schemas.microsoft.com/office/powerpoint/2010/main" val="148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C505D-E7FB-FD4C-A8C6-6D99D1649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50" dirty="0"/>
              <a:t>Consider the simple program on the right</a:t>
            </a:r>
          </a:p>
          <a:p>
            <a:r>
              <a:rPr lang="en-IN" sz="1650" dirty="0"/>
              <a:t>The input is a stream of records from the stock market</a:t>
            </a:r>
          </a:p>
          <a:p>
            <a:pPr lvl="1"/>
            <a:r>
              <a:rPr lang="en-IN" sz="1500" dirty="0"/>
              <a:t>Each time a stock is sold, a new record is created</a:t>
            </a:r>
          </a:p>
          <a:p>
            <a:pPr lvl="1"/>
            <a:r>
              <a:rPr lang="en-IN" sz="1500" dirty="0"/>
              <a:t>The record contains a field </a:t>
            </a:r>
            <a:r>
              <a:rPr lang="en-IN" sz="1500" i="1" dirty="0"/>
              <a:t>num_stock </a:t>
            </a:r>
            <a:r>
              <a:rPr lang="en-IN" sz="1500" dirty="0"/>
              <a:t>which is the number of stocks sold</a:t>
            </a:r>
          </a:p>
          <a:p>
            <a:r>
              <a:rPr lang="en-IN" sz="1650" i="1" dirty="0"/>
              <a:t>Find_max </a:t>
            </a:r>
            <a:r>
              <a:rPr lang="en-IN" sz="1650" dirty="0"/>
              <a:t>is a program that updates a variable </a:t>
            </a:r>
            <a:r>
              <a:rPr lang="en-IN" sz="1650" i="1" dirty="0"/>
              <a:t>Max_num_stock </a:t>
            </a:r>
            <a:r>
              <a:rPr lang="en-IN" sz="1650" dirty="0"/>
              <a:t>which is the maximum of </a:t>
            </a:r>
            <a:r>
              <a:rPr lang="en-IN" sz="1650" i="1" dirty="0"/>
              <a:t>num_stock</a:t>
            </a:r>
            <a:endParaRPr lang="en-US" sz="1650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2F0BF-CE37-8242-B714-79D35EA7AB96}"/>
              </a:ext>
            </a:extLst>
          </p:cNvPr>
          <p:cNvSpPr/>
          <p:nvPr/>
        </p:nvSpPr>
        <p:spPr bwMode="auto">
          <a:xfrm>
            <a:off x="7063540" y="2057401"/>
            <a:ext cx="2832435" cy="29126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Input Stock Data Stream: </a:t>
            </a:r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num_stock </a:t>
            </a:r>
            <a:endParaRPr lang="en-US" sz="135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937030-F1F6-CE4B-8EF6-10146D0ACD05}"/>
              </a:ext>
            </a:extLst>
          </p:cNvPr>
          <p:cNvSpPr/>
          <p:nvPr/>
        </p:nvSpPr>
        <p:spPr bwMode="auto">
          <a:xfrm>
            <a:off x="8298019" y="234866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74A25-B4BC-4D4E-977B-4B9FE1E63524}"/>
              </a:ext>
            </a:extLst>
          </p:cNvPr>
          <p:cNvSpPr/>
          <p:nvPr/>
        </p:nvSpPr>
        <p:spPr bwMode="auto">
          <a:xfrm>
            <a:off x="7947108" y="3082471"/>
            <a:ext cx="1065297" cy="29126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Find_max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82D76DE-2EE2-0146-A975-07BBCEE1675D}"/>
              </a:ext>
            </a:extLst>
          </p:cNvPr>
          <p:cNvSpPr/>
          <p:nvPr/>
        </p:nvSpPr>
        <p:spPr bwMode="auto">
          <a:xfrm>
            <a:off x="8298019" y="337373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2B43D2-ED23-8047-A118-24379887672C}"/>
              </a:ext>
            </a:extLst>
          </p:cNvPr>
          <p:cNvSpPr/>
          <p:nvPr/>
        </p:nvSpPr>
        <p:spPr bwMode="auto">
          <a:xfrm>
            <a:off x="7781925" y="4107542"/>
            <a:ext cx="1395664" cy="29014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Max_num_stock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AA7AE-1CC0-4E28-A1D1-B098EDC0A447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E8B458D-15A4-49CB-8079-B3D98FB2E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Let's see Hadoop can’t be a right option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7B291-5795-43CB-B42C-E9DFE0799961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6A3F951-7BC2-4464-A00E-05916A8B8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C505D-E7FB-FD4C-A8C6-6D99D1649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887" y="2345490"/>
            <a:ext cx="6529757" cy="294139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Write the pseudo-code for program </a:t>
            </a:r>
            <a:r>
              <a:rPr lang="en-IN" sz="2400" i="1" dirty="0"/>
              <a:t>Find_max</a:t>
            </a:r>
          </a:p>
          <a:p>
            <a:r>
              <a:rPr lang="en-IN" sz="2400" dirty="0"/>
              <a:t>Can this be implemented in Hadoop? Why or why not?</a:t>
            </a:r>
          </a:p>
          <a:p>
            <a:r>
              <a:rPr lang="en-IN" sz="2400" dirty="0"/>
              <a:t>Does your solution assume that </a:t>
            </a:r>
            <a:r>
              <a:rPr lang="en-IN" sz="2400" i="1" dirty="0"/>
              <a:t>Find_max </a:t>
            </a:r>
            <a:r>
              <a:rPr lang="en-IN" sz="2400" dirty="0"/>
              <a:t>runs on a single node? Is this a reasonable assumption?</a:t>
            </a:r>
          </a:p>
          <a:p>
            <a:endParaRPr lang="en-US" sz="1650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2F0BF-CE37-8242-B714-79D35EA7AB96}"/>
              </a:ext>
            </a:extLst>
          </p:cNvPr>
          <p:cNvSpPr/>
          <p:nvPr/>
        </p:nvSpPr>
        <p:spPr bwMode="auto">
          <a:xfrm>
            <a:off x="7063540" y="2057401"/>
            <a:ext cx="2832435" cy="29126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Input Stock Data Stream: </a:t>
            </a:r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num_stock </a:t>
            </a:r>
            <a:endParaRPr lang="en-US" sz="135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937030-F1F6-CE4B-8EF6-10146D0ACD05}"/>
              </a:ext>
            </a:extLst>
          </p:cNvPr>
          <p:cNvSpPr/>
          <p:nvPr/>
        </p:nvSpPr>
        <p:spPr bwMode="auto">
          <a:xfrm>
            <a:off x="8298019" y="234866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74A25-B4BC-4D4E-977B-4B9FE1E63524}"/>
              </a:ext>
            </a:extLst>
          </p:cNvPr>
          <p:cNvSpPr/>
          <p:nvPr/>
        </p:nvSpPr>
        <p:spPr bwMode="auto">
          <a:xfrm>
            <a:off x="7947108" y="3082471"/>
            <a:ext cx="1065297" cy="29126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Find_max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82D76DE-2EE2-0146-A975-07BBCEE1675D}"/>
              </a:ext>
            </a:extLst>
          </p:cNvPr>
          <p:cNvSpPr/>
          <p:nvPr/>
        </p:nvSpPr>
        <p:spPr bwMode="auto">
          <a:xfrm>
            <a:off x="8298019" y="337373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2B43D2-ED23-8047-A118-24379887672C}"/>
              </a:ext>
            </a:extLst>
          </p:cNvPr>
          <p:cNvSpPr/>
          <p:nvPr/>
        </p:nvSpPr>
        <p:spPr bwMode="auto">
          <a:xfrm>
            <a:off x="7781925" y="4107542"/>
            <a:ext cx="1395664" cy="29014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Max_num_stock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A3ED1-86EB-4F17-89CB-3684B2B2780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27AB226-9142-407B-9C8D-CCD989161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Let's see Hadoop can’t be a right option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5400CB-C96A-4FE0-883B-4A2BDCF8D18F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BD768ED-BFBC-4014-8CCB-F7F03958C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C505D-E7FB-FD4C-A8C6-6D99D1649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61" y="1690158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IN" sz="2200" dirty="0"/>
              <a:t>Write the pseudo-code for </a:t>
            </a:r>
            <a:r>
              <a:rPr lang="en-IN" sz="2200" i="1" dirty="0"/>
              <a:t>Find_max</a:t>
            </a:r>
          </a:p>
          <a:p>
            <a:pPr lvl="1"/>
            <a:r>
              <a:rPr lang="en-IN" sz="2200" i="1" dirty="0"/>
              <a:t>If num_stock &gt; Max_num_stock</a:t>
            </a:r>
          </a:p>
          <a:p>
            <a:pPr lvl="2"/>
            <a:r>
              <a:rPr lang="en-IN" sz="2200" i="1" dirty="0"/>
              <a:t>Max_num_stock = num_stock</a:t>
            </a:r>
          </a:p>
          <a:p>
            <a:r>
              <a:rPr lang="en-IN" sz="2200" dirty="0"/>
              <a:t>Can this be implemented in Hadoop? </a:t>
            </a:r>
          </a:p>
          <a:p>
            <a:pPr lvl="1"/>
            <a:r>
              <a:rPr lang="en-IN" sz="2200" dirty="0"/>
              <a:t>We need to process one record at a time. Hadoop processes a full file in the Map</a:t>
            </a:r>
          </a:p>
          <a:p>
            <a:pPr lvl="1"/>
            <a:r>
              <a:rPr lang="en-IN" sz="2200" i="1" dirty="0"/>
              <a:t>Max_num_stock </a:t>
            </a:r>
            <a:r>
              <a:rPr lang="en-IN" sz="2200" dirty="0"/>
              <a:t>is a global variable</a:t>
            </a:r>
          </a:p>
          <a:p>
            <a:r>
              <a:rPr lang="en-IN" sz="2200" dirty="0"/>
              <a:t>Does your solution assume that </a:t>
            </a:r>
            <a:r>
              <a:rPr lang="en-IN" sz="2200" i="1" dirty="0"/>
              <a:t>Find_max </a:t>
            </a:r>
            <a:r>
              <a:rPr lang="en-IN" sz="2200" dirty="0"/>
              <a:t>runs on a single node? Is this a reasonable assumption?</a:t>
            </a:r>
          </a:p>
          <a:p>
            <a:pPr lvl="1"/>
            <a:r>
              <a:rPr lang="en-IN" sz="2200" dirty="0"/>
              <a:t>No, the number of  transactions could be more than what a single node can handle</a:t>
            </a:r>
          </a:p>
          <a:p>
            <a:endParaRPr lang="en-US" sz="1650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2F0BF-CE37-8242-B714-79D35EA7AB96}"/>
              </a:ext>
            </a:extLst>
          </p:cNvPr>
          <p:cNvSpPr/>
          <p:nvPr/>
        </p:nvSpPr>
        <p:spPr bwMode="auto">
          <a:xfrm>
            <a:off x="7063540" y="2057401"/>
            <a:ext cx="2832435" cy="29126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Input Stock Data Stream: </a:t>
            </a:r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num_stock </a:t>
            </a:r>
            <a:endParaRPr lang="en-US" sz="135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937030-F1F6-CE4B-8EF6-10146D0ACD05}"/>
              </a:ext>
            </a:extLst>
          </p:cNvPr>
          <p:cNvSpPr/>
          <p:nvPr/>
        </p:nvSpPr>
        <p:spPr bwMode="auto">
          <a:xfrm>
            <a:off x="8298019" y="234866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74A25-B4BC-4D4E-977B-4B9FE1E63524}"/>
              </a:ext>
            </a:extLst>
          </p:cNvPr>
          <p:cNvSpPr/>
          <p:nvPr/>
        </p:nvSpPr>
        <p:spPr bwMode="auto">
          <a:xfrm>
            <a:off x="7947108" y="3082471"/>
            <a:ext cx="1065297" cy="29126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Find_max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82D76DE-2EE2-0146-A975-07BBCEE1675D}"/>
              </a:ext>
            </a:extLst>
          </p:cNvPr>
          <p:cNvSpPr/>
          <p:nvPr/>
        </p:nvSpPr>
        <p:spPr bwMode="auto">
          <a:xfrm>
            <a:off x="8298019" y="3373735"/>
            <a:ext cx="363474" cy="733806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endParaRPr lang="en-US" sz="45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2B43D2-ED23-8047-A118-24379887672C}"/>
              </a:ext>
            </a:extLst>
          </p:cNvPr>
          <p:cNvSpPr/>
          <p:nvPr/>
        </p:nvSpPr>
        <p:spPr bwMode="auto">
          <a:xfrm>
            <a:off x="7781925" y="4107542"/>
            <a:ext cx="1395664" cy="29014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i="1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Max_num_stock</a:t>
            </a:r>
            <a:endParaRPr lang="en-US" sz="1350" i="1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3F77B9-F812-A847-9FD1-1FA1DEAB45EE}"/>
              </a:ext>
            </a:extLst>
          </p:cNvPr>
          <p:cNvSpPr/>
          <p:nvPr/>
        </p:nvSpPr>
        <p:spPr bwMode="auto">
          <a:xfrm>
            <a:off x="6019800" y="2675342"/>
            <a:ext cx="1510224" cy="55596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4290" tIns="17145" rIns="34290" bIns="17145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35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Similar problems can arise in Spark</a:t>
            </a:r>
            <a:endParaRPr lang="en-US" sz="135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Let's see Hadoop can’t be a right option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6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Key attributes of Data Stream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22030-6FEF-4335-ADD3-1E6DF389A29C}"/>
              </a:ext>
            </a:extLst>
          </p:cNvPr>
          <p:cNvSpPr/>
          <p:nvPr/>
        </p:nvSpPr>
        <p:spPr>
          <a:xfrm>
            <a:off x="541865" y="1925725"/>
            <a:ext cx="101148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529"/>
                </a:solidFill>
                <a:effectLst/>
                <a:latin typeface="Calibri(body)"/>
              </a:rPr>
              <a:t>System to collect the big data generated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529"/>
                </a:solidFill>
                <a:effectLst/>
                <a:latin typeface="Calibri(body)"/>
              </a:rPr>
              <a:t>System to handle the massive parallel processing of this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529"/>
                </a:solidFill>
                <a:effectLst/>
                <a:latin typeface="Calibri(body)"/>
              </a:rPr>
              <a:t>Event correlation and Event Processing Engine for generating analytics</a:t>
            </a:r>
            <a:endParaRPr lang="en-IN" sz="2200" dirty="0">
              <a:latin typeface="Calibri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CE5DA-77A4-4712-AF28-ACB1F388E0BD}"/>
              </a:ext>
            </a:extLst>
          </p:cNvPr>
          <p:cNvSpPr/>
          <p:nvPr/>
        </p:nvSpPr>
        <p:spPr>
          <a:xfrm>
            <a:off x="925688" y="3824280"/>
            <a:ext cx="9731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“F</a:t>
            </a: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alibri(body)"/>
              </a:rPr>
              <a:t>ault tolerant, scalable and distributed, with low latency”</a:t>
            </a:r>
          </a:p>
          <a:p>
            <a:pPr>
              <a:defRPr/>
            </a:pPr>
            <a:r>
              <a:rPr lang="en-US" sz="2400" dirty="0">
                <a:solidFill>
                  <a:srgbClr val="B50B1B"/>
                </a:solidFill>
                <a:sym typeface="Arial" charset="0"/>
              </a:rPr>
              <a:t>Any company who wants to process live streaming data has this problem</a:t>
            </a:r>
          </a:p>
          <a:p>
            <a:pP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2400" dirty="0">
                <a:sym typeface="Arial" charset="0"/>
              </a:rPr>
              <a:t>the effort to implement any new function</a:t>
            </a:r>
            <a:endParaRPr lang="en-US" sz="2400" dirty="0">
              <a:solidFill>
                <a:srgbClr val="B50B1B"/>
              </a:solidFill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2400" dirty="0">
                <a:sym typeface="Arial" charset="0"/>
              </a:rPr>
              <a:t>the number of bugs to solve </a:t>
            </a:r>
          </a:p>
          <a:p>
            <a:pP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2400" dirty="0">
                <a:sym typeface="Arial" charset="0"/>
              </a:rPr>
              <a:t>the headache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13310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Big Data Streaming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4CDF010-459C-40C5-8421-1EBC198E7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089028"/>
              </p:ext>
            </p:extLst>
          </p:nvPr>
        </p:nvGraphicFramePr>
        <p:xfrm>
          <a:off x="812800" y="1414968"/>
          <a:ext cx="8371592" cy="507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84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and Stateless Stream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51D565-2B6F-4D69-84A0-100C7283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0" y="2183694"/>
            <a:ext cx="4951614" cy="2772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4F00A-C74D-4B5C-8A5B-5FEA8996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228" y="2183694"/>
            <a:ext cx="3784896" cy="26550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8E11C8-0A5E-4AFB-B213-D9D8D9F7929D}"/>
              </a:ext>
            </a:extLst>
          </p:cNvPr>
          <p:cNvSpPr/>
          <p:nvPr/>
        </p:nvSpPr>
        <p:spPr>
          <a:xfrm>
            <a:off x="1633048" y="5134790"/>
            <a:ext cx="2666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EB8AA-39C4-4232-BC8A-17784209652A}"/>
              </a:ext>
            </a:extLst>
          </p:cNvPr>
          <p:cNvSpPr/>
          <p:nvPr/>
        </p:nvSpPr>
        <p:spPr>
          <a:xfrm>
            <a:off x="8009807" y="5051242"/>
            <a:ext cx="2349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</a:t>
            </a:r>
          </a:p>
        </p:txBody>
      </p:sp>
    </p:spTree>
    <p:extLst>
      <p:ext uri="{BB962C8B-B14F-4D97-AF65-F5344CB8AC3E}">
        <p14:creationId xmlns:p14="http://schemas.microsoft.com/office/powerpoint/2010/main" val="38632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Exercise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45DC3-83C6-4B82-ACA0-56ADC5E3FDDA}"/>
              </a:ext>
            </a:extLst>
          </p:cNvPr>
          <p:cNvSpPr/>
          <p:nvPr/>
        </p:nvSpPr>
        <p:spPr>
          <a:xfrm>
            <a:off x="393114" y="2377566"/>
            <a:ext cx="6129867" cy="302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Assume that you have Web Server Logs </a:t>
            </a:r>
          </a:p>
          <a:p>
            <a:pPr algn="ctr"/>
            <a:r>
              <a:rPr lang="en-IN" sz="2400" dirty="0"/>
              <a:t>You need to find “ the number of Users looking at a page per second”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33797-2839-4BD2-BC7E-393A5A08B0C7}"/>
              </a:ext>
            </a:extLst>
          </p:cNvPr>
          <p:cNvSpPr/>
          <p:nvPr/>
        </p:nvSpPr>
        <p:spPr>
          <a:xfrm>
            <a:off x="7876362" y="2967335"/>
            <a:ext cx="2986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Stateless?</a:t>
            </a:r>
          </a:p>
        </p:txBody>
      </p:sp>
    </p:spTree>
    <p:extLst>
      <p:ext uri="{BB962C8B-B14F-4D97-AF65-F5344CB8AC3E}">
        <p14:creationId xmlns:p14="http://schemas.microsoft.com/office/powerpoint/2010/main" val="8361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683</Words>
  <Application>Microsoft Office PowerPoint</Application>
  <PresentationFormat>Widescreen</PresentationFormat>
  <Paragraphs>128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Calibri(body)</vt:lpstr>
      <vt:lpstr>Gill Sans</vt:lpstr>
      <vt:lpstr>Wingdings</vt:lpstr>
      <vt:lpstr>Office Theme</vt:lpstr>
      <vt:lpstr>PowerPoint Presentation</vt:lpstr>
      <vt:lpstr>Last Lecture…</vt:lpstr>
      <vt:lpstr>Let's see Hadoop can’t be a right option </vt:lpstr>
      <vt:lpstr>Let's see Hadoop can’t be a right option </vt:lpstr>
      <vt:lpstr>Let's see Hadoop can’t be a right option </vt:lpstr>
      <vt:lpstr>Key attributes of Data Stream Processing</vt:lpstr>
      <vt:lpstr>Big Data Streaming Process</vt:lpstr>
      <vt:lpstr>Stateful and Stateless Stream Processing</vt:lpstr>
      <vt:lpstr>Exercise 1</vt:lpstr>
      <vt:lpstr>Exercise 2</vt:lpstr>
      <vt:lpstr>Exercise 3</vt:lpstr>
      <vt:lpstr>Exercise 3</vt:lpstr>
      <vt:lpstr>Is Stateful Processing Fault Tolerant?</vt:lpstr>
      <vt:lpstr>Next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21</cp:revision>
  <dcterms:created xsi:type="dcterms:W3CDTF">2020-10-09T03:22:22Z</dcterms:created>
  <dcterms:modified xsi:type="dcterms:W3CDTF">2020-10-17T05:12:40Z</dcterms:modified>
</cp:coreProperties>
</file>