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28" r:id="rId2"/>
    <p:sldId id="443" r:id="rId3"/>
    <p:sldId id="455" r:id="rId4"/>
    <p:sldId id="456" r:id="rId5"/>
    <p:sldId id="457" r:id="rId6"/>
    <p:sldId id="458" r:id="rId7"/>
    <p:sldId id="349" r:id="rId8"/>
    <p:sldId id="459" r:id="rId9"/>
    <p:sldId id="371" r:id="rId10"/>
    <p:sldId id="460" r:id="rId11"/>
    <p:sldId id="372" r:id="rId12"/>
    <p:sldId id="373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3T06:59:46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20117 6499 0,'0'0'0,"-3771"1215"281,3771-1091-265,0-25-16,0 50 15,0 50-15,0-100 16,25 50-16,25 0 16,49-1-16,50 26 15,-25 0-15,0-25 16,25 49-16,24-74 15,1-50-15,24 26 16,-24-76-16,24 26 16,-49-50-16,-25 0 15,25 0-15,-50 0 16,1 0-16,-26-25 16,50 0-16,-50-24 15,26 49-15,-1 0 16,0 0-16,-25 0 15,26 0-15,-26 0 16,-24 0-16,24 0 16,-24 0-16,-1 0 15,26-25 1,-1-25-16,1 26 16,24-26-16,25 0 15,-75 26-15,1-1 16,49-25-16,0 1 15,-49-1-15,0 0 16,24 1-16,0-50 16,-49 74-16,25-25 15,24-49-15,-49 49 16,25-24-16,-50 49 16,25-25-16,-1-49 15,1 25-15,0 24 16,0-24-16,0-1 15,-25 1-15,0-25 16,0 49-16,0-24 16,0-1-16,0 1 15,0 24-15,0-24 16,0-1-16,-75-73 16,26 48-16,-1-24 15,50 50-15,-25 24 16,-49-49-16,49 50 15,25-26-15,-25 26 16,0-1-16,0 25 16,1 0-16,24 1 15,-50-26-15,25 25 16,-24-25 0,24 50-16,0-24 15,0 24-15,0-25 16,-24 0-16,24 0 15,-49 25-15,49-25 16,-99-24-16,49 24 16,51 25-16,-51-25 15,1 0-15,49 25 16,-25-24-16,26 24 16,-26-25-16,25 25 15,0 0-15,-24 0 16,-1-50-16,25 50 15,0 0-15</inkml:trace>
  <inkml:trace contextRef="#ctx0" brushRef="#br0" timeOffset="1584.93">26095 6747 0,'-50'-25'15,"25"0"-15,-49 25 16,-1-25-16,26 25 16,-26-49-16,26 24 15,-1 25-15,0 0 16,-24-25-16,-50 25 16,74-25-16,-24 1 15,-25 24-15,0 0 16,-1 0-16,-24 0 15,25 0-15,0 0 16,0 0-16,24 0 16,-24 0-16,25 24 15,-26 51-15,26-1 32,0-24-32,24-25 15,0 49-15,-24 1 16,49-26-16,-49 26 15,49 24-15,-25-25 16,25 1-16,1-1 16,-26 50-16,-24-50 15,49 26-15,-50-1 16,-24 50-16,50-25 16,-26-50-16,75 1 15,-74 24-15,49-74 16,25 49-16,0 0 15,0-49-15,0 50 16,0-1-16,0-24 16,0-1-16,0 26 15,0-26-15,0 26 16,0-1-16,50 50 16,-1-49-16,26 49 15,-26-50-15,75 50 16,-25-50-16,-24 1 15,-26-26-15,100 26 16,-74-50 0,74 49-16,49-74 15,-24 25-15,49-25 16,-99 0-16,99 0 16,-99-25-16,50-25 15,49-49-15,-149 74 16,50-49-16,-99 49 15,74-49-15,-49 74 16,25-75-16,-51 51 16,26-26-16,-25 0 15,24-24-15,-24 24 16,25 1-16,-1-26 16,-24 51-16,0-26 15,0-25-15,0 1 16,-25 24-16,49-24 15,-49 0-15,0 24 16,25-24-16,-25-1 16,0 26-1,0-26-15,0 1 16,0 24-16,0-24 16,0 24-16,0 1 0,-25-26 15,-49-49-15,49 74 16,-74-74-1,74 75-15,-49-26 16,49 26-16,-25-26 16,-24 26-16,24-1 15,-49 1 1,49 24-16,1-25 16,-1 1-16,25 24 15,-74 0-15,99 0 16,-50 25-16,26 0 31,24-25-15,-50 25-16,0 0 15,-24-24-15</inkml:trace>
  <inkml:trace contextRef="#ctx0" brushRef="#br0" timeOffset="15152.54">17462 7764 0,'25'0'156,"25"49"-140,-25 1 0,0-25-1,-25 0-15,24-1 16,1 1 31,0-25-16,0 0-31,24 0 16,1 0-1,0 0-15,-1-49 16,1-1-16,-1 0 15,1 1-15,0-1 16,24-24-16,-49 24 16,49 1-16,-74-1 15,75 0-15,-51 26 16,1-1-16,0 0 16,0-25-1,24 26-15,1-26 16,0 0-16,-1 26 15,1-26-15,0 0 16,-1 26 0,-24-26-16,0 25 15,0 0 1,-1 1-16,1-1 16,0 0-16,0 0 15,0 25-15,24-50 16,-49 26-16,25-1 15,0 0-15,0 25 16,-1-25 0,1 0-16,0 25 15,-25-24-15,25 24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3T07:19:27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12601 8508 0,'0'0'0,"-149"-74"16,0 24-16,0-24 16,-24 24-16,24-24 15,25 49-15,-25 0 16,25 25-16,-25 0 16,100 0-16,-51 0 15,1 0-15,0 0 16,0 0-16,-75 25 15,0 24-15,26-24 16,-51 50-16,-24 24 16,24 0-16,51 0 15,-51 0-15,26 1 16,98-51-16,-74 100 16,50-74-16,-25 49 15,74-75 1,-49 100-16,0 0 15,49-50-15,-24 0 16,24 25-16,1 25 16,24-74-16,0 24 15,-49 25-15,49-25 16,0 25-16,25-25 16,-25-24-16,25 24 15,-24 25-15,24-25 16,-25 25-16,25-25 15,0 50-15,0-50 16,0 1-16,0-26 16,0 25-16,0-24 15,0-51-15,0 76 16,25-1-16,-25 0 16,24-24-16,51 49 15,-26-25-15,26 50 16,-50-75-16,49 75 15,-24-25 1,24 0-16,0 50 16,-24-75-16,0 0 0,-50-25 15,99 26-15,-25 24 16,1-25 0,-26-50-16,51 1 15,-1 0-15,-50 24 16,1-74-16,0 50 15,-26-50-15,76 49 16,-26-24-16,50 25 16,50-1-16,-75-24 15,50 25-15,0-25 16,-1-1-16,-48 26 16,-1-25-16,-25 0 15,1-1-15,49 1 16,0 25-16,-50-50 15,25 25-15,25 24 16,-24-49-16,-26 25 16,0-25-16,-49 0 15,25 0-15,-1 25 16,26-25-16,24 0 16,0 49-16,-24-49 15,-26 25-15,26-25 16,-1 0-16,1 0 15,-26 0 1,50 0-16,1 0 16,73 0-16,-49 25 15,50-25-15,24 0 16,-49 0-16,-25 0 16,-25 0-16,50-25 15,-74 0-15,-1-24 16,25-1-16,-74 1 15,49-1-15,-49 0 16,50-24-16,-26 24 16,26-74-16,-26 75 15,1-26-15,49-74 16,0 25-16,-24 50 16,24-124-16,-25 98 15,26-98-15,-51 124 16,26-26-16,-26 26 15,-49-1-15,0 26 16,50-26-16,-25 26 16,-1-26-16,1-49 15,50 0-15,-26 25 16,26-25-16,24-25 16,0 25-16,-49 25 15,49-25 1,25-99-16,-25 74 15,-74 25-15,49 0 16,-24-75-16,24 51 16,-49-1-16,25-25 15,-1 75-15,-24-25 16,-25 25-16,0 49 16,25-24-16,-25-1 15,0 50-15,0-49 16,0 0-16,0 49 15,0-25-15,-25 25 16,25-49-16,-49 24 16,24 1-16,-50-26 15,1-24-15,49 74 16,-49-99-16,-1 50 16,1-25-16,24 24 15,1 1-15,24 24 16,-74-24-1,49-1-15,1 26 16,-26-1-16,26 1 0,24 24 16,-50-25-16,1 50 15,24-74-15,1 74 16,-75-75 0,24 51-16,-24-1 15,-74-50-15,74 75 16,-25-24-16,50 24 15,0 0-15,-1 0 16,26 0-16,-25 0 16,24 0-16,26 0 15,-1 24-15,-74-24 16,-645 298 78,720-273-94,-1-25 0,0 49 15,1-24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75BB9-7266-4B6A-AA4B-E0EAE4FE2961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FA561-176E-4C85-B9AF-0A33DEB0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0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12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6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7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380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87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952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23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C471-31F3-4755-AC32-7FAB6DEEB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B9205-A4B7-4C23-BFA9-AE834AEDF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C00E-D10D-48CD-A8D6-1F88B58B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EB4BB-1D90-4B42-87AD-EB5FB0F9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4646-BF0A-44E5-8086-4A811E73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AFA6-E976-42F9-B3CC-A52083EC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CA071-221F-47A9-9D38-6037233CD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3208-CB18-4D46-A88B-6347EA3C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EFB9-DFA1-4F01-9D37-5859CF72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8460-9EF7-404C-AC16-B88754B8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1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1930-58B1-4480-BA49-C0D4A30F6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62E7F-C528-4437-B400-D8E26E96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017B-5B28-4514-B294-4E94D73A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73A4-ED35-4153-A3B0-DCD940E5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1E23-C51C-4EC9-9868-6E2FF615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98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A2D3-FA55-40CB-9477-4B2017F1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DFE8-1574-43B1-ABF6-661EC4F6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89957-E8D9-4C84-910C-D98F439B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5463-6BE2-41A9-8035-4E945BF4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F41A-8031-446F-9F4A-9C03A890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7464-FA64-40C2-B842-21025781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84D47-CCDB-4F3B-B69D-53D29263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B7DB-233C-4A79-943E-4E32D7AA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81B5-3505-41B8-A005-B0C5FCBC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53F4-275E-46D7-924F-40646DDE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5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BA94-8A59-4B13-89A3-8620A453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53BD-2CBF-499F-AB38-157B01170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4788C-C2AF-46B0-BDE5-54708A0AF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0FBE-B0A5-400E-A013-614CE700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F49D-0394-4FD7-A42A-0607A76F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BF12E-692A-4DC3-8B2F-3BD8FA59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9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7F76-C419-4FEF-82DD-F95D717E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F1ED-2377-4CB8-B133-500B6FC6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D5664-5AEC-42E6-99C6-1E7CB44D8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23893-9A3E-4168-B199-313AD8AD8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644F4-1B7C-4FD1-B5B2-AB4D21AB3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F267D-8D64-4CE5-AB8D-714EE720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DAD55-EA9E-40D8-84BA-E90777A5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B4372-04DD-41E0-A00E-9C8FA25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7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6315-63F2-4081-84CB-7DD7B89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626AA-77A6-4074-9453-E1DDDF8F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DFD29-1BDE-4BAC-A906-8B0DC859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6CF3-58E1-4FFD-9720-C9E03D85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50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5ECFB-CD86-458B-958A-CEB8DDD3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7AB47-1D29-47FA-86BF-BB3B6307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593E7-8985-4048-99E0-2636D03F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21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DA5A-AC4C-4F17-8A3C-5F39B38B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33BA-0D50-4C87-BB88-DD456CCF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0965B-38F1-44C5-9A4D-05BF8CAE6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94613-BC5F-4FBA-9282-88F791E0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BFE1-46CF-4518-AEC8-26C80907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71ED7-75DD-426D-96F9-A5A6D23E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85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9D5A-107A-48BF-A9E2-5669558F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23E7B-06A4-49EE-9DAA-27597C19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4836D-ABC5-4A43-A6B4-9B0F0FA3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729E-BB63-4715-B96F-C2DE3B9B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71CC-169D-41C5-97A7-652F9EBE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2D9BD-8275-42CE-A953-D4B7C4C0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8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2B739-F916-4F5E-99D9-FDB54DBD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9FD0C-FD25-4D95-9AD8-2E7372D8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F7554-300C-4778-A29E-A30232AAE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9686-EFB2-45AC-80C6-4FCDD589A1E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6ABE-823E-4602-B6C4-21EA92048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F278-F486-40A5-9C98-ECD7AEA5D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emf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4 –Kafka</a:t>
            </a:r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endParaRPr lang="en-US"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6B52FB-4BF0-4BB3-A94D-3B5856475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81" y="2402577"/>
            <a:ext cx="9962537" cy="408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2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Content based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Streaming-Kafka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Subscribers define matching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And will receive all messages that match the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Subscribe to all fire sensors in b block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 descr="Screenshot 2019-10-24 at 10.43.20 AM.png">
            <a:extLst>
              <a:ext uri="{FF2B5EF4-FFF2-40B4-BE49-F238E27FC236}">
                <a16:creationId xmlns:a16="http://schemas.microsoft.com/office/drawing/2014/main" id="{93E0FA0C-97B9-4E29-AEA0-C367FEF501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89" b="9533"/>
          <a:stretch/>
        </p:blipFill>
        <p:spPr>
          <a:xfrm>
            <a:off x="7303651" y="1898665"/>
            <a:ext cx="4591523" cy="30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Communication advantages/disadvantages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Streaming-Kafka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3547D3A-0C55-4F1F-9E36-D8EC0C54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Pros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B79B40-131B-4472-A46E-DC581482DB3B}"/>
              </a:ext>
            </a:extLst>
          </p:cNvPr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70C0"/>
                </a:solidFill>
              </a:rPr>
              <a:t>No hard-wired connections between publishers and subscribers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Flexible: Easy to add and remove publishers or subscribers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9B3AE5-3B9A-4970-814C-C8F17636FF56}"/>
              </a:ext>
            </a:extLst>
          </p:cNvPr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Cons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ACB894B-47D7-4A32-ACB6-6F88014C5297}"/>
              </a:ext>
            </a:extLst>
          </p:cNvPr>
          <p:cNvSpPr txBox="1">
            <a:spLocks/>
          </p:cNvSpPr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70C0"/>
                </a:solidFill>
              </a:rPr>
              <a:t>Design and maintenance of topics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Performance overhead due to communication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9903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Obvious reasons to learn Kafka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50DE1F-426E-4820-B5DA-FCDA77831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718" y="2245825"/>
            <a:ext cx="2466975" cy="1847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39C5E-0B9F-4775-B516-6C7D724B6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397" y="1528954"/>
            <a:ext cx="2143125" cy="214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E7B2AC-506D-4843-B1EB-8C1F210E1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818" y="2628900"/>
            <a:ext cx="28575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4938E-C038-4E2D-8EB5-842A7AE8C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4409" y="4443620"/>
            <a:ext cx="36290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0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Why Kafka?- Evolution from Developer’s View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35094-2D89-43AB-A171-DDB55008A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04" y="2721895"/>
            <a:ext cx="5227439" cy="3295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B2DCC-3A9B-4655-9DCF-9E2DD3804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874" y="2245825"/>
            <a:ext cx="5082243" cy="38508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A2B84C-A847-4B10-A659-C7E8F0EA5B67}"/>
              </a:ext>
            </a:extLst>
          </p:cNvPr>
          <p:cNvCxnSpPr/>
          <p:nvPr/>
        </p:nvCxnSpPr>
        <p:spPr>
          <a:xfrm>
            <a:off x="5950226" y="1316458"/>
            <a:ext cx="0" cy="55415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9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Demand of this era applications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BA24A-696B-4AB0-8A7F-D688E480EDBF}"/>
              </a:ext>
            </a:extLst>
          </p:cNvPr>
          <p:cNvSpPr/>
          <p:nvPr/>
        </p:nvSpPr>
        <p:spPr>
          <a:xfrm>
            <a:off x="264574" y="1720840"/>
            <a:ext cx="60416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Stream processing requires processing of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Think of an event as something that happens at a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For 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“Student with ID 23489 entered building”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65C908-E2E2-4E8D-B699-F5204D4CC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821" y="2336554"/>
            <a:ext cx="5744281" cy="32999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4EC4C6-CFC2-41E2-A5D4-9D60102CB053}"/>
                  </a:ext>
                </a:extLst>
              </p14:cNvPr>
              <p14:cNvContentPartPr/>
              <p14:nvPr/>
            </p14:nvContentPartPr>
            <p14:xfrm>
              <a:off x="5884560" y="2321640"/>
              <a:ext cx="3625920" cy="1250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4EC4C6-CFC2-41E2-A5D4-9D60102CB0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5200" y="2312280"/>
                <a:ext cx="3644640" cy="12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51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is Event Streaming Platform?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5299E-1F44-4E54-A57E-77E4094C8E9E}"/>
              </a:ext>
            </a:extLst>
          </p:cNvPr>
          <p:cNvSpPr/>
          <p:nvPr/>
        </p:nvSpPr>
        <p:spPr>
          <a:xfrm>
            <a:off x="645264" y="2551850"/>
            <a:ext cx="512454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Allows produce and Consume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Clue</a:t>
            </a:r>
          </a:p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Stores Streams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 Apache Kafka”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793CC-A127-4A11-8A0A-28D39F74C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744" y="2476656"/>
            <a:ext cx="3611228" cy="27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Is Kafka a enterprise messaging system?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5C77-5E1B-419A-BDCD-4C1030042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182" y="2336554"/>
            <a:ext cx="4937485" cy="3576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2F0FD-310A-4E36-AC55-54AE8223D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33" y="2062727"/>
            <a:ext cx="7400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5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Why Kafka?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Can we have an intermediary that connects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Different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Multiple backends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Decouple the pipeline so that producers and consumers do not need to know about each other</a:t>
            </a:r>
          </a:p>
        </p:txBody>
      </p:sp>
      <p:pic>
        <p:nvPicPr>
          <p:cNvPr id="4" name="Picture 3" descr="Screenshot 2019-10-24 at 10.43.20 AM.png">
            <a:extLst>
              <a:ext uri="{FF2B5EF4-FFF2-40B4-BE49-F238E27FC236}">
                <a16:creationId xmlns:a16="http://schemas.microsoft.com/office/drawing/2014/main" id="{93E0FA0C-97B9-4E29-AEA0-C367FEF501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89" b="9533"/>
          <a:stretch/>
        </p:blipFill>
        <p:spPr>
          <a:xfrm>
            <a:off x="7303651" y="1898665"/>
            <a:ext cx="4591523" cy="30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2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Kafka Terminologies</a:t>
            </a:r>
            <a:endParaRPr lang="en-US"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D303D1-E16E-4D53-8E07-3C98AB605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89" y="2014991"/>
            <a:ext cx="8966546" cy="46094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643EBB-314C-40DF-969A-1F414524285C}"/>
                  </a:ext>
                </a:extLst>
              </p14:cNvPr>
              <p14:cNvContentPartPr/>
              <p14:nvPr/>
            </p14:nvContentPartPr>
            <p14:xfrm>
              <a:off x="2893320" y="2928960"/>
              <a:ext cx="3000600" cy="242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643EBB-314C-40DF-969A-1F41452428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3960" y="2919600"/>
                <a:ext cx="3019320" cy="24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41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Topic based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Streaming-Kafka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Publishers send messages with topic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Subscribers subscribe to 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And will receive all messages on that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Subscribe to all fire sensors in b block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 descr="Screenshot 2019-10-24 at 10.43.20 AM.png">
            <a:extLst>
              <a:ext uri="{FF2B5EF4-FFF2-40B4-BE49-F238E27FC236}">
                <a16:creationId xmlns:a16="http://schemas.microsoft.com/office/drawing/2014/main" id="{93E0FA0C-97B9-4E29-AEA0-C367FEF501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89" b="9533"/>
          <a:stretch/>
        </p:blipFill>
        <p:spPr>
          <a:xfrm>
            <a:off x="7303651" y="1898665"/>
            <a:ext cx="4591523" cy="30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5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221</Words>
  <Application>Microsoft Office PowerPoint</Application>
  <PresentationFormat>Widescreen</PresentationFormat>
  <Paragraphs>60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37</cp:revision>
  <dcterms:created xsi:type="dcterms:W3CDTF">2020-10-22T02:57:00Z</dcterms:created>
  <dcterms:modified xsi:type="dcterms:W3CDTF">2020-10-23T07:29:10Z</dcterms:modified>
</cp:coreProperties>
</file>