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28" r:id="rId2"/>
    <p:sldId id="444" r:id="rId3"/>
    <p:sldId id="445" r:id="rId4"/>
    <p:sldId id="446" r:id="rId5"/>
    <p:sldId id="447" r:id="rId6"/>
    <p:sldId id="448" r:id="rId7"/>
    <p:sldId id="449" r:id="rId8"/>
    <p:sldId id="450" r:id="rId9"/>
    <p:sldId id="384" r:id="rId10"/>
    <p:sldId id="371" r:id="rId11"/>
    <p:sldId id="372" r:id="rId12"/>
    <p:sldId id="373" r:id="rId13"/>
    <p:sldId id="385" r:id="rId14"/>
    <p:sldId id="386" r:id="rId15"/>
    <p:sldId id="352" r:id="rId16"/>
    <p:sldId id="451" r:id="rId17"/>
    <p:sldId id="393" r:id="rId18"/>
    <p:sldId id="394" r:id="rId19"/>
    <p:sldId id="395" r:id="rId20"/>
    <p:sldId id="396" r:id="rId21"/>
    <p:sldId id="30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0-27T04:02:28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6871 8657 0,'-223'2927'297,"223"-2977"-219,49-49-62</inkml:trace>
  <inkml:trace contextRef="#ctx0" brushRef="#br0" timeOffset="1255.76">6796 8632 0,'75'0'32,"-25"0"-32,49 0 15,124 0-15,50 0 16,99 50-16,50-26 16,49 100-16,223-24 15,-24-1-15,-25 75 16,-198-150-16,-125 1 15,-49 50 1,-149-75-16,-25 0 16,-74 0-16,0 24 78,-25 1-47,0 0-31,0 25 16,-50 24-16,50-24 15,0 24-15,-25 75 16,25-50-16,0 0 16,0 1-16,0 48 15,0-48-15,0 24 16,0-25-16,0-25 15,0-49-15,0 0 16,-25 0-16,1-25 31,-100 0-15,0 0-16,-149 0 16,-75 0-16,26 0 15,-174 0-15,-50 0 16,125 0-16,-51 0 15,51 0-15,98 0 16,50 74 0,75-24-16,24-1 15,75-24-15,-25 25 16,-25-26-16,50 1 16,0 25-16,-50-50 15,25 25-15,-50-1 16,25-24-16,50 25 15,25-25-15,24 25 16,1-25 0</inkml:trace>
  <inkml:trace contextRef="#ctx0" brushRef="#br0" timeOffset="1994.24">14163 8533 0,'50'25'31,"-50"74"-31,25 25 16,-25 49-16,0-24 15,74 50-15,-49-26 16,0 51-16,0-1 16,24 25-16,-24 0 15,0 25-15,0-50 16,49 50-16,-74-99 16,25 49-16,0 25 15,24-75-15,-24 26 16,0-75-16,0 50 15,-25-100-15,49 25 16,-49-24-16,0-51 16,25-24 31,-25-148 15,0-51-62</inkml:trace>
  <inkml:trace contextRef="#ctx0" brushRef="#br0" timeOffset="4199.06">14188 8409 0,'0'0'0,"25"0"78,25-50-78,74 25 16,99 1-16,75-1 16,49 0-1,75-25-15,-1 1 16,1 24-16,-100 25 15,75 0-15,-99 0 16,-25 0-16,49 0 16,-123 0-16,-1 0 15,-99 0-15,1 0 16,-76 0 93,26 0-93,-50 99-16,25 25 16,0 99-16,-1-24 15,26 74-15,0 49 16,49 25-16,-25-49 15,50 49-15,0 50 16,-74-99-16,74 49 16,-25-49-16,-74-50 15,49-75-15,-24 26 16,-25-75 0,24-25-16,-49-49 15,25-50-15,-25 25 16,0-1 78,0 1-79,0 25-15,0-1 16,-74 51-16,-125-26 15,-98-24-15,-75-26 16,-100 76-16,1-100 16,0 0-16,-75 0 15,75 0-15,49 0 16,124 0-16,26 0 16,123 0-16,0 0 15,124 0-15,0 0 16,0 0 46,1 0 32,-1 24-78,0-24-16,0 0 15,25-24 32,0-51-47</inkml:trace>
  <inkml:trace contextRef="#ctx0" brushRef="#br0" timeOffset="4935.01">22299 9500 0,'-24'0'47,"-26"75"-32,50 24-15,0 25 16,0 49-16,0 26 16,25-50-16,0 24 15,24 26-15,-49-75 16,25 49-16,0-24 16,49 25-16,-49-100 15,0 1-15,-25-50 16,25-1 46</inkml:trace>
  <inkml:trace contextRef="#ctx0" brushRef="#br0" timeOffset="6694.61">22275 9451 0,'24'0'32,"26"0"-32,74-100 15,50 100-15,49-24 16,149-26-16,50 25 15,-50 25-15,74 0 16,-24 0-16,-124 0 16,-50 0-16,-75 0 15,-74 0-15,-49 0 16,-25 0-16,0 0 31,-1 0 0,-24-25-15,25 1-16,25 24 16,-25-25-16,0 0 15,-1 25 79,-24 74-94,0-24 16,0 49-16,0 0 15,0 1-15,0-1 16,0 74-16,0-98 16,0 49-16,0-74 15,0 49-15,25 0 16,-25-49-16,0 49 15,0-50-15,0 1 16,50 0-16,-50-26 16,0 26-16,0-25 15,25 24-15,-25-24 16,0 25 0,0-1-16,0 1 15,0 0 1,0-26-16,24 26 15,-24-25-15,0 24 16,-99-24 31,-99 0-31,-75 0-1,0-25-15,-49 0 16,98 0-16,1 0 15,-25 0-15,50 0 16,49 0-16,25 0 16,49 0-16,1 0 15,-25 0-15,74 0 16,-74 0-16,-1 0 16,1 0-16,0 0 15,0 0-15,24 0 16,1 0-16,0 25 15,-1 0-15,50-25 16,0 0 0,1 24-16,-1-24 47,-25 25-1</inkml:trace>
  <inkml:trace contextRef="#ctx0" brushRef="#br0" timeOffset="15072.27">18554 7045 0,'0'0'0,"-372"-124"32,124 99-32,25-75 0,-50 76 15,0 24-15,-471 0 32,545 0-32,-74 0 15,25 0-15,-24 0 16,-1 0-16,49 0 15,-48 0-15,73 0 16,1 0-16,-1 0 16,75 0-16,25 0 15,-50 0-15,50 49 16,-25 1-16,0 24 16,25 1-1,-1-1-15,26 25 16,0-24-16,-1 49 15,-49 49-15,25-49 16,25 50-16,-1-25 16,26 25-16,-1-26 15,0 1-15,26 0 16,24 25-16,-50-26 16,50-23-16,0 73 15,0-24-15,0-1 16,0 1-16,0-25 15,0 49-15,50-49 16,24 99-16,-24-25 16,49 0-16,-50 1 15,51 98-15,48-49 16,-24 25-16,25 49 16,-25-25-16,75 1 15,-75-25-15,49 74 16,1-75-16,24 1 15,-49-50-15,25 0 16,49-50 0,-74-24-16,74-50 15,-49-25-15,-25-24 16,49-26-16,-24-49 16,49 25-16,25 25 15,0-50-15,50 0 16,-25 0-16,-1 0 15,51 0-15,-75 0 16,-25 0-16,-24-25 16,-51-25-16,-48 26 15,49-51-15,-1-24 16,1 0-16,-25-25 16,25 0-16,0-25 15,0 25-15,0 0 16,49 0-16,-24 0 15,49-50-15,-99 50 16,25-25 0,-50 25-16,50-49 15,-50 24-15,-25-25 0,26-24 16,-26-1-16,-24 26 16,-1-26-16,1 1 15,-25-50-15,-25 49 16,0 1-1,0-25-15,0 24 16,0 1-16,0-50 16,0 49-16,-25 1 15,-50-50-15,1 49 16,24 26-16,-24-26 16,24 26-16,1-51 15,-26 51-15,1-26 16,49 26-16,-49 24 15,-1-25-15,-24 1 16,49-1-16,-24 75 16,0-50-16,24 74 15,0-49-15,-24 25 16,0-25-16,24 50 16,0-25-16,1 24 15,-26-49-15,26 50 16,-26-26-16,1 1 15,0-25-15,-1 50 16,1-1-16,-26 1 16,26 24-16,-50 1 15,74 24-15,-49-49 16,-74 49-16,-1092-74 94,1165 99-94,-49 0 15,50 0-15,0 0 16,0 0-16,0 0 16,-50 49-16,74-49 15,-24 50-15,0-25 16,25-1-16,-26 26 15,1 0-15,25-26 16,24 1-16,-24 25 16,24-25-16,0-1 15,26 1-15,-51 50 16,50-51-16,-24 1 16,-1 50-16,25-51 15,-24 26-15,24 0 16,0-50-16,0 49 15,1-49 1,24 25-16,-25 25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0-27T04:15:52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7565 6152 0,'25'0'31,"-50"0"110,1 24-141,-1-24 16,-25 0-16,25 0 15,-24 50-15,24-50 16,0 25-16,0-25 16,-24 49-16,49-24 15,-50 0-15,1 0 16,49 0-16,-25-25 15,0 49 1,25-24-16,-25-25 31,25 50-15,0-26 15,25 51-15,-25-50-1,74 24-15,-74-24 16,25-25-16,-25 25 16,50 0-16,-25-1 15,-1-24 1,1 25 0,25 0-16,-25-25 15,-1 0 1,1 0-1,0 0-15,25 0 16,24 0 0,-74-50-1,0 26 1,50-1-16,-50 0 16,0 0-1,0-24 1,0 24-1,0 0 1,0 0 0,0 0-16,0 1 31,0-1-31,-25 0 16,25 0-1,0-24 1,0-1 62,-25 50-62,25-25-16,-25 25 46,25-25 17,-25 1-63,25-1 47,-24-25 15,-1 1-46,0 49-16,-25-25 16,50 0-16,-24 0 15,-1 25-15,0 0 16,25-25 124</inkml:trace>
  <inkml:trace contextRef="#ctx0" brushRef="#br0" timeOffset="1320.28">7962 5953 0,'-49'0'31,"24"25"1,0 0-17,25 0-15,0-1 16,0 1-16,-50 25 15,50-25-15,0-1 16,0 26-16,0-25 16,0 24-1,0 1 1,0 0-16,-24-26 16,24 1-16,0 0 15,0 0-15,0 0 16,0-1-16,0 1 15,-25 25-15,25-25 16,0 24 0,0-24 15,0 0 16,25-25-32,-1 0-15,1 0 16,25-25 0,-50 0-1,25-24-15,-1-1 16,1 25 0,-25 0-16,25 1 15,-25-1 1,0 0-1,0 0 17,0 0-32,0 1 15,0-1-15,0 0 16,0 0-16,0 0 16,0 1-1,0-1-15,0 0 16,0 0-1,0 0-15,0 1 63,0-26 124,0 25-171,-25 0 0,0 1-16,25-1 31</inkml:trace>
  <inkml:trace contextRef="#ctx0" brushRef="#br0" timeOffset="2752.37">15652 5531 0,'49'100'62,"-49"-51"-46,0-24-16,0 74 16,0 1-1,0-26-15,0 50 16,0-25-16,0 75 16,0-75-16,0 0 15,25 0-15,-25-24 16,0-26-16,0-24 15,0-50 110</inkml:trace>
  <inkml:trace contextRef="#ctx0" brushRef="#br0" timeOffset="3401.2">15801 5928 0,'0'-24'31,"99"24"-15,149 0-16,50 0 15,-50 0-15,124 0 16,-25 0-16,25 0 16,-25 0-16,0 0 15,1 0 1,-26 0-16,-24 0 16,74 0-16,-74 0 15,-1 0-15,-74 0 16,-24 0-16,-25 0 15,24 0-15,-74 0 16,50 0-16,-1 0 16,-24 0-16,0 0 15,-25 0-15,25 0 16,-50 0-16,-74 0 16,0 0-16</inkml:trace>
  <inkml:trace contextRef="#ctx0" brushRef="#br0" timeOffset="5168.14">15900 6796 0,'49'0'31,"51"0"-15,73 0-16,-24 0 15,0 25-15,74 25 16,-49-50-16,24 25 16,25 0-16,-74-1 15,99-24-15,-99 0 16,99 0-16,-25 0 16,-49 0-16,0 0 15,-75 50-15,0-50 16,-49 25-16,24-25 15,1 0-15,-1 0 16,-24 0-16,49 0 16,-25 0-1,1 0-15,-26 0 16,100 0-16,-99 0 16,99 0-16,-25 25 15,-50-25-15,0 0 16,1 0-16,-26 49 15,1-49-15,-25 0 16,24 0-16,26 0 16,-26 0-16,26 0 15,24 0-15,25 0 16,50 0-16,-50 0 16,-25 0-16,-25 0 15,-24 0-15,-25 0 16,0 0 15,-1 0-31,1 0 16,0 0 46,25 0-15,-26 0-16,26 0-15,-25-25 0,24 25-16,26-24 15,-1-1-15,75 25 16,0-25-16,0 0 15,-25 25-15,0-49 16,-50 24-16,-49 25 16,0 0-16,0-25 31</inkml:trace>
  <inkml:trace contextRef="#ctx0" brushRef="#br0" timeOffset="13616.28">26144 5779 0,'0'100'78,"0"49"-62,0-1-16,0 125 15,0 0-15,0 50 16,0 24-16,-49 0 16,24-24-16,-50 73 15,75-148-15,-24 25 16,24-49-16,-25-51 16,25 1-16,0-125 15,0 26-15,0-50 16,0-1-16,0 1 15,0-99 95,0-25-110</inkml:trace>
  <inkml:trace contextRef="#ctx0" brushRef="#br0" timeOffset="15696.46">26293 5879 0,'0'-25'78,"99"25"-62,174 0-16,74 0 16,249 0-16,222 0 15,50 0 1,-124 0-16,-49 0 15,-174 0-15,-25 0 16,-50-50-16,-197 25 16,-1-49-16,-75 49 15,-74 0-15,50-24 16,-99 24-16,-25 25 16,24 0-16,-24-25 15,0 50 79,-25 0-94,0 24 16,74 51-16,-49 49 15,50-25-15,-26 49 16,-24 1-16,49 49 15,-24 25-15,24 50 16,-24-25-16,-25-1 16,24 26-1,-49-50-15,0 25 16,0 0-16,0-25 16,0 0-16,0-74 15,0 74-15,0-50 16,0-24-16,0-1 15,0-24-15,0 0 16,0 25-16,0-75 16,0 25-16,0 0 15,0-50-15,0 1 16,0-50-16,0-1 16,0 1 46,-24 0-15,-200-25-47,-73 0 16,-100 0-1,-74 0-15,-1 0 16,-24 0-16,25 0 15,173 0-15,1 0 16,-26 0-16,1 50 16,24-1-16,50-24 15,49 0-15,26 0 16,49-25-16,0 49 16,49-49-16,26 0 15,24 0-15,-25 0 16,1 0-16,-26 0 15,26 0-15,-1 0 16,-49 0-16,24 0 16,1 0-16,49 0 15,-24 0-15,-1 0 16,0 0-16,1 0 31,24 0-31,0 0 0,0 0 16,-24-25-16,-1 1 15,25-1 1,1 0 0,-1-49-16,-50-26 15,51 26-15,-51-75 16,26 25-16,-26-25 16,50 75-1,-74-50-15,49 49 16,26 26-16,-26-1 15,50 25 1,-25 25 47,0 0 62,-24 0 0,24 0-125,-25 25 15,26 25-15,-26-25 16,50-1-1,0-48 48,0-76-63</inkml:trace>
  <inkml:trace contextRef="#ctx0" brushRef="#br0" timeOffset="17121.82">25896 9401 0,'-25'0'47,"0"25"-31,25 49-1,0 1-15,-24-26 16,24 100-16,-25-50 16,-25 50-16,25 25 15,25 24-15,-24-24 16,-1-1-16,-25 1 15,25-50-15,25 50 16,-24-125-16,24 1 16,0 0-16,0-1 15,49 1 95,100-25-110,25 24 15,24-24-15,50 0 16,50 24 0,24 1-16,1-25 15,24-25-15,-49 0 16,-50 0-16,-25 0 15,-49 0-15,24 0 0,-99 0 16,-49 0 0,24 0-16,-49 0 15,0 0-15</inkml:trace>
  <inkml:trace contextRef="#ctx0" brushRef="#br0" timeOffset="18505.3">27112 6573 0,'0'50'62,"0"24"-46,0-24-16,0 24 16,0 1-16,0 49 15,0 0-15,0 25 16,0-1-16,-25 26 16,0 24-16,0-24 15,-25 0-15,50-25 16,0-75-16,0-24 15,0-1-15,0-24 16,0-99 78,0-26-94,0 1 15</inkml:trace>
  <inkml:trace contextRef="#ctx0" brushRef="#br0" timeOffset="19825.41">27087 6896 0,'0'-25'46,"0"-25"-46,0 25 16,0-24 0,0 24-16,0 0 15,0 0-15,0 1 47,25 24-31,24-25-16,50 25 15,125 0-15,24 0 16,74 0-16,-49 0 16,-75 0-16,-98 0 15,-76 0-15,51 0 16,-50 25 140,-25-1-156,0 76 16,0-1-16,0 75 15,0-50-15,0 49 16,0 1-16,0-25 16,0-1-16,0 51 15,0-75-15,0-25 16,0 25-16,0-49 16,0-51-16,0 26 15,0-25-15,0 0 31,-25-1 48,-25 1-79,-24-25 15,-50 25-15,-50-25 16,-24 25-16,-1 24 15,-49-49-15,25 50 16,74-25-16,25-25 16,50 49-16,49-49 15,-25 0-15</inkml:trace>
  <inkml:trace contextRef="#ctx0" brushRef="#br0" timeOffset="20768.49">29840 6871 0,'25'0'62,"-25"25"-46,0 24-16,0 26 15,25 24-15,-1 25 16,-24 0-16,50 0 16,-25 50-1,-25-75-15,25 0 16,-25 0-16,24-74 16,-24 50-16,0-51 15,25 26-15,-25-25 16,0 0-16,0-1 15,0 1-15,25 0 16,-25 25-16,0-26 16,25-24-1,0 0 63,-1-24-78,-24-76 16</inkml:trace>
  <inkml:trace contextRef="#ctx0" brushRef="#br0" timeOffset="21400.38">29617 6821 0,'25'0'63,"-1"0"-32,1 0-16,0 0-15,0 0 16</inkml:trace>
  <inkml:trace contextRef="#ctx0" brushRef="#br0" timeOffset="22385.06">29790 6821 0,'75'0'46,"98"-49"-46,51 49 16,24-50-16,99 25 16,75-24-16,-75-1 15,-49 50-15,-100 0 16,-124 0-16,-24 0 16,-50-25-1,25 50 79,-25 0-78,0 24-16,25 51 15,-25-1-15,0 25 16,74 99-16,-74-124 15,25 125 1,0-76-16,-25-24 16,0 0-16,49 1 15,-49-76-15,0-24 16,25 25-16,-25-26 125,-49 51-109,-1-75-16,-24 25 15,-100 24-15,0-24 16,25-25-16,-74 0 15,50 0-15,-76 0 16,1 0-16,50 0 16,99 0-16,49 0 15,25 0-15,1 0 16</inkml:trace>
  <inkml:trace contextRef="#ctx0" brushRef="#br0" timeOffset="23320.19">29121 9252 0,'0'50'94,"0"-1"-94,0 26 16,0 24-16,0 0 15,0 50-15,0-50 16,0 75-16,0-50 16,0-25-16,0 0 15,0 25-15,0-99 16,0 25-16,0-25 15,0 24 1,0-74 156</inkml:trace>
  <inkml:trace contextRef="#ctx0" brushRef="#br0" timeOffset="25264.85">29245 9103 0,'74'0'157,"100"0"-157,74 0 15,0 0-15,0 0 16,25 0-16,24 0 16,1 0-16,-50 0 15,0 0-15,-124 0 16,-49 0-16,-26 0 15,-24 0-15,0 0 157,0 50-142,-25 49-15,49 0 16,-49 50-16,0 25 16,25-1-16,0 26 15,24-50-15,-24 0 16,0 24-16,-25-98 15,25-1-15,-25 0 16,0-49 0,25 25-1,-25-25 17,0 24-17,0-24 1,24 0-16,-24 0 15,0 24 1,0-24 0,-124-25 62,-74 0-63,49 0-15,-24 0 16,-26 0-16,1 0 16,24 0-16,-24 0 15,74 0-15,-25 0 16,50 0-16,-1 0 16,26 0-16,-1 0 15,26 0-15,-1 25 16,25-25-1,-24 25-15,24-25 32,0 0-32,0 0 15,1 24-15,-51-24 16,26 0-16,24 0 16,-50 0-16,1 0 15,0 0-15,24 0 16,-49 0-1,74 0-15,-25 0 16,26 0-16,-51 0 16,50 0 46,1 0-46,-1 0 31,0 0 31,25-24-63,0-26 1,0 0-16,0 1 16,0 24-16,-50 0 15,50-24-15,0-26 16,0 1-16,0 24 16,0-49-1,0 0-15,0-75 16,0 75-16,0-25 15,-49-25-15,24 0 16</inkml:trace>
  <inkml:trace contextRef="#ctx0" brushRef="#br0" timeOffset="37345.25">27459 7045 0,'0'49'46,"0"1"-30,0 24-16,0-49 16,0 49-1,0-49-15,0 25 0,0 24 16,0-24 0,0 24-16,0-49 15,0 25-15,0-26 16,0 51-16,0-50 15,0-50 79</inkml:trace>
  <inkml:trace contextRef="#ctx0" brushRef="#br0" timeOffset="38793.83">27508 6970 0,'25'0'16,"25"0"-16,-1 0 15,1 0 1,-25 0-16,0 0 16,-1 25 15,1-25-31,0 0 109,-25 25-109,0 24 16,0 1-1,0-25-15,0 24 16,0-24-16,0 25 16,0-1-16,0 1 15,0-25-15,0 24 16,0-24-16,0 25 16,0-25-1,0-1 126,-25-24-126,0 0 1,1 0 0,-1-24 15,0 24 0,0 0-15,0 24 15,1-24-15,-1 0 77,0 0 1,0 0-94,0 25 16,1 0-1,-26-25-15,0 25 16,1 24 0,24-49-1,0 25-15</inkml:trace>
  <inkml:trace contextRef="#ctx0" brushRef="#br0" timeOffset="40640.83">28203 7094 0,'0'25'93,"0"25"-77,0-1 0,25 1-16,-25-25 15,0-1-15,0 1 16,0 0 0,0 0-16,25 0 109,-1-25-93,1 0-16,25 0 15,-1 0 1,-24 0-1,0 0 1,0 0 47,0 0-63,-1 0 15,1 0 1,0 0-16,0 0 15,0 0 79,-25-25-78,0-25-1,0 25-15,0-49 16,0 49-16,0-24 16,0 24-1,0 0-15,0 0 16,0 0 0,-25 25 77,-50 0-77,51 0 0,-26 25-16,25 0 15,-24-25-15,24 25 16,-25-25-1,25 0 48,-24 0-32,24 0-15</inkml:trace>
  <inkml:trace contextRef="#ctx0" brushRef="#br0" timeOffset="42250.03">27806 7888 0,'0'49'109,"0"-24"-109,0 50 16,0-50-16,0 24 15,0-24 1,0 25 0,0-26-1,0 26 1,0-25 46,0 0-30,25-25-32,24 0 15,1 0-15,0 0 16,24 0-16,-24 0 16,-25-25-1,24 0-15,1 0 16,-1 0-16,-49 1 234,0-26-203,0 25-31,0 0 16,0 1-16,0-1 16,0 0-16,0 0 31,-24 0-15,-1 0 15,-25 1 0,25-1-15,-24 25-16,24 0 15,-25 0 1,1 0-16,24 0 16,0 0 77,0 0-93,0 0 16</inkml:trace>
  <inkml:trace contextRef="#ctx0" brushRef="#br0" timeOffset="50776.63">27632 7367 0,'-24'0'125,"24"-25"-125,0-49 15,0-25-15,24-25 16,1-50-16,-25 75 15,0-100-15,25 50 16,-25-49-16,0 74 16,0-25-16,0 25 15,0 25-15,0-25 16,0 25-16,0 24 16,0 1-16,0-1 15,0 51-15,0-26 16,0 25-16,0-24 15,0 24-15,0 0 16,0 0-16,0-24 16,0-1-1,0 25 1,0 0 15,0 1-15,0-1-1,0 0 1,0 0 31</inkml:trace>
  <inkml:trace contextRef="#ctx0" brushRef="#br0" timeOffset="51368.46">27682 4812 0,'-25'50'62,"0"-25"-62,-49 49 16,74-24-16,-25-26 16,-24 26-16,49 24 15,-50-24-15,25 0 16,0-26 0,1 26-16,24-124 156</inkml:trace>
  <inkml:trace contextRef="#ctx0" brushRef="#br0" timeOffset="52146.81">27756 4638 0,'0'25'94,"0"0"-94,25-25 15,-25 25-15,50 24 16,-25-24-16,-1 0 16,1 25-16,0-50 15,-25 49-15,25-49 16,0 50-16,-1 0 16,-24-1-1,25-24-15,-25 0 47,25-25 0,0 0 15</inkml:trace>
  <inkml:trace contextRef="#ctx0" brushRef="#br0" timeOffset="52816.39">26070 2629 0,'0'25'31,"0"0"-31,-25 49 16,0 1-16,25-50 15,0 74-15,0 25 16,-49 49-16,49-49 15,-25 25-15,0-25 16,25 50-16,0-50 16,0 25-16,0-50 15,0 25-15,0-50 16,0-49-16,0 25 16,0-75 77,25-49-93,0-1 16</inkml:trace>
  <inkml:trace contextRef="#ctx0" brushRef="#br0" timeOffset="53561.87">26194 2753 0,'49'-24'47,"26"-1"-47,49 25 15,49 0-15,1 0 16,-50 0-16,50 0 16,24 0-16,-49 0 15,25 0-15,-26 0 16,-48 0-16,-1 0 16,0 0-16,0 0 15,1 0-15,-1 0 16,0 0-16,25 0 15,-50 0-15,26 0 16,-51 0-16,50 0 16,-24 0-16,-1 25 15,-49-1-15,50-24 16,-1 25-16,-49-25 16</inkml:trace>
  <inkml:trace contextRef="#ctx0" brushRef="#br0" timeOffset="54843.49">25971 4217 0,'49'0'63,"-24"0"-48,25 0-15,49 0 16,99 0-16,50 0 15,0 0-15,25 49 16,0-49-16,-50 0 16,-49 0-16,24 0 15,-98 0-15,-26 0 16,-49 0-16,0 0 16,-1 0-16,1 0 93,0 25-30,0-25-32,49 0-31,-24 0 16,74 0-16,49 0 15,1 0-15,25 0 16,-75 0-16,-25 0 16,-50 25-16,-24-25 15,0 0 16,0 0 32</inkml:trace>
  <inkml:trace contextRef="#ctx0" brushRef="#br0" timeOffset="58816.76">26715 2704 0,'-25'0'125,"0"49"-125,25 1 15,0 0 1,0-1-16,0 26 16,-25-26-16,0 1 15,25 24-15,0-24 16,0-1-16,-24 26 15,24-26-15,0 26 16,-25-1-16,25-49 16,0 49-16,0-49 15,-25 25-15,25 0 16,0-26-16,-25 1 16,25 0-16,0 0 15,0 0-15,0 49 16,-25-74-16,25 25 15,0 24-15,0-24 16,0 25 0,0-25-16,0 24 15,0-24 1,0 0 0,0 0-16,0-1 15,0 1 1</inkml:trace>
  <inkml:trace contextRef="#ctx0" brushRef="#br0" timeOffset="60513.68">26219 3373 0,'-25'-24'47,"0"24"0,25 24-16,-25 26-31,25 0 31,0-26-15,0 1-1,0 0 1,0 0 0,0 0-1,0-1 1,0 1 15,0 0-15,25-25-1,0 0 17,24 0-17,-24 0 1,0 0 0,0 0-16,0-25 15,-25 0 16,24 25-15,1-24-16,-25-1 16,0 0-1,0 0 17,0 0 30,0 1 16,0-1-62,-25 0 31,-24 25 0,24 0 78</inkml:trace>
  <inkml:trace contextRef="#ctx0" brushRef="#br0" timeOffset="155793.44">13072 6424 0,'0'25'313,"25"0"-298,-25 0 32,25 0 234,-1 24-281,26-24 16,-25 0-16,25 0 16,-1-25-16,26 49 15,-26-49-15,1 0 16,-25 0-16,173 0 47,-148-25-47,-1-24 0,1-1 15,-25 25-15,24-24 16,1 24-16,-25-25 16,24 26-16,-24-26 15,25 25-15,-26 0 16,26-49-16,-25 49 15,0 0-15,-25 1 16,49-1-16,-49 0 16,50 0-1,-25 0-15,0 1 16,24-1 0,-24 0-16,0 25 15,24-25 1,-24 0 156</inkml:trace>
  <inkml:trace contextRef="#ctx0" brushRef="#br0" timeOffset="206227.23">31204 6400 0,'-25'0'47,"1"0"-47,-1 0 15,0 0-15,0 0 16,0 0 15,1 0-15,-1 0 15,0 0-15,-49 0-1,24-25-15,-24 0 16,49 25-16,-25 0 16,-24-50-16,24 26 15,-24-1-15,-1 25 16,-24-50-16,0 25 16,0 1-16,24 24 15,-49-25-15,0 25 16,50 0-16,-50 0 15,25 0-15,49 0 16,-124 0-16,50 0 16,0 0-16,-25 0 15,-24 0-15,74 0 16,-75 25-16,75-1 16,-50 26-16,25-50 15,-99 50-15,148-1 16,-98 1-1,49 24-15,24-49 16,-48 49-16,73-49 16,-74 74-16,25 1 15,75-51-15,-75 51 16,74-51-16,0 26 16,-98 24-16,48-25 15,26 50-15,24-49 16,-24 24-16,-25 50 15,24-25-15,1-25 16,-25 99-16,24-98 16,26 73-16,-26 1 15,26-25-15,-1 24 16,50-24-16,-50-25 16,26 25-16,-26 25 15,50-75-15,-50 50 16,50-50-16,0 0 15,0 0-15,0 25 16,0-24-16,0-26 16,0-24-1,0 24-15,25 0 16,25-24-16,-1 24 16,-24-24-16,25 0 15,-1 24-15,1 0 16,74 1-16,-50-1 15,51 1-15,-26-1 16,50 25-16,-1-49 16,76 24-16,-1 1 15,-50-26-15,76 1 16,23 24-16,-48-49 16,48 0-16,1 49 15,-49-49-15,24 0 16,-50 0-16,25 24 15,-49-24-15,99-25 16,-50 0-16,50 0 16,25 0-16,-75 0 15,50 0-15,-25 0 16,0 0-16,0 0 16,25 0-16,-50 0 15,-25 0-15,1 0 16,74 0-16,-75 0 15,0 0-15,1-25 16,-25-24-16,-50-1 16,-50 25-1,0 25-15,-74-24 16,0-26 0,0 25-16,0-49 15,0-1-15,0 1 16,0-25-16,0 49 15,0-74-15,0 25 16,0 0-16,0-1 16,0 1-16,0 25 15,0-50-15,0-25 16,0 99-16,0-24 16,0-25-16,0 0 15,0-1-15,0 1 16,0-25-16,0 25 15,0 0-15,0-1 16,0 51-16,-24-75 16,24 74-16,-25 1 15,0-1-15,-25-24 16,1-26-16,-1 51 16,1-1-16,-26-49 15,50 49-15,-74-24 16,25-1-1,-26 26-15,-24-50 16,25-1-16,0 26 16,-25-50-16,0 50 15,50-26-15,24 51 16,-49-26-16,74 26 16,-49-26-16,24 1 15,-25 49-15,1-49 16,24 74-16,1-75 15,-1 50-15,-24 1 16,24-26-16,1 50 16,24-25-16,-99-24 15,74 24 1,-49-25-16,74 25 16,25 1-16,-49 24 15,-1-50-15,25 50 31,-24-25 16,49 0-31,0 1 0,-25-1-16,25-25 15,0 25-15,0-49 16,0 49-16,0-25 15,0 26-15,0-26 16,49 0-16,51-24 16,-1 24-16,25-24 15,-50 49-15,50-74 16,-49 25 15,-51 74-15,-24-25 46,0-25-46,-74 25-16,49 25 16,-24 0-1,24 0 110,-25-24-125</inkml:trace>
  <inkml:trace contextRef="#ctx0" brushRef="#br0" timeOffset="-170509.56">7094 5928 0,'0'-24'94,"25"24"-78,99 0-16,0-25 15,25-25-15,24 50 16,1-25-16,-50 0 15,-25 25-15,-24-24 16,74 24-16,-75-50 16,25 50-16,25 0 15,-99 0 1,49 0-16,26 0 16,-1 0-16,25 0 15,50 0-15,-125 0 0,100 0 16,0 0-1,-50 0-15,75 0 16,-26 0-16,1 0 16,-49 0-16,-1 0 15,-25 0-15,-24 0 16,49 0-16,25 25 16,-50-25-16,50 25 15,-49 24-15,49-24 16,-50-25-16,26 0 15,-1 25-15,-25 25 16,1-26-16,24-24 16,-25 25-16,1-25 15,-1 50-15,-24-50 16,24 25-16,-24-25 16,-1 0-16,-24 0 15,0 24 32,0-24-31,-25 25-16,0 0 15,24 25 1,1-26 0,0 51-16,-25-50 15,25 49-15,0 0 16,-25-24-16,49 74 15,-49-99-15,25 0 16,-25 24-16,0-24 16,0 0-16,0 0 15,0-1 1,0 26 0,0-25-1,0 25 1,0-26-16,0 1 15,-49 50 1,-1-51 0,0 1-1,1 0 1,24-25 0,0 25-16,-25-25 15,1 0-15,-1 0 16,-24 0-16,-1 25 15,1-25-15,-25 0 16,-25 0 0,-25 0-16,25 0 15,25 0-15,-1 0 16,-24 0-16,50 0 16,-25 0-16,0 0 15,-1 0-15,26 0 16,-25 0-16,0 0 15,-1 0-15,26 0 16,-25 0-16,49 0 16,-49 0-16,24 0 15,-24 0-15,25 0 16,-25 0-16,-50 0 16,50 0-16,24 0 15,50 0-15,-74 0 16,0 0-16,0 0 15,-25 0-15,24 0 16,1 0-16,0 0 16,0 0-16,0 0 15,-1 0 1,-73 0-16,49 0 16,-25-50-16,25 25 0,25 25 15,24-25-15,-24-24 16,74 49-1,-24-25-15,-1 25 16,25 0 0,25-25-16,-49 0 15,49 1-15,-50-1 16,0-25-16,50 25 16,-49-24-16,24 24 15,0 0-15,-25 0 16,26-24-16,-26 49 15,0-50-15,26 25 16,-1 0-16,25-24 16,-25-1-1,25 25-15,0-49 16,-25 24-16,25 1 16,0-26-16,0 1 15,0 0-15,0 24 16,0 25-16,0-24 15,0 24-15,0 0 16,0 0 0,0 0-16,0 0 15,25 1-15,0-26 16,24 50-16,26-50 16,-1 1-1,1 24 1,-1 25-16,50-25 15,-25 25-15,1 0 16,24 0-16,24 0 16,-48 0-16,24 0 15,-50 0-15,50 0 16,25 0-16,0 0 16,24 0-16,26 0 15,24 0-15,-49 0 16,-25 0-16,-1 0 15,1 0-15,-25 0 16,25 0-16,-50 0 16,50 0-16,0 0 15,-50 0-15,25 0 16,25 0-16,-50 0 16,25 0-16,50 0 15,-75 0-15,50 0 16,-25 0-16,-25 0 15,0 0 1,1 0-16,-26 0 16,25 0-16,-24 0 15,-26 0-15,26 0 16,-1 0-16,-49 0 16,24 0-16,-24 0 15,50 0-15,-1 0 16,-49 0-16,49 50 15,-49-50-15,0 25 16,0-1-16,0-24 16,24 50-1,-24-50-15,-25 25 16,25 0-16,-25-1 16,0 1-16,0 25 15,49 0 1,-49-26-16,0 1 15,0 25-15,0-1 16,0 26-16,0-1 16,0-49-16,0 49 15,0-49 1,0 50-16,0-26 16,0 1-16,0 24 0,0 1 15,0-26 1,-24 26-16,24-26 15,0-24-15,-50 50 16,25-51-16,25 26 16,-25 0-16,1 24 15,-1-74 1,0 50-16,0-1 16,0-49-16,-24 50 15,24-25-15,0-25 16,-49 24-16,-50 26 15,24-50-15,-24 0 16,25 0-16,-25 0 16,25 0-16,25 0 15,-1 0-15,1 0 16,49 0-16,0 0 16,0 0-16,-24-25 15,-1 25 1,25-25-1,0 1 1,1 24 0,-1 0-16,25-25 15,-50 25 1,-24-25-16,24 25 16,-24 0-16,74-25 15,-75 25-15,51 0 16,-1-25-16,-25 25 15,1 0 1</inkml:trace>
  <inkml:trace contextRef="#ctx0" brushRef="#br0" timeOffset="-165719.24">12179 6400 0,'75'0'62,"49"0"-62,49 24 16,125 51-16,24-26 15,1 51-15,49-26 16,124 100-16,0-1 16,99 150-16,-49-100 15,-174-74 1,99 149-16,-223-174 15,0 49-15,-99-24 16,25-50-16,-25 75 16,49-25-16,-24 0 15,74 24-15,-99-49 16,74 0-16,-49 25 16,-26-25-16,1-25 15,-50-49-15,-24-1 16,-26 1-16,26 25 15,-50-75-15,0 24 16</inkml:trace>
  <inkml:trace contextRef="#ctx0" brushRef="#br0" timeOffset="-164751.1">19149 9103 0,'0'-24'31,"25"24"-15,25 49-16,-1 75 15,50 0-15,25 25 16,25 49-16,-74-74 16,74 25-16,-100-74 15,50 24-15,-49-49 16,-50-26 203,-50 51-204,-123-1-15,-1-24 16,-74-25-1,-174 49-15,-74-49 16,-124 24-16,-124-49 16,248 25-16,149 0 15,123 0-15,76 0 16,123-1-16</inkml:trace>
  <inkml:trace contextRef="#ctx0" brushRef="#br0" timeOffset="-158285.66">7144 5383 0,'0'-50'16,"0"0"-16,0-24 15,0 0-15,0-50 16,0 49-16,25 26 16,-25-26-16,24 1 15,-24 49-15,25-50 16,-25 51-16,50-26 15,-25 25 1,-25-24-16,24 49 16,1-25-1,0 25 17,25 0-17,-26 0-15,26 0 16,-25 0-16,49 0 15,1 25-15,24 24 16,-50-24-16,26 25 16,-1-26-16,75 26 15,-74-25-15,73 49 16,-48-49-16,48 0 16,26 49-16,-25-49 15,-25 0-15,25-25 16,-50 25-16,-25-25 15,1 0-15,-1 0 16,-49 0-16,74-25 16,-49-25-16,-1 1 15,51-26-15,-100 50 16,49-49-16,-24 24 16,0 1-16,0 24 15,-25-49-15,0 49 16,49-50-16,-49 26 15,25-1 1,-25-24 0,0 49-1,0 0 1,-25 0 0,0 25 46,1 0-46,-1 0-16,0 25 15,0 0-15,25 25 16,0-1-16,-25-49 16,25 25-16,0 49 15,0-24 1,0-25-16,0 0 15,0 49 1,25-74-16,99 25 16,100 24-16,-26-49 15,0 0-15,1 0 16,-50 0-16,24 0 16,-123 0-16,24 0 15,-24 0-15,-25 0 16,0 0-16,-1 0 15,1 0 1,0 0 0,49 0-1,1 0-15,24 0 16,0 0-16,0 0 16,25 0-1,-24 0-15,-26 0 16,1 0-16,-51 25 15,1-25-15,-25 25 16,25-25-16,-25 25 16,0 0-16,0 24 15,0 1-15,0 24 16,0 26-16,0-51 16,0 1-16,-25 24 15,25-24-15,-25-25 16,25-1-16,-24 76 15,24-51-15,0-24 16,-25 49 0,0-74-16,25 50 15,0-25-15,0 0 32,0 24-32,0-24 31,0 0 0,0 0-15</inkml:trace>
  <inkml:trace contextRef="#ctx0" brushRef="#br0" timeOffset="-144701.72">12824 6176 0,'0'-24'31,"25"-1"1,0 74 93,-1-24-110,1 50-15,-25-26 16,25 50-16,-25-49 16,25 74-16,24-50 15,-49 1-15,0-50 16,0 24-16,0 1 15,0 0-15,25-26 16,-25 1 93,0-50-62</inkml:trace>
  <inkml:trace contextRef="#ctx0" brushRef="#br0" timeOffset="-143332.86">13047 6052 0,'25'-24'63,"25"24"-63,99 0 15,-1 0-15,1 0 16,99 0-16,0 0 16,25 0-16,-25 0 15,25 0-15,0 0 16,-25 0-16,25 0 16,-50 0-16,25 0 15,-25 0-15,-24 0 16,24 0-16,0-75 15,-99 75-15,-25-25 16,1 1-16,-51 24 16,1 0-1,-25 0-15,24-50 16,-24 50-16,25-25 16,-1 0-1,1 25 1,-25-25-16,24 25 47,-24 0 31,0 75-63,-25-1 1,50 26-16,-50 48 16,24-48-16,1-1 15,-25 0-15,0 25 16,0-50-16,50-24 16,-50-25-1,0 0-15,0-1 16,0 1-16,-25 0 78,-149-25-62,-49 0-16,-75 0 15,1 0-15,-100 0 16,25 0-16,-75 0 15,50 0-15,75 0 16,49 0-16,100 0 16,49 0-16,-1 25 15,76-25-15,24 0 16,0 0-16,-24 0 16,-1 0-1,25 25-15,0-25 16,-24 25-1,-1-1 1,25-24 0,1 0 62,-1 0-47,0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0-27T04:22:22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18604 12055 0,'0'-50'16,"-50"50"-16,0-24 15,-24-1-15,-1 25 16,-24 0-16,0-25 15,-25 25-15,0-50 16,-50 50-16,-49 0 16,-25 0-1,0 0-15,-25 0 0,0 0 16,0 0-16,1 0 16,-26 0-1,-74 0-15,124 0 16,-75 0-16,-49 0 15,50 0-15,24 25 16,1 0-16,-26 49 16,75-49-16,-25 0 15,25 49-15,0 1 16,25-75-16,0 99 16,-50-99-16,49 25 15,-48 74-15,98-99 16,-99 50-16,50-1 15,74-49-15,-49 25 16,24 0-16,50 0 16,-25-25-16,50 49 15,25-49-15,-1 0 16,1 0-16,49 25 16,-25-25-16,1 25 15,-1 25-15,-24-1 16,49-24-16,-25 0 15,1 0-15,24 24 16,-25-24-16,50 0 16,-49 24-16,-1-24 15,25 0 1,0 25-16,-24-1 16,-1 1-16,25-25 15,-24 0-15,49-1 16,-25-24-16,0 0 15,-24 0-15,24 0 16,-25 0-16,1 25 16,-26-25-16,1 25 15,49-25-15,0 0 16,0 0-16,0 25 16,-24-25-1,-1 0-15,25 25 16,1-25-16,-100 74 15,74-49-15,-49-25 16,-25 49-16,74-24 16,-24-25-16,-1 25 15,1-25-15,24 0 16,26 50-16,-26-26 16,25 1-1,-25 99 1,50-74-16,0 99 15,-24-1-15,24 1 16,0 50 0,0 74-16,0-1 15,0 51-15,0-25 16,49-1-16,75-24 16,0-74-16,25 24 15,-50-74-15,25-25 16,50-50-16,74-24 15,25-26-15,-25-24 16,0 0-16,-25 0 16,-24 0-16,-1 0 15,-74 0-15,75 0 16,-1 0-16,0 0 16,-49 0-16,-25 0 15,75 0-15,-50 0 16,49 0-16,-74 0 15,25 0-15,49 0 16,-49 0 0,50 0-16,-26 0 0,199 0 15,1985-223 95,-2134 174-110,25 49 15,-25-25-15,50 0 16,50 25-16,-1-25 16,100-49-16,-50 74 15,0-50-15,-74 25 16,-1-74-16,-49 74 15,-49 1-15,-26-51 16,1 25-16,-25-24 16,-50 24-16,0 1 15,-49-1-15,-1-24 16,26-1-16,-1-24 16,-74 25-16,75-25 15,-51 24-15,1-24 16,0-25-16,25-25 15,-26 0-15,-24 50 16,0-25-16,0-25 16,0 0-16,0 1 15,0 23 1,0 26-16,0-25 16,0 25-16,0 0 15,0 24-15,0-24 16,0 25-16,0 24 15,-24-24-15,-1-1 16,0 1-16,-49-25 16,24 49-16,-24-24 15,-1 24-15,-49 0 16,0-24-16,25 49 16,-25-24-16,25-1 15,24 0-15,-49 1 16,25-1-16,0 1 15,24-26-15,-49 26 16,50-1-16,-25 0 16,24 26-16,-49-51 15,50 50-15,-75-24 16,50-1-16,-50 0 16,-25 1-16,1-1 15,-26 1-15,1-1 16,-50-24-16,49 49 15,26 0 1,-1 0-16,50 25 16,0-49-16,74 49 15,1-25-15,24 25 16,0 0 0,0 0-16,1-25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20BD3-5EFD-4117-A6BD-DC4590AE8289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4F886-E2B4-480E-A11B-6181B6220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883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7277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0043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166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3011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6745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782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3630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2095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EF6C-B3E0-4546-9B4A-79F3D491E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4881E-CDE7-4AA1-B3DF-79D3C6FC4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A346C-EDAD-48C1-A192-FAFEF30E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A4E3-9052-408D-9275-64CAD6EA2273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C40BA-D600-4298-9E12-A6521526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A2638-7F4E-4E9A-BB71-0720DF1F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16B-9A11-4EDF-9574-8C22245DC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14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5FBD-B8AA-451A-8615-FAD62B49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EEAE1-AB66-41A1-AF90-026C74EEA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184F3-D2CD-401A-96A6-43A69618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A4E3-9052-408D-9275-64CAD6EA2273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8A5F5-D395-4B25-84E2-C89811E2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E8403-8CB7-488B-8A89-D9211F2B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16B-9A11-4EDF-9574-8C22245DC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09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3D31A-928A-4169-BC64-C5CDA58F3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E18AB-CF2F-4DBC-9102-F5EEF21EA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8917C-AD46-4D50-BA40-62C3533B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A4E3-9052-408D-9275-64CAD6EA2273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FDA05-3722-4981-AA70-1DF69AB7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B0E6A-897D-4A55-9C81-0728EF98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16B-9A11-4EDF-9574-8C22245DC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55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63A8-84FD-4C5B-BBF4-EA6B38A9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6163E-A9CF-47A7-B939-7FC92B42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87ED2-CF7C-433B-B0A4-E065DD21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A4E3-9052-408D-9275-64CAD6EA2273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5F47E-39EE-4337-AD35-14C7B07E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4C779-3E90-446B-BA3B-18A4D871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16B-9A11-4EDF-9574-8C22245DC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10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DCA4-AA1D-456E-A7AE-1A16103B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CC5A8-F44B-4DA0-BC21-8295D2070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43AE5-1C25-4458-847D-1E5131D3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A4E3-9052-408D-9275-64CAD6EA2273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A521A-2134-427E-AEAE-B775D51A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3F05B-9189-4D60-8DF9-DC54E9AF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16B-9A11-4EDF-9574-8C22245DC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07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46F6-AD7A-4AAD-8BA2-A80E1285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EDB47-BEF5-4DD1-AE40-4887CAE8A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41092-B51A-4853-8817-B7446015E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290A5-A2DC-4885-AF7D-9B66ADBE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A4E3-9052-408D-9275-64CAD6EA2273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C422C-BDA5-42D8-80F6-2B606E49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D91EA-0F48-447A-BFB0-CDDBBB64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16B-9A11-4EDF-9574-8C22245DC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88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E589-FB87-4DDA-83AB-51BCE010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B0646-26B7-4830-BED7-ACDAB34A4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D04FC-6D05-4EEC-8BC4-C800F0539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27E00-E516-4705-94A7-22C1D74BD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A1A8C-54B3-4DCB-8936-DDE381118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40ED6-CD01-4FD6-8EC4-7947008F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A4E3-9052-408D-9275-64CAD6EA2273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17D44-F5FD-4A90-8431-3441329A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BFC78-E287-47CF-8FA1-5513016C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16B-9A11-4EDF-9574-8C22245DC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27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2442-DC7E-4914-8723-6CDFD957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9E51FB-E555-4F29-BD2D-318D462E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A4E3-9052-408D-9275-64CAD6EA2273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D0F00-F1FD-4F02-9D64-A71ECDD4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89EAF-14DF-4581-B427-8FB6B1D4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16B-9A11-4EDF-9574-8C22245DC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9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1B943-0267-47FF-B12D-22FC23BE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A4E3-9052-408D-9275-64CAD6EA2273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EA710-1B6E-4995-96C0-50993056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308D1-DB00-490B-BA8B-4440B6F5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16B-9A11-4EDF-9574-8C22245DC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63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A4DF-7313-4A44-AF66-091B69C4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E34EA-47D6-4AE9-892E-6C5D1626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02393-8A69-48A2-ACFC-72CC15418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77810-384C-45D0-B484-FF7420DA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A4E3-9052-408D-9275-64CAD6EA2273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56976-2E43-4FD3-AA45-FDF9FE33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C7E41-C8EE-4601-8D62-6226CC27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16B-9A11-4EDF-9574-8C22245DC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87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F6C9-8F25-4A8D-9AEC-AF41C63B5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01031-85A0-48A2-8208-CEFE84212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6AF20-0753-41BF-86CF-982017E05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64BE5-91DB-4FC6-8377-797B3B05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A4E3-9052-408D-9275-64CAD6EA2273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993A2-173A-4B11-95FB-7D4B2639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70C5A-BFBE-4044-A855-311B0CB1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16B-9A11-4EDF-9574-8C22245DC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44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A3BDA-B4F3-48BA-B0BC-8C4F1140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56EA0-060C-427E-AEAE-47BA942C2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B02D5-F4A3-46A2-AF59-D2AE16EC3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3A4E3-9052-408D-9275-64CAD6EA2273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D8E0B-BD21-4BD3-80E6-819BC6639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71CDD-C2D7-4BFA-A0A6-4EEF593E5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3E16B-9A11-4EDF-9574-8C22245DC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97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emf"/><Relationship Id="rId4" Type="http://schemas.openxmlformats.org/officeDocument/2006/relationships/customXml" Target="../ink/ink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335037" y="3320451"/>
            <a:ext cx="749721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Module 4 –Kafka architecture </a:t>
            </a:r>
          </a:p>
        </p:txBody>
      </p:sp>
    </p:spTree>
    <p:extLst>
      <p:ext uri="{BB962C8B-B14F-4D97-AF65-F5344CB8AC3E}">
        <p14:creationId xmlns:p14="http://schemas.microsoft.com/office/powerpoint/2010/main" val="124968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Topic based routing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277" y="83253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504954" y="1784160"/>
            <a:ext cx="531629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Publishers send messages with topic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Subscribers subscribe to topics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And will receive all messages on that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Example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Subscribe to all fire sensors in b block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435" y="2071421"/>
            <a:ext cx="4906851" cy="358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5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Content based routing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183248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504954" y="1784160"/>
            <a:ext cx="594736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Subscribers define matching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And will receive all messages that match the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Example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Subscribe to all fire sensors in b block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435" y="2071422"/>
            <a:ext cx="4906851" cy="359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4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Communication advantages/disadvantages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3547D3A-0C55-4F1F-9E36-D8EC0C54D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/>
          <a:p>
            <a:r>
              <a:rPr lang="en-US" u="sng" dirty="0">
                <a:solidFill>
                  <a:schemeClr val="accent6">
                    <a:lumMod val="50000"/>
                  </a:schemeClr>
                </a:solidFill>
              </a:rPr>
              <a:t>Pros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B79B40-131B-4472-A46E-DC581482DB3B}"/>
              </a:ext>
            </a:extLst>
          </p:cNvPr>
          <p:cNvSpPr txBox="1">
            <a:spLocks/>
          </p:cNvSpPr>
          <p:nvPr/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70C0"/>
                </a:solidFill>
              </a:rPr>
              <a:t>No hard-wired connections between publishers and subscribers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Flexible: Easy to add and remove publishers or subscribers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9B3AE5-3B9A-4970-814C-C8F17636FF56}"/>
              </a:ext>
            </a:extLst>
          </p:cNvPr>
          <p:cNvSpPr txBox="1">
            <a:spLocks/>
          </p:cNvSpPr>
          <p:nvPr/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>
                <a:solidFill>
                  <a:srgbClr val="FF0000"/>
                </a:solidFill>
              </a:rPr>
              <a:t>Cons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7ACB894B-47D7-4A32-ACB6-6F88014C5297}"/>
              </a:ext>
            </a:extLst>
          </p:cNvPr>
          <p:cNvSpPr txBox="1">
            <a:spLocks/>
          </p:cNvSpPr>
          <p:nvPr/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70C0"/>
                </a:solidFill>
              </a:rPr>
              <a:t>Design and maintenance of topics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Performance overhead due to communication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99031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510654" y="1492237"/>
            <a:ext cx="5181600" cy="5085984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Consider a bookstore portal with various activities such as</a:t>
            </a:r>
          </a:p>
          <a:p>
            <a:pPr lvl="1"/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Login</a:t>
            </a:r>
          </a:p>
          <a:p>
            <a:pPr lvl="1"/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List books</a:t>
            </a:r>
          </a:p>
          <a:p>
            <a:pPr lvl="1"/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Get book details</a:t>
            </a:r>
          </a:p>
          <a:p>
            <a:pPr lvl="1"/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Buy book</a:t>
            </a:r>
          </a:p>
          <a:p>
            <a:pPr lvl="1"/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Check status of order</a:t>
            </a:r>
          </a:p>
          <a:p>
            <a:pPr lvl="1"/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Return book</a:t>
            </a:r>
          </a:p>
          <a:p>
            <a:pPr lvl="1"/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Logout</a:t>
            </a:r>
          </a:p>
          <a:p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Assume we have 3 backend modules</a:t>
            </a:r>
          </a:p>
          <a:p>
            <a:pPr lvl="1"/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Security</a:t>
            </a:r>
          </a:p>
          <a:p>
            <a:pPr lvl="1"/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Order processing</a:t>
            </a:r>
          </a:p>
          <a:p>
            <a:pPr lvl="1"/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Book information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Would you use a topic-based or content-based system? What would be the topics / content..?</a:t>
            </a:r>
          </a:p>
          <a:p>
            <a:pPr lvl="1"/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5289" b="-25289"/>
          <a:stretch>
            <a:fillRect/>
          </a:stretch>
        </p:blipFill>
        <p:spPr>
          <a:xfrm>
            <a:off x="5844653" y="1492236"/>
            <a:ext cx="2848970" cy="4351338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Exercise 2 (5 minutes)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73225"/>
            <a:ext cx="7497214" cy="419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1318410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43460" y="1822450"/>
            <a:ext cx="5181600" cy="435133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Would you use a topic-based or content-based system? What would be the topics / content..?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Probably topic-based, since each message type can be a topic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Exercise 2 (Solution)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73225"/>
            <a:ext cx="7497214" cy="419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pic>
        <p:nvPicPr>
          <p:cNvPr id="12" name="Content Placeholder 9"/>
          <p:cNvPicPr>
            <a:picLocks noChangeAspect="1"/>
          </p:cNvPicPr>
          <p:nvPr/>
        </p:nvPicPr>
        <p:blipFill>
          <a:blip r:embed="rId3"/>
          <a:srcRect t="-25289" b="-25289"/>
          <a:stretch>
            <a:fillRect/>
          </a:stretch>
        </p:blipFill>
        <p:spPr>
          <a:xfrm>
            <a:off x="5958953" y="1535099"/>
            <a:ext cx="28489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54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Scaling in Kafka (Partitions)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FC7C7FF2-DE5B-4E62-B128-78F61E7EB8E7}"/>
              </a:ext>
            </a:extLst>
          </p:cNvPr>
          <p:cNvSpPr txBox="1">
            <a:spLocks/>
          </p:cNvSpPr>
          <p:nvPr/>
        </p:nvSpPr>
        <p:spPr>
          <a:xfrm>
            <a:off x="457200" y="4525963"/>
            <a:ext cx="4038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Partitions allow</a:t>
            </a:r>
          </a:p>
          <a:p>
            <a:pPr lvl="1"/>
            <a:r>
              <a:rPr lang="en-US"/>
              <a:t>Log greater than disk size</a:t>
            </a:r>
          </a:p>
          <a:p>
            <a:pPr lvl="1"/>
            <a:r>
              <a:rPr lang="en-US"/>
              <a:t>Throughput &gt; single server</a:t>
            </a:r>
          </a:p>
          <a:p>
            <a:r>
              <a:rPr lang="en-US"/>
              <a:t>Distributed over servers</a:t>
            </a:r>
          </a:p>
          <a:p>
            <a:endParaRPr lang="en-US" dirty="0"/>
          </a:p>
        </p:txBody>
      </p:sp>
      <p:sp>
        <p:nvSpPr>
          <p:cNvPr id="11" name="Content Placeholder 18">
            <a:extLst>
              <a:ext uri="{FF2B5EF4-FFF2-40B4-BE49-F238E27FC236}">
                <a16:creationId xmlns:a16="http://schemas.microsoft.com/office/drawing/2014/main" id="{E2B76D7D-0FA9-40AC-B9E4-216D97CB6FA0}"/>
              </a:ext>
            </a:extLst>
          </p:cNvPr>
          <p:cNvSpPr txBox="1">
            <a:spLocks/>
          </p:cNvSpPr>
          <p:nvPr/>
        </p:nvSpPr>
        <p:spPr>
          <a:xfrm>
            <a:off x="4648200" y="4525963"/>
            <a:ext cx="4038600" cy="1600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Publisher can load balance</a:t>
            </a:r>
          </a:p>
          <a:p>
            <a:pPr lvl="1"/>
            <a:r>
              <a:rPr lang="en-US"/>
              <a:t>Round-robin</a:t>
            </a:r>
          </a:p>
          <a:p>
            <a:pPr lvl="1"/>
            <a:r>
              <a:rPr lang="en-US"/>
              <a:t>Based on key</a:t>
            </a:r>
          </a:p>
          <a:p>
            <a:r>
              <a:rPr lang="en-US"/>
              <a:t>Messages have an offset</a:t>
            </a:r>
            <a:endParaRPr lang="en-US" dirty="0"/>
          </a:p>
        </p:txBody>
      </p:sp>
      <p:sp>
        <p:nvSpPr>
          <p:cNvPr id="12" name="Rounded Rectangle 21">
            <a:extLst>
              <a:ext uri="{FF2B5EF4-FFF2-40B4-BE49-F238E27FC236}">
                <a16:creationId xmlns:a16="http://schemas.microsoft.com/office/drawing/2014/main" id="{770C1B36-A2A4-4D98-B14F-6234003F0BA4}"/>
              </a:ext>
            </a:extLst>
          </p:cNvPr>
          <p:cNvSpPr/>
          <p:nvPr/>
        </p:nvSpPr>
        <p:spPr>
          <a:xfrm>
            <a:off x="129586" y="1789866"/>
            <a:ext cx="119220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 with 3 partitions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4DDA1C-6051-422E-99E0-AC8A31206465}"/>
              </a:ext>
            </a:extLst>
          </p:cNvPr>
          <p:cNvCxnSpPr>
            <a:stCxn id="12" idx="3"/>
          </p:cNvCxnSpPr>
          <p:nvPr/>
        </p:nvCxnSpPr>
        <p:spPr>
          <a:xfrm flipV="1">
            <a:off x="1321790" y="1645661"/>
            <a:ext cx="1153326" cy="601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9D1449-5931-4512-849C-38821AE44214}"/>
              </a:ext>
            </a:extLst>
          </p:cNvPr>
          <p:cNvCxnSpPr>
            <a:stCxn id="12" idx="3"/>
          </p:cNvCxnSpPr>
          <p:nvPr/>
        </p:nvCxnSpPr>
        <p:spPr>
          <a:xfrm>
            <a:off x="1321790" y="2247066"/>
            <a:ext cx="1153326" cy="590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DDA664-658C-4228-A10E-70061E2DE2CD}"/>
              </a:ext>
            </a:extLst>
          </p:cNvPr>
          <p:cNvCxnSpPr>
            <a:stCxn id="12" idx="3"/>
          </p:cNvCxnSpPr>
          <p:nvPr/>
        </p:nvCxnSpPr>
        <p:spPr>
          <a:xfrm>
            <a:off x="1321790" y="2247066"/>
            <a:ext cx="1153326" cy="1070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31">
            <a:extLst>
              <a:ext uri="{FF2B5EF4-FFF2-40B4-BE49-F238E27FC236}">
                <a16:creationId xmlns:a16="http://schemas.microsoft.com/office/drawing/2014/main" id="{C1003677-8AD8-4834-9653-E6A0CBD773AF}"/>
              </a:ext>
            </a:extLst>
          </p:cNvPr>
          <p:cNvSpPr/>
          <p:nvPr/>
        </p:nvSpPr>
        <p:spPr>
          <a:xfrm>
            <a:off x="7137152" y="542806"/>
            <a:ext cx="119220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 Not the same message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19E33C-1F1D-4FA1-A90F-7ADE490AFCAA}"/>
              </a:ext>
            </a:extLst>
          </p:cNvPr>
          <p:cNvCxnSpPr>
            <a:stCxn id="16" idx="1"/>
          </p:cNvCxnSpPr>
          <p:nvPr/>
        </p:nvCxnSpPr>
        <p:spPr>
          <a:xfrm flipH="1">
            <a:off x="6259064" y="1000006"/>
            <a:ext cx="878088" cy="205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8D85AA-B89E-4665-AA1F-3D5F775A8DB5}"/>
              </a:ext>
            </a:extLst>
          </p:cNvPr>
          <p:cNvCxnSpPr>
            <a:stCxn id="16" idx="1"/>
          </p:cNvCxnSpPr>
          <p:nvPr/>
        </p:nvCxnSpPr>
        <p:spPr>
          <a:xfrm flipH="1">
            <a:off x="6259064" y="1000006"/>
            <a:ext cx="878088" cy="2096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36">
            <a:extLst>
              <a:ext uri="{FF2B5EF4-FFF2-40B4-BE49-F238E27FC236}">
                <a16:creationId xmlns:a16="http://schemas.microsoft.com/office/drawing/2014/main" id="{E40C851C-2D00-4AA4-BD5D-DE3E027E1327}"/>
              </a:ext>
            </a:extLst>
          </p:cNvPr>
          <p:cNvSpPr/>
          <p:nvPr/>
        </p:nvSpPr>
        <p:spPr>
          <a:xfrm>
            <a:off x="7613520" y="2567224"/>
            <a:ext cx="1192204" cy="15518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 decides which partition to write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FE9D53-7ED4-4F0D-8370-24F258143119}"/>
              </a:ext>
            </a:extLst>
          </p:cNvPr>
          <p:cNvGrpSpPr/>
          <p:nvPr/>
        </p:nvGrpSpPr>
        <p:grpSpPr>
          <a:xfrm>
            <a:off x="1630774" y="1606021"/>
            <a:ext cx="4118177" cy="2278897"/>
            <a:chOff x="467058" y="103664"/>
            <a:chExt cx="8229600" cy="4422299"/>
          </a:xfrm>
        </p:grpSpPr>
        <p:pic>
          <p:nvPicPr>
            <p:cNvPr id="21" name="Content Placeholder 5" descr="Screenshot 2019-10-24 at 2.21.33 PM.png">
              <a:extLst>
                <a:ext uri="{FF2B5EF4-FFF2-40B4-BE49-F238E27FC236}">
                  <a16:creationId xmlns:a16="http://schemas.microsoft.com/office/drawing/2014/main" id="{7EE9B5EA-BBC9-45CC-B5CC-7989776BBC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88" b="2932"/>
            <a:stretch/>
          </p:blipFill>
          <p:spPr>
            <a:xfrm>
              <a:off x="467058" y="103664"/>
              <a:ext cx="8229600" cy="442229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D3109-A557-4D17-91E6-5CEAC98E616C}"/>
                </a:ext>
              </a:extLst>
            </p:cNvPr>
            <p:cNvSpPr txBox="1"/>
            <p:nvPr/>
          </p:nvSpPr>
          <p:spPr>
            <a:xfrm>
              <a:off x="1965189" y="103664"/>
              <a:ext cx="4702930" cy="5847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3200" dirty="0"/>
                <a:t>Scaling in Kafka (Partitions)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9075C5-A97E-4788-AC5A-8B5BFDAFE23D}"/>
                  </a:ext>
                </a:extLst>
              </p14:cNvPr>
              <p14:cNvContentPartPr/>
              <p14:nvPr/>
            </p14:nvContentPartPr>
            <p14:xfrm>
              <a:off x="2366280" y="946440"/>
              <a:ext cx="9822960" cy="3340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9075C5-A97E-4788-AC5A-8B5BFDAFE2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6920" y="937080"/>
                <a:ext cx="9841680" cy="335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862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Fault Tolerance in Kafka</a:t>
            </a:r>
            <a:endParaRPr dirty="0"/>
          </a:p>
        </p:txBody>
      </p:sp>
      <p:cxnSp>
        <p:nvCxnSpPr>
          <p:cNvPr id="747" name="Google Shape;747;p3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48" name="Google Shape;748;p3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Streaming-Kafka</a:t>
            </a:r>
            <a:endParaRPr sz="2400" b="1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1CCFE5-E1F6-436F-B63D-19670570E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425" y="2333621"/>
            <a:ext cx="4872556" cy="34148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FC1D8A-8BB5-4EFC-B91D-E96D123E1801}"/>
              </a:ext>
            </a:extLst>
          </p:cNvPr>
          <p:cNvSpPr/>
          <p:nvPr/>
        </p:nvSpPr>
        <p:spPr>
          <a:xfrm>
            <a:off x="371880" y="1661050"/>
            <a:ext cx="49289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Replication defined for Topic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748C5-A187-4286-85F2-91F76F5D0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503" y="2840526"/>
            <a:ext cx="7314993" cy="3543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BF0EDD-3BA8-47F1-B45A-390C820C2A67}"/>
                  </a:ext>
                </a:extLst>
              </p14:cNvPr>
              <p14:cNvContentPartPr/>
              <p14:nvPr/>
            </p14:nvContentPartPr>
            <p14:xfrm>
              <a:off x="2437920" y="4205880"/>
              <a:ext cx="4581000" cy="1946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BF0EDD-3BA8-47F1-B45A-390C820C2A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28560" y="4196520"/>
                <a:ext cx="4599720" cy="19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0838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Exercise 4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 descr="Screenshot 2019-10-24 at 3.26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63" y="1482895"/>
            <a:ext cx="6222085" cy="3570253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823261" y="1891734"/>
            <a:ext cx="119220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 with 4 partitions</a:t>
            </a:r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1107744" y="5158252"/>
            <a:ext cx="8036256" cy="11743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 the above configuration, how is the load balanced over all the instances?</a:t>
            </a:r>
          </a:p>
        </p:txBody>
      </p:sp>
    </p:spTree>
    <p:extLst>
      <p:ext uri="{BB962C8B-B14F-4D97-AF65-F5344CB8AC3E}">
        <p14:creationId xmlns:p14="http://schemas.microsoft.com/office/powerpoint/2010/main" val="4283547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Exercise 4 (Solution)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 descr="Screenshot 2019-10-24 at 3.26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72" y="1482895"/>
            <a:ext cx="5637519" cy="306839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068920" y="1627947"/>
            <a:ext cx="151050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 with 4 partitions</a:t>
            </a:r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1002472" y="4530033"/>
            <a:ext cx="3146447" cy="1348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Group 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C1 is assigned P0, P3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C2 is assigned P1, P2</a:t>
            </a:r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4568006" y="4576485"/>
            <a:ext cx="4664066" cy="13543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Group B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C3 is assigned P0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C4 is assigned P4</a:t>
            </a:r>
          </a:p>
          <a:p>
            <a:pPr lvl="1"/>
            <a:r>
              <a:rPr lang="mr-IN" sz="20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Content Placeholder 9"/>
          <p:cNvSpPr txBox="1">
            <a:spLocks/>
          </p:cNvSpPr>
          <p:nvPr/>
        </p:nvSpPr>
        <p:spPr>
          <a:xfrm>
            <a:off x="1002472" y="6104912"/>
            <a:ext cx="8229600" cy="6604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sz="2400" dirty="0">
                <a:solidFill>
                  <a:schemeClr val="accent1">
                    <a:lumMod val="75000"/>
                  </a:schemeClr>
                </a:solidFill>
              </a:rPr>
              <a:t>Each instance has the same number of partitions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117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Exercise 5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Suppose we have a Kafka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 topic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 servers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 partitions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 replicas per partition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Consumer group with 3 instances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Draw a diagram showing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Servers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Partitions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Consumer instances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Partition assignments</a:t>
            </a:r>
          </a:p>
        </p:txBody>
      </p:sp>
      <p:pic>
        <p:nvPicPr>
          <p:cNvPr id="13" name="Content Placeholder 4"/>
          <p:cNvPicPr>
            <a:picLocks noChangeAspect="1"/>
          </p:cNvPicPr>
          <p:nvPr/>
        </p:nvPicPr>
        <p:blipFill>
          <a:blip r:embed="rId3"/>
          <a:srcRect l="-17204" r="-17204"/>
          <a:stretch>
            <a:fillRect/>
          </a:stretch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3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"/>
          <p:cNvSpPr/>
          <p:nvPr/>
        </p:nvSpPr>
        <p:spPr>
          <a:xfrm>
            <a:off x="371880" y="651898"/>
            <a:ext cx="79997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Let’s recall</a:t>
            </a:r>
            <a:endParaRPr dirty="0"/>
          </a:p>
        </p:txBody>
      </p:sp>
      <p:cxnSp>
        <p:nvCxnSpPr>
          <p:cNvPr id="747" name="Google Shape;747;p3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48" name="Google Shape;748;p3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Streaming-Kafka</a:t>
            </a:r>
            <a:endParaRPr sz="2400" b="1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8FFDBB-9ACE-4256-B645-B6DEFF79EE66}"/>
              </a:ext>
            </a:extLst>
          </p:cNvPr>
          <p:cNvSpPr txBox="1"/>
          <p:nvPr/>
        </p:nvSpPr>
        <p:spPr>
          <a:xfrm>
            <a:off x="675861" y="1784160"/>
            <a:ext cx="83000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dirty="0"/>
              <a:t>Do you know the process diagram of Kafka with components.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C2F25A-9AED-4EAC-BF4F-0773137F1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618" y="2713526"/>
            <a:ext cx="10075064" cy="349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3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Exercise 5 (Solution)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06" y="18543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5"/>
            <a:ext cx="3986772" cy="43513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Suppose we have a Kafka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 topic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 servers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 partitions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 replicas per partition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Consumer group with 3 instances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Draw a diagram showing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Servers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Partitions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Consumer instances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Partition assignments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247387" y="1825625"/>
            <a:ext cx="1373625" cy="1561542"/>
            <a:chOff x="4820645" y="1600200"/>
            <a:chExt cx="1373625" cy="1561542"/>
          </a:xfrm>
        </p:grpSpPr>
        <p:sp>
          <p:nvSpPr>
            <p:cNvPr id="39" name="Rounded Rectangle 38"/>
            <p:cNvSpPr/>
            <p:nvPr/>
          </p:nvSpPr>
          <p:spPr>
            <a:xfrm>
              <a:off x="4820645" y="1600200"/>
              <a:ext cx="1373625" cy="156154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dirty="0"/>
                <a:t>Server 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63920" y="2649873"/>
              <a:ext cx="420908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P0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81889" y="2060316"/>
              <a:ext cx="420908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P1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39169" y="2073433"/>
              <a:ext cx="420908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BBB59"/>
                  </a:solidFill>
                </a:rPr>
                <a:t>P2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773412" y="1851542"/>
            <a:ext cx="1373625" cy="1561542"/>
            <a:chOff x="4639219" y="1600200"/>
            <a:chExt cx="1373625" cy="1561542"/>
          </a:xfrm>
        </p:grpSpPr>
        <p:sp>
          <p:nvSpPr>
            <p:cNvPr id="44" name="Rounded Rectangle 43"/>
            <p:cNvSpPr/>
            <p:nvPr/>
          </p:nvSpPr>
          <p:spPr>
            <a:xfrm>
              <a:off x="4639219" y="1600200"/>
              <a:ext cx="1373625" cy="156154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dirty="0"/>
                <a:t>Server 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53466" y="2649873"/>
              <a:ext cx="420908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71435" y="2073433"/>
              <a:ext cx="420908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P0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63920" y="2073433"/>
              <a:ext cx="420908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BBB59"/>
                  </a:solidFill>
                </a:rPr>
                <a:t>P2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261912" y="1825625"/>
            <a:ext cx="1373625" cy="1561542"/>
            <a:chOff x="4820645" y="1600200"/>
            <a:chExt cx="1373625" cy="1561542"/>
          </a:xfrm>
        </p:grpSpPr>
        <p:sp>
          <p:nvSpPr>
            <p:cNvPr id="49" name="Rounded Rectangle 48"/>
            <p:cNvSpPr/>
            <p:nvPr/>
          </p:nvSpPr>
          <p:spPr>
            <a:xfrm>
              <a:off x="4820645" y="1600200"/>
              <a:ext cx="1373625" cy="156154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dirty="0"/>
                <a:t>Server 2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363920" y="2649873"/>
              <a:ext cx="420908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81889" y="2060316"/>
              <a:ext cx="420908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P0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39169" y="2073433"/>
              <a:ext cx="420908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BBB59"/>
                  </a:solidFill>
                </a:rPr>
                <a:t>P1</a:t>
              </a:r>
            </a:p>
          </p:txBody>
        </p:sp>
      </p:grpSp>
      <p:cxnSp>
        <p:nvCxnSpPr>
          <p:cNvPr id="53" name="Straight Connector 52"/>
          <p:cNvCxnSpPr/>
          <p:nvPr/>
        </p:nvCxnSpPr>
        <p:spPr>
          <a:xfrm>
            <a:off x="5132941" y="2784813"/>
            <a:ext cx="56192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98139" y="2324776"/>
            <a:ext cx="1335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Replicas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5132941" y="3312994"/>
            <a:ext cx="56192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67205" y="2857780"/>
            <a:ext cx="103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Leader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532122" y="4174508"/>
            <a:ext cx="3822824" cy="10107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Consumer Group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35655" y="4443212"/>
            <a:ext cx="811167" cy="398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C0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092529" y="4480567"/>
            <a:ext cx="811167" cy="398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399603" y="4480566"/>
            <a:ext cx="811167" cy="398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61" name="Straight Arrow Connector 60"/>
          <p:cNvCxnSpPr>
            <a:stCxn id="40" idx="2"/>
            <a:endCxn id="59" idx="0"/>
          </p:cNvCxnSpPr>
          <p:nvPr/>
        </p:nvCxnSpPr>
        <p:spPr>
          <a:xfrm>
            <a:off x="7001116" y="3244630"/>
            <a:ext cx="1496997" cy="1235937"/>
          </a:xfrm>
          <a:prstGeom prst="straightConnector1">
            <a:avLst/>
          </a:prstGeom>
          <a:ln>
            <a:tailEnd type="arrow"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0" idx="2"/>
            <a:endCxn id="60" idx="0"/>
          </p:cNvCxnSpPr>
          <p:nvPr/>
        </p:nvCxnSpPr>
        <p:spPr>
          <a:xfrm flipH="1">
            <a:off x="9805187" y="3244630"/>
            <a:ext cx="210454" cy="1235936"/>
          </a:xfrm>
          <a:prstGeom prst="straightConnector1">
            <a:avLst/>
          </a:prstGeom>
          <a:ln>
            <a:tailEnd type="arrow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122744" y="3244630"/>
            <a:ext cx="1248894" cy="1199241"/>
          </a:xfrm>
          <a:prstGeom prst="straightConnector1">
            <a:avLst/>
          </a:prstGeom>
          <a:ln>
            <a:tailEnd type="arrow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903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Let’s Recall…</a:t>
            </a:r>
            <a:endParaRPr dirty="0"/>
          </a:p>
        </p:txBody>
      </p:sp>
      <p:cxnSp>
        <p:nvCxnSpPr>
          <p:cNvPr id="747" name="Google Shape;747;p3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48" name="Google Shape;748;p3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3"/>
          <p:cNvSpPr/>
          <p:nvPr/>
        </p:nvSpPr>
        <p:spPr>
          <a:xfrm>
            <a:off x="371880" y="264699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Streaming-Kafka</a:t>
            </a:r>
            <a:endParaRPr sz="2400" b="1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E02D7-C71E-480D-B56B-78F3BEB853AD}"/>
              </a:ext>
            </a:extLst>
          </p:cNvPr>
          <p:cNvSpPr txBox="1"/>
          <p:nvPr/>
        </p:nvSpPr>
        <p:spPr>
          <a:xfrm>
            <a:off x="675861" y="1784160"/>
            <a:ext cx="99836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2. What is Zookeeper in Kafka? Can we use </a:t>
            </a:r>
            <a:r>
              <a:rPr lang="en-IN" sz="2400" b="1" dirty="0" err="1"/>
              <a:t>kafka</a:t>
            </a:r>
            <a:r>
              <a:rPr lang="en-IN" sz="2400" b="1" dirty="0"/>
              <a:t> without zookeeper?</a:t>
            </a:r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97BD6E-E45C-41E9-BB0C-30FAD8B5C05E}"/>
              </a:ext>
            </a:extLst>
          </p:cNvPr>
          <p:cNvSpPr/>
          <p:nvPr/>
        </p:nvSpPr>
        <p:spPr>
          <a:xfrm>
            <a:off x="927652" y="2676311"/>
            <a:ext cx="899822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0" i="0" dirty="0" err="1">
                <a:solidFill>
                  <a:srgbClr val="444444"/>
                </a:solidFill>
                <a:effectLst/>
                <a:latin typeface="Calibri(body)"/>
              </a:rPr>
              <a:t>ZooKeeper</a:t>
            </a:r>
            <a:r>
              <a:rPr lang="en-IN" sz="2000" b="0" i="0" dirty="0">
                <a:solidFill>
                  <a:srgbClr val="444444"/>
                </a:solidFill>
                <a:effectLst/>
                <a:latin typeface="Calibri(body)"/>
              </a:rPr>
              <a:t> is an open-source system which helps in managing the cluster environment of Kafka.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44444"/>
                </a:solidFill>
                <a:effectLst/>
                <a:latin typeface="Calibri(body)"/>
              </a:rPr>
              <a:t>It is an integral part of Kafka architecture.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44444"/>
                </a:solidFill>
                <a:effectLst/>
                <a:latin typeface="Calibri(body)"/>
              </a:rPr>
              <a:t>One can not use Kafka without </a:t>
            </a:r>
            <a:r>
              <a:rPr lang="en-IN" sz="2000" b="0" i="0" dirty="0" err="1">
                <a:solidFill>
                  <a:srgbClr val="444444"/>
                </a:solidFill>
                <a:effectLst/>
                <a:latin typeface="Calibri(body)"/>
              </a:rPr>
              <a:t>ZooKeeper</a:t>
            </a:r>
            <a:r>
              <a:rPr lang="en-IN" sz="2000" b="0" i="0" dirty="0">
                <a:solidFill>
                  <a:srgbClr val="444444"/>
                </a:solidFill>
                <a:effectLst/>
                <a:latin typeface="Calibri(body)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44444"/>
                </a:solidFill>
                <a:effectLst/>
                <a:latin typeface="Calibri(body)"/>
              </a:rPr>
              <a:t>The client servicing becomes unavailable once </a:t>
            </a:r>
            <a:r>
              <a:rPr lang="en-IN" sz="2000" b="0" i="0" dirty="0" err="1">
                <a:solidFill>
                  <a:srgbClr val="444444"/>
                </a:solidFill>
                <a:effectLst/>
                <a:latin typeface="Calibri(body)"/>
              </a:rPr>
              <a:t>ZooKeeper</a:t>
            </a:r>
            <a:r>
              <a:rPr lang="en-IN" sz="2000" b="0" i="0" dirty="0">
                <a:solidFill>
                  <a:srgbClr val="444444"/>
                </a:solidFill>
                <a:effectLst/>
                <a:latin typeface="Calibri(body)"/>
              </a:rPr>
              <a:t> is down.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44444"/>
                </a:solidFill>
                <a:effectLst/>
                <a:latin typeface="Calibri(body)"/>
              </a:rPr>
              <a:t> It facilitates communication between different nodes of the cluster.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44444"/>
                </a:solidFill>
                <a:effectLst/>
                <a:latin typeface="Calibri(body)"/>
              </a:rPr>
              <a:t>In a cluster environment, only one node works as a leader while others are followers system only. It is a </a:t>
            </a:r>
            <a:r>
              <a:rPr lang="en-IN" sz="2000" b="0" i="0" dirty="0" err="1">
                <a:solidFill>
                  <a:srgbClr val="444444"/>
                </a:solidFill>
                <a:effectLst/>
                <a:latin typeface="Calibri(body)"/>
              </a:rPr>
              <a:t>ZooKeeper</a:t>
            </a:r>
            <a:r>
              <a:rPr lang="en-IN" sz="2000" b="0" i="0" dirty="0">
                <a:solidFill>
                  <a:srgbClr val="444444"/>
                </a:solidFill>
                <a:effectLst/>
                <a:latin typeface="Calibri(body)"/>
              </a:rPr>
              <a:t> responsibility to choose a leader in a cluster node.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44444"/>
                </a:solidFill>
                <a:effectLst/>
                <a:latin typeface="Calibri(body)"/>
              </a:rPr>
              <a:t> Whenever any server added or removed in a cluster, topic added or removed, </a:t>
            </a:r>
            <a:r>
              <a:rPr lang="en-IN" sz="2000" b="0" i="0" dirty="0" err="1">
                <a:solidFill>
                  <a:srgbClr val="444444"/>
                </a:solidFill>
                <a:effectLst/>
                <a:latin typeface="Calibri(body)"/>
              </a:rPr>
              <a:t>ZooKeeper</a:t>
            </a:r>
            <a:r>
              <a:rPr lang="en-IN" sz="2000" b="0" i="0" dirty="0">
                <a:solidFill>
                  <a:srgbClr val="444444"/>
                </a:solidFill>
                <a:effectLst/>
                <a:latin typeface="Calibri(body)"/>
              </a:rPr>
              <a:t> sends that information to each node.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44444"/>
                </a:solidFill>
                <a:effectLst/>
                <a:latin typeface="Calibri(body)"/>
              </a:rPr>
              <a:t>Choosing leadership node, better synchronization between different nodes, configuration management are the key roles of </a:t>
            </a:r>
            <a:r>
              <a:rPr lang="en-IN" sz="2000" b="0" i="0" dirty="0" err="1">
                <a:solidFill>
                  <a:srgbClr val="444444"/>
                </a:solidFill>
                <a:effectLst/>
                <a:latin typeface="Calibri(body)"/>
              </a:rPr>
              <a:t>ZooKeeper</a:t>
            </a:r>
            <a:r>
              <a:rPr lang="en-IN" sz="2000" b="0" i="0" dirty="0">
                <a:solidFill>
                  <a:srgbClr val="444444"/>
                </a:solidFill>
                <a:effectLst/>
                <a:latin typeface="Calibri(body)"/>
              </a:rPr>
              <a:t>.</a:t>
            </a:r>
            <a:endParaRPr lang="en-IN" sz="2000" dirty="0">
              <a:latin typeface="Calibri(body)"/>
            </a:endParaRPr>
          </a:p>
        </p:txBody>
      </p:sp>
    </p:spTree>
    <p:extLst>
      <p:ext uri="{BB962C8B-B14F-4D97-AF65-F5344CB8AC3E}">
        <p14:creationId xmlns:p14="http://schemas.microsoft.com/office/powerpoint/2010/main" val="239993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Let’s recall…</a:t>
            </a:r>
            <a:endParaRPr dirty="0"/>
          </a:p>
        </p:txBody>
      </p:sp>
      <p:cxnSp>
        <p:nvCxnSpPr>
          <p:cNvPr id="747" name="Google Shape;747;p3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48" name="Google Shape;748;p3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Streaming-Kafka</a:t>
            </a:r>
            <a:endParaRPr sz="2400" b="1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B54A5-E872-4524-900C-F858DECE9998}"/>
              </a:ext>
            </a:extLst>
          </p:cNvPr>
          <p:cNvSpPr txBox="1"/>
          <p:nvPr/>
        </p:nvSpPr>
        <p:spPr>
          <a:xfrm>
            <a:off x="675861" y="1784160"/>
            <a:ext cx="998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3. Why do we need Kafka rather than other messaging service?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C88F39-2273-4692-96E7-CBFB682FB7B1}"/>
              </a:ext>
            </a:extLst>
          </p:cNvPr>
          <p:cNvSpPr/>
          <p:nvPr/>
        </p:nvSpPr>
        <p:spPr>
          <a:xfrm>
            <a:off x="1093717" y="2245825"/>
            <a:ext cx="956580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b="0" i="0" dirty="0">
                <a:solidFill>
                  <a:srgbClr val="444444"/>
                </a:solidFill>
                <a:effectLst/>
                <a:latin typeface="Calibri(body)"/>
              </a:rPr>
              <a:t>Let’s talk about some modern source of data now a days which is a data—transactional data such as orders, inventory, and shopping carts — is being augmented with things such as clicking, likes, recommendations and searches on a web page. All this data is deeply important to </a:t>
            </a:r>
            <a:r>
              <a:rPr lang="en-IN" sz="2000" b="0" i="0" dirty="0" err="1">
                <a:solidFill>
                  <a:srgbClr val="444444"/>
                </a:solidFill>
                <a:effectLst/>
                <a:latin typeface="Calibri(body)"/>
              </a:rPr>
              <a:t>analyze</a:t>
            </a:r>
            <a:r>
              <a:rPr lang="en-IN" sz="2000" b="0" i="0" dirty="0">
                <a:solidFill>
                  <a:srgbClr val="444444"/>
                </a:solidFill>
                <a:effectLst/>
                <a:latin typeface="Calibri(body)"/>
              </a:rPr>
              <a:t> the consumers </a:t>
            </a:r>
            <a:r>
              <a:rPr lang="en-IN" sz="2000" b="0" i="0" dirty="0" err="1">
                <a:solidFill>
                  <a:srgbClr val="444444"/>
                </a:solidFill>
                <a:effectLst/>
                <a:latin typeface="Calibri(body)"/>
              </a:rPr>
              <a:t>behaviors</a:t>
            </a:r>
            <a:r>
              <a:rPr lang="en-IN" sz="2000" b="0" i="0" dirty="0">
                <a:solidFill>
                  <a:srgbClr val="444444"/>
                </a:solidFill>
                <a:effectLst/>
                <a:latin typeface="Calibri(body)"/>
              </a:rPr>
              <a:t>, and it can feed a set of predictive analytics engines that can be the differentiator for companies.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44444"/>
                </a:solidFill>
                <a:effectLst/>
                <a:latin typeface="Calibri(body)"/>
              </a:rPr>
              <a:t>Support low latency message delivery.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44444"/>
                </a:solidFill>
                <a:effectLst/>
                <a:latin typeface="Calibri(body)"/>
              </a:rPr>
              <a:t>Handling the real time traffic.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44444"/>
                </a:solidFill>
                <a:effectLst/>
                <a:latin typeface="Calibri(body)"/>
              </a:rPr>
              <a:t>Assurance for fault tolerant.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44444"/>
                </a:solidFill>
                <a:effectLst/>
                <a:latin typeface="Calibri(body)"/>
              </a:rPr>
              <a:t>Easy to integrate with Spark application to process a high volume of messaging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44444"/>
                </a:solidFill>
                <a:effectLst/>
                <a:latin typeface="Calibri(body)"/>
              </a:rPr>
              <a:t>Has an ability to create a cluster of messaging container which monitor and supervise by coordination server like Zookeeper.</a:t>
            </a:r>
          </a:p>
          <a:p>
            <a:pPr algn="just"/>
            <a:r>
              <a:rPr lang="en-IN" sz="2000" b="0" i="0" dirty="0">
                <a:solidFill>
                  <a:srgbClr val="444444"/>
                </a:solidFill>
                <a:effectLst/>
                <a:latin typeface="Calibri(body)"/>
              </a:rPr>
              <a:t>So, when we need to handle this kind of volume of data, we need Kafka to solve this problem. </a:t>
            </a:r>
          </a:p>
        </p:txBody>
      </p:sp>
    </p:spTree>
    <p:extLst>
      <p:ext uri="{BB962C8B-B14F-4D97-AF65-F5344CB8AC3E}">
        <p14:creationId xmlns:p14="http://schemas.microsoft.com/office/powerpoint/2010/main" val="94950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Let’s recall….</a:t>
            </a:r>
            <a:endParaRPr dirty="0"/>
          </a:p>
        </p:txBody>
      </p:sp>
      <p:cxnSp>
        <p:nvCxnSpPr>
          <p:cNvPr id="747" name="Google Shape;747;p3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48" name="Google Shape;748;p3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Streaming-Kafka</a:t>
            </a:r>
            <a:endParaRPr sz="2400" b="1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405C0-4B2D-409B-9218-50897C515B39}"/>
              </a:ext>
            </a:extLst>
          </p:cNvPr>
          <p:cNvSpPr txBox="1"/>
          <p:nvPr/>
        </p:nvSpPr>
        <p:spPr>
          <a:xfrm>
            <a:off x="736630" y="1784160"/>
            <a:ext cx="998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4. What is Kafka Cluster? What is the key benefit of creating Kafka cluster? 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129806-C849-4FE9-8EE9-7D138B775DED}"/>
              </a:ext>
            </a:extLst>
          </p:cNvPr>
          <p:cNvSpPr/>
          <p:nvPr/>
        </p:nvSpPr>
        <p:spPr>
          <a:xfrm>
            <a:off x="1093718" y="2903466"/>
            <a:ext cx="92694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44444"/>
                </a:solidFill>
                <a:effectLst/>
                <a:latin typeface="Calibri(body)"/>
              </a:rPr>
              <a:t>Kafka cluster is a group of more than one broker.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44444"/>
                </a:solidFill>
                <a:effectLst/>
                <a:latin typeface="Calibri(body)"/>
              </a:rPr>
              <a:t>Kafka cluster has a zero downtime, when we do the expansion of cluster.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44444"/>
                </a:solidFill>
                <a:effectLst/>
                <a:latin typeface="Calibri(body)"/>
              </a:rPr>
              <a:t>This cluster use to manage the persistence and replication of message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44444"/>
                </a:solidFill>
                <a:effectLst/>
                <a:latin typeface="Calibri(body)"/>
              </a:rPr>
              <a:t>This cluster offer’s strong durability due to cluster centric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44444"/>
                </a:solidFill>
                <a:effectLst/>
                <a:latin typeface="Calibri(body)"/>
              </a:rPr>
              <a:t>In the Kafka cluster, one of the brokers serves as the controller, which is responsible for managing the states of partitions and replicas and for performing administrative tasks like reassigning partitions.</a:t>
            </a:r>
          </a:p>
        </p:txBody>
      </p:sp>
    </p:spTree>
    <p:extLst>
      <p:ext uri="{BB962C8B-B14F-4D97-AF65-F5344CB8AC3E}">
        <p14:creationId xmlns:p14="http://schemas.microsoft.com/office/powerpoint/2010/main" val="11819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Let’s recall….</a:t>
            </a:r>
            <a:endParaRPr dirty="0"/>
          </a:p>
        </p:txBody>
      </p:sp>
      <p:cxnSp>
        <p:nvCxnSpPr>
          <p:cNvPr id="747" name="Google Shape;747;p3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48" name="Google Shape;748;p3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Streaming-Kafka</a:t>
            </a:r>
            <a:endParaRPr sz="2400" b="1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E7796-FDE4-4194-8913-CC1563634D74}"/>
              </a:ext>
            </a:extLst>
          </p:cNvPr>
          <p:cNvSpPr txBox="1"/>
          <p:nvPr/>
        </p:nvSpPr>
        <p:spPr>
          <a:xfrm>
            <a:off x="736630" y="1784160"/>
            <a:ext cx="998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5. What is producer and consumer in Kafka?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61AD6D-EBA7-4F0E-A5C7-1FB59153F427}"/>
              </a:ext>
            </a:extLst>
          </p:cNvPr>
          <p:cNvSpPr/>
          <p:nvPr/>
        </p:nvSpPr>
        <p:spPr>
          <a:xfrm>
            <a:off x="848138" y="2427833"/>
            <a:ext cx="9488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Producer is a client who send or publish the record. Producer applications write data to topics and consumer applications read from topics. 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B3493A-BC29-4C99-8990-C9101A59AD32}"/>
              </a:ext>
            </a:extLst>
          </p:cNvPr>
          <p:cNvSpPr/>
          <p:nvPr/>
        </p:nvSpPr>
        <p:spPr>
          <a:xfrm>
            <a:off x="940903" y="3560095"/>
            <a:ext cx="93957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Consumer is a subscriber who consume the messages which predominantly stores in a partition. Consumer is a separate process and can be separate application altogether which run in individual machine.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760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Let’s recall….</a:t>
            </a:r>
            <a:endParaRPr dirty="0"/>
          </a:p>
        </p:txBody>
      </p:sp>
      <p:cxnSp>
        <p:nvCxnSpPr>
          <p:cNvPr id="747" name="Google Shape;747;p3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48" name="Google Shape;748;p3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Streaming-Kafka</a:t>
            </a:r>
            <a:endParaRPr sz="2400" b="1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C58EC-B9E9-45D4-8576-7125ED424461}"/>
              </a:ext>
            </a:extLst>
          </p:cNvPr>
          <p:cNvSpPr txBox="1"/>
          <p:nvPr/>
        </p:nvSpPr>
        <p:spPr>
          <a:xfrm>
            <a:off x="736630" y="1784160"/>
            <a:ext cx="998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6. What is the working principle of </a:t>
            </a:r>
            <a:r>
              <a:rPr lang="en-IN" sz="2400" b="1" dirty="0" err="1"/>
              <a:t>kafka</a:t>
            </a:r>
            <a:r>
              <a:rPr lang="en-IN" sz="2400" b="1" dirty="0"/>
              <a:t>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4E67472-32E4-4BDC-8407-E4AAAF939A67}"/>
                  </a:ext>
                </a:extLst>
              </p14:cNvPr>
              <p14:cNvContentPartPr/>
              <p14:nvPr/>
            </p14:nvContentPartPr>
            <p14:xfrm>
              <a:off x="2170080" y="2170080"/>
              <a:ext cx="7233120" cy="3465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4E67472-32E4-4BDC-8407-E4AAAF939A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0720" y="2160720"/>
                <a:ext cx="7251840" cy="348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699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Topics in Kafka</a:t>
            </a:r>
            <a:endParaRPr dirty="0"/>
          </a:p>
        </p:txBody>
      </p:sp>
      <p:cxnSp>
        <p:nvCxnSpPr>
          <p:cNvPr id="747" name="Google Shape;747;p3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48" name="Google Shape;748;p3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Streaming-Kafka</a:t>
            </a:r>
            <a:endParaRPr sz="2400" b="1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A40046-412A-4F00-90D4-8024386F1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904" y="2401542"/>
            <a:ext cx="6024907" cy="36149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61969E-D91F-4416-B971-D150CD7AB243}"/>
              </a:ext>
            </a:extLst>
          </p:cNvPr>
          <p:cNvSpPr txBox="1"/>
          <p:nvPr/>
        </p:nvSpPr>
        <p:spPr>
          <a:xfrm>
            <a:off x="636104" y="2245825"/>
            <a:ext cx="4346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Particular Stream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Similar to table in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Identified by Name</a:t>
            </a:r>
          </a:p>
        </p:txBody>
      </p:sp>
    </p:spTree>
    <p:extLst>
      <p:ext uri="{BB962C8B-B14F-4D97-AF65-F5344CB8AC3E}">
        <p14:creationId xmlns:p14="http://schemas.microsoft.com/office/powerpoint/2010/main" val="1294336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006" y="2266157"/>
            <a:ext cx="4771030" cy="404728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Topic based system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Content-based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KAFKA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73225"/>
            <a:ext cx="7497214" cy="419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9776" y="1492236"/>
            <a:ext cx="6629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Which Messages get Delivered to Each Subscriber?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56" y="2266157"/>
            <a:ext cx="3044952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0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984</Words>
  <Application>Microsoft Office PowerPoint</Application>
  <PresentationFormat>Widescreen</PresentationFormat>
  <Paragraphs>173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Calibri(body)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28</cp:revision>
  <dcterms:created xsi:type="dcterms:W3CDTF">2020-10-26T12:05:03Z</dcterms:created>
  <dcterms:modified xsi:type="dcterms:W3CDTF">2020-10-27T04:33:39Z</dcterms:modified>
</cp:coreProperties>
</file>