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428" r:id="rId2"/>
    <p:sldId id="440" r:id="rId3"/>
    <p:sldId id="441" r:id="rId4"/>
    <p:sldId id="442" r:id="rId5"/>
    <p:sldId id="443" r:id="rId6"/>
    <p:sldId id="444" r:id="rId7"/>
    <p:sldId id="445" r:id="rId8"/>
    <p:sldId id="446" r:id="rId9"/>
    <p:sldId id="447" r:id="rId10"/>
    <p:sldId id="448" r:id="rId11"/>
    <p:sldId id="449" r:id="rId12"/>
    <p:sldId id="450" r:id="rId13"/>
    <p:sldId id="451" r:id="rId14"/>
    <p:sldId id="452" r:id="rId15"/>
    <p:sldId id="453" r:id="rId16"/>
    <p:sldId id="454" r:id="rId17"/>
    <p:sldId id="455" r:id="rId18"/>
    <p:sldId id="456" r:id="rId19"/>
    <p:sldId id="457" r:id="rId20"/>
    <p:sldId id="458" r:id="rId21"/>
    <p:sldId id="459" r:id="rId22"/>
    <p:sldId id="30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1-10T03:55:34.3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4564 9723 0,'25'1489'203,"-25"-1464"-203,25-25 94</inkml:trace>
  <inkml:trace contextRef="#ctx0" brushRef="#br0" timeOffset="1049.47">3646 10691 0,'25'0'94,"74"0"-78,1 0-16,48 0 15,26 0-15,0 0 16,-75 0-16,50 0 16,-75 25-16,25-1 15,-49-24-15,-25 0 16,24 0-16,-24 0 16,25 0-1,-25 0 1,24 0 46</inkml:trace>
  <inkml:trace contextRef="#ctx0" brushRef="#br0" timeOffset="2584.11">10616 15354 0,'50'0'78,"24"0"-78,26 0 16,-26 0-1,25 0-15,0 0 16,-49 0-16,-25 0 0,0 0 16,0 0-1,-1 0 17,1 0-32,0 0 15,0 0-15,24 0 16,-24 0-16,25 0 15,-25 0-15,-1 0 16,1 0 47</inkml:trace>
  <inkml:trace contextRef="#ctx0" brushRef="#br0" timeOffset="26512.67">10790 14560 0,'0'25'62,"25"0"-46,-25 0-16,0 24 15,0 1-15,0 24 16,0 1-16,49-26 16,-49-24-16,0 25 15,0 24-15,25 1 16,-25-26-16,0 26 16,0-1-16,0-49 15,0 25-15,0-26 16,0 26-16,0-25 15,0 24 1,0-24-16,0 25 16,0-25-16,0-1 15,0 1 1,0 0-16,0 0 31,0 0-31,0-1 16,0 26 15,0-25-31,0 0 31,0-1 1</inkml:trace>
  <inkml:trace contextRef="#ctx0" brushRef="#br0" timeOffset="31080.41">10790 10691 0,'99'0'125,"100"49"-110,-100-49 1,50 25-16,-50-25 16,0 0-16,0 0 15,-49 0-15,-25 0 32,24 0 46,-24 0 250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1-10T04:00:01.7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18852 10592 0,'-50'0'47,"25"0"-31,0 0 0,-24 24-1,49 1-15,-50 0 16,25 0-16,1 0 15,-1 49-15,-25-24 16,25-26-16,0 26 16,1 0-16,-1-26 15,0 51-15,25-26 16,0 1-16,-50-25 16,50 0-16,0 0 15,0-1-15,0 26 16,0-25-16,0 49 15,25-49-15,74 74 16,26-24-16,48-1 16,50 0-16,1-24 15,-26 0 1,-99-26-16,-24-24 16,-1 0-16,-24-24 15,-25 24 1,-25-50-1,0 25-15,0-24 16,0 24-16,0-50 16,0 51-16,0-51 15,0 50-15,0-49 16,0 24-16,0-24 16,-25 24-16,0-24 15,0-50-15,-49 74 16,74 1-16,-75-51 15,26 1-15,24 50 16,-25-26-16,25 1 16,-24 24-16,49 1 15,-50 24-15,25-25 16,1 50-16,24-25 16,-50 1-16,-24-26 15,24 50-15,-49-50 16,0 26-16,-25-26 15,-75 50-15,100 0 16,0 0-16,49 0 16,0-25-16,26 25 15</inkml:trace>
  <inkml:trace contextRef="#ctx0" brushRef="#br0" timeOffset="1110.96">19174 9054 0,'-25'0'47,"0"0"-31,25 25-16,0-1 15,-49 26-15,49-25 16,-25 0-16,25 24 15,0-24-15,0 25 16,0-26-16,0 51 16,0-1-16,0-49 15,0 49-15,25 1 16,0-50-16,-25 24 16,49 1-16,1-1 15,-25-24 16,-1-25-31,26 0 16,0 0-16,-1 0 16,-24 0-16,25-25 15,-26 25-15,-24-24 16,25-1-16,25-25 16,-50 1-16,50-1 15,-50 25-15,24-24 16,-24 24-16,0 0 15,0 0-15,0-24 16,0 24 0,0-25-16,0 25 15,0 1-15,0-26 16,0 0-16,0 26 16,0-26-1,-24 25-15,24 0 16,-25 1-16,0-1 15,-25 25 1,25 0 0,-49-25-16,49 25 15,-24 0-15,-1 0 16,25 0-16,0 0 16,1 0-16,-26 0 15,25 0 1,0 25 15,1-25-31</inkml:trace>
  <inkml:trace contextRef="#ctx0" brushRef="#br0" timeOffset="25743.8">22250 9227 0,'0'-24'15,"0"-26"16,-25 0-15,-49 1-16,-1-1 16,26 25-16,-51-24 15,1 24-15,-50-50 16,-74 1-16,74 0 16,50 74-1,-99-75-15,49 75 16,74 0-16,-24 0 15,74 0-15,-49 0 16,24 0-16,-74 50 16,75-1-16,-26 1 15,-49 0-15,50-26 16,-50 76-16,49-51 16,-49 26-16,-49 24 15,98-74-15,-49 49 16,25-24-16,-25 24 15,0-24-15,50-1 16,-26 26-16,26-26 16,49 1-16,-49 0 15,-1 74-15,75-75 16,-49 26-16,24-26 16,-25 75-16,25-49 15,-24-1-15,24-24 16,0 24-1,25-49-15,-25 25 16,1-26-16,-1 51 16,25-50-16,0 24 15,0-24-15,0 25 16,0 24-16,0-49 16,0 49-16,0 1 15,0-1-15,25 50 16,24-49-16,26 49 15,-1 0-15,25-25 16,1 50-16,-1-25 16,25-25-16,25 0 15,74 0-15,-50-49 16,26 49-16,49-24 16,50-1-16,-50-49 15,-50 0-15,25-25 16,-24 0-16,-26 0 15,-49 0-15,-24 0 16,73-50-16,-73 25 16,24 0-16,24-49 15,1 49-15,25-49 16,-100 49-16,50-25 16,-25-49-16,26 25 15,-1 24-15,24-49 16,-24 24-1,-49 1-15,24 0 16,-74-1-16,49 1 16,-49-50-16,25 49 15,-26 1-15,1-1 16,-25-24-16,50-25 16,-50 50-16,0-1 15,25 26-15,-25-50 16,24-50-16,1 74 15,-25 1-15,0 0 16,0-26-16,0 26 16,-49 24-16,24-49 15,0 25-15,-49-26 16,49 51-16,-50-26 16,26-24-16,-1 74 15,-74-49-15,50 24 16,-25 1-16,49-1 15,0 50-15,-24-49 16,24 24-16,26 25 16,-1 0 15,-25 0-31,0-50 0,-24 25 16,24 25-1,-24 0-15,0-24 16,-26-26-16,26 25 15,-50 0-15,50 25 16,49 0-16,-74-25 16,24 1-16,-24-1 15,-25 25-15,25-25 16,24 25-16,26 0 16,-26 0-16,1 0 15,49 0-15</inkml:trace>
  <inkml:trace contextRef="#ctx0" brushRef="#br1" timeOffset="33801.5">23366 11733 0,'-25'0'78,"-49"0"-63,-25 0-15,-25 24 16,0 1-16,-25-25 16,-50 75-16,100-51 15,-50 26-15,0 0 16,75-26-16,-100 51 15,100-50-15,-25 24 16,24 26-16,-24-1 16,49-24-16,-24-1 15,0 1-15,24 24 16,25-24-16,0 0 16,-24 24-16,-50 75 15,49-50 1,0-25-16,50 1 0,-49 24 15,-26 25-15,51-25 16,24 50-16,-50-25 16,25 0-1,0 25-15,1 25 16,-26-50-16,0 25 16,25-1-16,-24-48 15,24 73-15,25-74 16,0 1-16,0 48 15,0-73-15,0-26 16,0 51-16,0-26 16,25 25-16,24 25 15,1-49-15,0-1 16,-25 1-16,74-1 16,0 0-16,-49-24 15,24-50-15,100 74 16,24-24-16,125 49 15,-75-49-15,24-25 16,-24 24-16,1-49 16,48 0-16,-49 0 15,0 0-15,-25 0 16,-98 0-16,48-24 16,-24-51-16,49 1 15,-74-26-15,-49 51 16,-1-26-16,25-49 15,-24 50 1,-25-50-16,-50 50 16,24-50-16,26-50 15,-25 75-15,-25-50 16,0 25-16,0 0 16,0-25-16,0-25 15,0 50-15,-25 50 16,0-1-16,0-73 15,-49 24-15,74 99 16,-50-74-16,1-1 16,24 1-16,-74-25 15,74 75-15,-50-51 16,1-24-16,0 0 16,-1 75-16,1-75 15,-1 49-15,-24-24 16,25 0-16,-1 49 15,26 1-15,-26-1 16,50 25-16,-49 0 16,24 1-16,-24 24 15,24-25-15,26 25 16,-1-25-16,0 0 16,-25 0-1,26 25 1,-1-24-16,0-1 15,-25 25-15,1-25 16,24 25-16,-25-25 16,1 25-16,-1 0 15,25 0-15,-24-25 16,24 25-16,-49 0 16,49 0-16,-25 0 15,1 0 1,24 0-16,0 0 15,0 0-15</inkml:trace>
  <inkml:trace contextRef="#ctx0" brushRef="#br2" timeOffset="38830.91">27136 9153 0,'0'0'0,"-99"0"16,-25-25-16,-25 25 16,-24 0-16,-100 0 15,50 0-15,24 0 16,1 0-16,24 0 16,25 0-16,0 25 15,-49 0-15,49 0 16,25 24-16,25 1 15,-25 24-15,0 1 16,74-26-16,-49 50 16,49 1-1,1-1-15,-50-25 16,49 50-16,-24-49 16,-1 49-16,25 0 15,1-25-15,-1 25 16,25-25-16,-24 50 15,24-75-15,25 100 16,-25-124-16,25 99 16,0-1-16,-49-48 15,49-1-15,0 50 16,0-50-16,0 25 16,0-25-16,0 25 15,0-25-15,24 25 16,26 50-16,24-50 15,-74-25-15,75 25 16,24 25-16,-49-25 16,49-49-16,25 73 15,0-48-15,0-26 16,74 0-16,1 1 16,-25-26-16,98 26 15,26-26-15,24 1 16,26-50-16,-51 0 15,-49 0 1,25 0-16,-49 0 16,-51-25-16,26-24 15,-26-1-15,-24-24 16,50-26-16,-75 51 16,0-26-16,24-24 15,-48 25-15,-1-1 16,-25 1-16,-24-1 15,-25 26-15,-1-50 16,26-50-16,-25 0 16,0 25-16,-1-50 15,-24 75-15,0-75 16,0 26-16,0 24 16,0 0-16,0 0 15,0 24-15,0-98 16,0 99-16,-49-50 15,24 25-15,0 0 16,-49-50-16,49 75 16,-49-50-1,-1 25-15,-24 0 16,0-25-16,-25 0 16,49 75-16,-49-25 15,0 49-15,0-49 16,0 74-16,-25-49 15,1 24-15,48 50 16,-24-49-16,50 24 16,0 0-16,-1 25 15,50-25-15,0 25 16,-24 0-16,-26 0 16,26 0-16,-26 0 15,-73 0 1,123 0-16,-25 0 15,25 0-15,1 0 16,-26 0-16,25 0 16,0 0 15</inkml:trace>
  <inkml:trace contextRef="#ctx0" brushRef="#br2" timeOffset="53024.29">22498 5159 0,'74'-24'79,"174"-1"-64,50 25-15,49 0 16,25 0-16,-24 0 15,-76 0-15,-123 0 16,-74 0-16,-1 0 16,-124 0 31,-49 49-32,-74 51-15,-1-1 16,-49 25-16,-25 25 15,-25-25-15,99-25 16,-49 25-16,25 0 16,98-74-16,76-26 15,-1 1-15,0 0 16,25 0-16,25 0 78,148-25-62,125 0-16,49 0 0,125 0 15,-1 0 1,-124 0-16,-74 0 16,-174 0-16,-74 0 15</inkml:trace>
  <inkml:trace contextRef="#ctx0" brushRef="#br2" timeOffset="53407.25">25499 6127 0,'0'25'32,"0"24"-17,0 26-15,0-1 16,0-24-16,0 24 16,0-24-1,25-26-15,0 1 16,-25 0-16,25-25 15,-1 0 17,26 0-32,-25 0 15,0 0-15,24-50 16,-24 26-16,-25-26 16,0 0-16</inkml:trace>
  <inkml:trace contextRef="#ctx0" brushRef="#br2" timeOffset="53792.06">25648 5556 0,'25'-49'140</inkml:trace>
  <inkml:trace contextRef="#ctx0" brushRef="#br2" timeOffset="54162.33">26665 6152 0,'25'0'16,"24"0"-1,1 0-15,49 0 16,-49 0-16,99 0 16,-50-25-16,-74 25 15,0 0 1</inkml:trace>
  <inkml:trace contextRef="#ctx0" brushRef="#br2" timeOffset="54600.07">26591 6573 0,'49'25'109,"125"-25"-109,49 25 16,25 0-16,-74 24 15,24-49-15,-99 25 16,-24-25 0,-50 0-16,-1 0 62</inkml:trace>
  <inkml:trace contextRef="#ctx0" brushRef="#br2" timeOffset="55375.32">29840 5011 0,'0'49'47,"0"50"-31,0 1-16,0 24 15,-25-25-15,0 0 16,1 25-16,24-25 15,0-24-15,0 24 16,0-49-16,0-1 16,0-24-1</inkml:trace>
  <inkml:trace contextRef="#ctx0" brushRef="#br2" timeOffset="67376.25">19869 8905 0,'0'0'0,"-50"-25"0,-49-74 31,-25 74-31,74 25 16,-24 0-16,-50-50 15,99 50-15,-25 0 16,1 0-16,24 0 16,-50 25-1,51 0 1,-51 25-16,1-50 16,24 24-16,-24 26 15,-1 24 1,51-24-1,-1-25-15,25 25 16,-25 24-16,25-49 16,0 49-16,-25 1 15,25-51-15,0 76 16,0-26-16,0 0 16,0 1-16,0-26 15,0 26 1,0-26-16,0-24 15,0 0-15,0 25 16,25-50-16,-25 24 0,25-24 16,0 0-1,24 0-15,1 0 16,24 0-16,1 0 16,-51 0-1,1 0-15,0 0 16,0-24-1,-25-1-15,25 0 16,-1 0-16,26-24 16,-50 24-16,50 0 15,-1-49-15,-24 24 16,0 25 0,0-24-16,-25 24 15,0-50-15,24 51 16,-24-51-16,25 26 15,-25 24-15,0-74 16,0 49-16,0-24 16,0 24-16,0 25 15,0 0-15,0-24 16,0 24 0</inkml:trace>
  <inkml:trace contextRef="#ctx0" brushRef="#br2" timeOffset="68592.41">19025 8954 0,'0'-24'47,"0"-51"-47,0 1 15,0-1 1,0 1-16,0-50 16,25-25-16,0 50 15,24-75-15,1 1 16,-50 24-16,99-25 16,-49 1-16,49-1 15,-25-49-15,1 49 16,49 0-16,0 26 15,0-1-15,99-50 16,-49 75-16,74-24 16,0 48-16,50-24 15,74 75-15,74-1 16,1-24-16,-125 74 16,-24 0-16,-50 0 15,-124 0-15,-75 0 16,-24 0-16</inkml:trace>
  <inkml:trace contextRef="#ctx0" brushRef="#br2" timeOffset="69486.75">21977 5011 0,'50'0'31,"24"0"-16,50 24-15,50 51 16,74 49-16,-99-50 16,99 1-16,-124-1 15,24 0-15,-48-49 16,-51 0-16,-24 25 16,-25-26 155,0 51-171,-198 49 16,-1 0-16,50-74 16,-74 98-16,-50-24 15,25 0-15,50 0 16,24-24-16,50-51 16,74 50-16,26-74 15,-26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1-10T04:06:00.36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14213 6400 0,'-25'-25'15,"-24"25"79,49-25-78,-25 25-16,0-25 15,0 25-15,25-25 16,-49-24-16,24 49 15,0-25-15,0-25 16,-24 50-16,-1-24 16,25-1-16,0 25 15,1-25-15,-26 25 16,0 0 0,26-25-16,-51 25 15,50-25-15,1 25 16,-26-24-16,0 24 15,1-25-15,-1 0 16,25 25-16,-49 0 16,-1-25-16,26 25 15,-1 0-15,25 0 16,-24 0-16,-1 0 16,-24 0-16,24 0 15,-24 0-15,24 0 16,1 0-1,-1 50-15,0-50 16,1 49-16,-1-24 16,25-25-16,-24 50 15,-1-50-15,25 49 16,-24-24-16,24 0 16,0-25-16,0 0 15,25 25-15,0 0 16,-25 24-1,25-24-15,-24 25 16,-1 24-16,25 0 16,-25-24-16,0-25 15,25 24-15,-25 51 16,1-76-16,24 26 16,0-25-16,-25 0 15,25 0 1,0-1-1,0 1 1,0 0 0,0 0-16,0 0 15,0-1 1,0 1-16,25 25 16,-25-25-1,0-1 1,24 26-16,-24-25 15,25-25-15,-25 25 16,25 24-16,0-49 16,-25 25-1,25 0-15,-1 0 16,1-25 0,0 24-1,0-24-15,25 25 16,-26-25-16,1 0 15,25 0-15,-1 25 16,26-25-16,-50 0 16,-1 0-16,1 0 15,25 0-15,-25 0 16,-1 0-16,1 25 16,0-25 62</inkml:trace>
  <inkml:trace contextRef="#ctx0" brushRef="#br0" timeOffset="1230.76">14387 5755 0,'0'24'15,"0"1"-15,0 0 16,0 25-16,-25-1 15,-25 51-15,25-1 16,25 0-16,0 25 16,0 0-16,-74 50 15,49-26-15,-24 1 16,-1-25-16,0 50 16,-24-75-16,0 25 15,24-49-15,-24 24 16,49-74-16,-25-1 15,50 1-15,-25 0 16,1-25 0,-1 25-16,0-25 15,0 25-15,0-25 16,-24 0-16,-1 24 16,1-24-1,-51 50-15,26-25 16,-50 0-16,25-1 15,-50 26-15,-25-25 16,50-25-16,-25 0 16,50 25-16,25-25 15,49 0-15,-50 49 16,51-49-16,-26 25 16,25-25-16,-24 0 15,24 25-15,-50 0 16,1 0-16,24 24 15,-24-24-15,49 0 16,25-75 125,174-24-126,99 24-15,99-74 16,99 25-16</inkml:trace>
  <inkml:trace contextRef="#ctx0" brushRef="#br0" timeOffset="2262.8">14039 7218 0,'0'25'63,"0"0"-48,0 24-15,0 75 16,75 25-16,98 25 16,-24-25-16,0 49 15,99 1-15,-25-51 16,25 26-16,1-50 16,-101-25-16,26-49 15,-124 24-15,-26-74 16,1 25-16,0-25 203,0 0-187,-25-25-1</inkml:trace>
  <inkml:trace contextRef="#ctx0" brushRef="#br0" timeOffset="47271.29">20637 10492 0,'0'0'16,"0"-24"-16,0-1 0,-49-25 15,24 25-15,0 1 16,0-26-16,1 50 16,-76-74-16,76 74 15,-26-25 1,-24-25-16,49 50 15,0 0-15,0 0 16,-24-25-16,-1 25 16,0-24-16,-24-1 15,0 25 1,-26-25-16,-48-25 16,23 1-16,1-1 15,0 25-15,0-24 16,25 49-16,25-25 15,24 25-15,-24 0 16,-50 0-16,0 0 16,-25 0-16,25 0 15,-25 0-15,25 25 16,0 24-16,25-49 16,-50 75-16,25-26 15,25 26-15,-50-26 16,0 26-16,50-26 15,0-24-15,49 25 16,-49-1-16,0 1 16,24 0-16,1-1 15,-1-24-15,1 49 16,-25 26-16,24 24 16,26-75-16,-1 1 15,0 74-15,26-50 16,-1 1-16,0 49 15,25-50 1,-25-24-16,25 24 16,0 1-16,0-1 15,0-24-15,0 24 16,0 0-16,0-49 16,0 50-16,0-26 15,25 26-15,0-26 16,0 1-16,24 0 15,-24-1-15,25 1 16,-1-1-16,1 26 16,24-26-16,50 51 15,-49-26-15,49 25 16,-50-24-16,50 49 16,-25-75-16,-24 50 15,49 1-15,0-51 16,-25 1-16,25 0 15,0 24-15,0-24 16,25-1-16,-75-24 16,75 0-16,25 24 15,-1-24-15,-48 0 16,98 0 0,-74-25-16,-1 0 15,26 49-15,-75-24 16,0-25-16,-49 0 15,25 25-15,-51-25 16,26 0-16,49 0 16,-24-25-16,-1 25 15,0-49-15,1-1 16,-26 25-16,26-49 16,-1 49-16,1-49 15,-51 49-15,51-50 16,-26 26-16,26-26 15,-1-24-15,-24 25 16,0-1-16,-1 1 16,50-50-16,-74 99 15,0-25-15,-25-49 16,0 50-16,50-26 16,-50 26-16,24-1 15,-24-49-15,0 49 16,50-49-16,-25 24 15,0 1-15,-25 24 16,24-24-16,-24 24 16,50-24-1,-50 24-15,0-24 16,0 49-16,0-24 16,0-1-16,0 0 15,0 1-15,0-26 16,0 26-16,-25 24 15,0-49 1,1 49-16,-1 0 16,-25-25-16,25 1 15,-24-26-15,-50 1 16,49 49-16,-74-49 16,74 49-16,1-50 15,-1 51-15,-49-51 16,49 50-16,1 1 15,-26-26-15,1 25 16,-25-49-16,-1 49 16,-24-49-16,25 49 15,-25 0-15,25-49 16,24 74-16,51-25 16,-1 25 62,-25-25-63,25 0 1,1 0 0,-1 25-16,0-24 15,0 24-15,0-25 16</inkml:trace>
  <inkml:trace contextRef="#ctx0" brushRef="#br0" timeOffset="49943.83">22597 11212 0,'0'-25'63,"0"-25"-48,0 25-15,0-24 16,0 24-16,0-25 16,25 26-16,-25-51 15,25 75-15,-1-49 16,1-1-16,0 25 16,25-49-16,-25 74 15,24-25-15,1 0 16,24 0-16,-49 25 15,25 0-15,-26-24 16,1 24 15,0 0 16,-25 24-31,0 1-1,0 0-15,0 0 16,0 24-16,0-24 16,0 0-1,0 25-15,-25-1 16,-24 1-16,-1-1 16,0 1-16,1 0 15,-1-1-15,-24 26 16,49-50-16,-50 74 15,51-50-15,-1-24 16,-50 99-16,75-74 16,0-25-16,-24 24 15,24 1-15,-50-1 16,50-24-16,0 0 16,0 25-16,0-1 15,0-24 1,0 25 15,25-26 0</inkml:trace>
  <inkml:trace contextRef="#ctx0" brushRef="#br0" timeOffset="50958.73">22746 12874 0,'0'24'63,"25"1"-32,0 0 16,-1-25-31,26 0-1,-25 0 1,0 0 15,-25-25 0,0 0-31,0 1 16,0-1 62,-25 25-62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1-10T04:11:34.74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3026 9971 0,'-25'0'16,"1"25"0,73-25 93,199 0-109,397 0 16,248 0-16,-25 0 15,-124 0-15,1 0 16,-1 0-16,-273 0 16,-149 0-16,-123 0 15,-125 0-15,-49 0 16,-25 25 62,-74-25-62,-26 0-1,-24 25-15,-49 25 16,-50-26-16,-1 1 15,-98 0-15,-50 49 16,-124-49-16,-50-25 16,-74 0-1,-50 0-15,75 0 16,49 0-16,124 0 16,75 0-16,74 0 15,125 25-15,98-25 16,149 50 62,100-26-62,98 1-16,1-25 15,74 0-15,-74 0 16,49 0-16,-49 0 15,-26 0-15,-24 0 16,-74 0-16,-75 0 16,-24 0-16,-1 0 15,-24 0-15,-25 0 16,-1 0 0,1 0-1</inkml:trace>
  <inkml:trace contextRef="#ctx0" brushRef="#br0" timeOffset="17761.7">25822 10964 0,'-25'-25'63,"0"0"-48,0 25-15,-24 0 16,-1 0-16,25 0 16,0 0-1,1 0-15,-26 0 16,-49 25-16,49-25 16,25 0-16,-74 25 15,99-1-15,-25-24 16,1 0-16,24 25 15,-25-25 1,25 25-16,-25 0 16,0 24-16,25-24 15,-25 50-15,25-50 16,0 49-16,0-24 16,0-1-1,0-24-15,0 25 16,0-26-16,0 51 15,25-50 1,0-25-16,0 24 16,-25 1-16,25-25 15,-1 25 1,1-25-16,25 0 16,-25 0-1,24 0-15,1-25 16,24 0-16,1 25 15,49-24-15,-50-1 16,50-25-16,-49 25 16,24 25-16,-25-49 15,1-1-15,-51 50 16,1-49-16,0 49 16,-25-25-16,25 25 15,0-50-15,-25 25 31,24-24-31,-24 24 0,0 0 16,0-25-16,0 26 31,0-26-31,0 25 16,0-24 0,0 24 15,-24 0-16,-26 0 1,0 25 0,1 0-16,24 0 15,-25 0-15,1 0 16,24 0 0,0 0-16,0 0 15,1 0 1,-26 0 15,25 0-31,-25 25 16,-49 0-16,-25-25 15,0 0-15,25 25 16,25-25-16,-50 0 16,49 0-16,1 0 15</inkml:trace>
  <inkml:trace contextRef="#ctx0" brushRef="#br0" timeOffset="19256">26541 11633 0,'-50'0'16,"1"0"-1,-26 0-15,1 0 16,24 0-16,1 0 15,24 0-15,-25 25 16,26-25 0,-26 25-1,25 25 1,-49-26-16,74 1 16,-25-25-16,0 50 15,0-50 1,25 25 46,25-1-62,25 1 16,74 0-16,0 25 16,99-1-16,-74-24 15,74 49-15,-74-24 16,-25 0-16,-50-50 15,-49 0 1,0 0 62,-25-50-31,0 25-47,0-24 16,0 24-1,0-25-15,0 1 16,0 24-16,0-25 16,-25-24-1,0 49-15,1 0 16,-26-24-16,0 24 15,25 25-15,-49-25 16,-25 0-16,49 25 16,25 0-16,1 0 15,-1 0 1,0 0-16,0 0 31,0 0-15,1 25-1,-1-25-15,0 50 16</inkml:trace>
  <inkml:trace contextRef="#ctx0" brushRef="#br0" timeOffset="31304.84">20910 6573 0,'-24'25'125,"24"0"-110,0 24 17,49-49 77,26 0-109,49 0 16,-50-24-16,100-51 15,49-24-15,-25 25 16,-24-26-16,-25 51 15,24-26 1,-49-24-16,0 50 0,25-51 16,25 1-16,-124 99 15,24-25-15,-24 0 16</inkml:trace>
  <inkml:trace contextRef="#ctx0" brushRef="#br0" timeOffset="35792.35">26566 9029 0,'0'-25'16,"0"0"15,0 0-16,0 1-15,0-1 16,0 0 0,-25 25-16,25-25 15,-25 0 1,0 25-16,1 0 31,-51-24-31,1 24 0,24-25 16,-24 25-16,24 0 15,25 0-15,-24 0 16,24 0 0,0 0-1,25 25 1,-49-1-16,49 1 31,0 0-31,0 25 16,0-26-1,0 1-15,-25 25 16,0-25 0,25 49-16,0-24 15,0-1-15,0-24 16,0 50-16,0-26 16,0 1-16,0 24 15,0-49-15,0 25 16,0-26-16,25 26 15,-25-25-15,25 0 16,-1-1-16,1 1 16,50 0-16,-26-25 15,50 25-15,1-25 16,-1 0-16,0 0 16,0 0-16,-49 0 15,49-50-15,-74 25 16,24 1-16,26-26 15,-75 25 1,25 0-16,-25 1 16,0-1-1,24 25 1,-24-25 0,0 0-1,0 0-15,0 1 16,0-1-16,0-50 15,-24 51 1,-1-26-16,25 0 16,-25-24-16,0 24 15,0 26-15,-24-51 16,24 50-16,25 0 16,0-24-16,-50 24 15,26 0 1,-26-24-16,25 49 15,0 0 1,-24-25 0,-1 25 62,25 0-63,-24 0-15</inkml:trace>
  <inkml:trace contextRef="#ctx0" brushRef="#br0" timeOffset="45375.48">27112 7789 0,'-25'0'47,"25"24"-16,-25 51-31,25 24 15,0 0-15,0 25 16,0 0-16,0 50 16,0-75-16,0-49 15,0 24-15,0-24 16,0-25-16,0-100 78,0-24-78,0-50 16,0-24-16,50-1 15,-26 50-15,-24 0 16,25 25-16,-25 24 16,0 1-16,0 24 15,0 25-15,0 75 110,0 49-110,0-24 15,0 24-15,0 0 16,0 25-16,0-74 15,0-1-15,25 26 16,0-75-16,-25 25 16,49-25 15,-24 0-31,0 0 16,25-25-1,-26 0-15,1 0 16,-25 0-1,0 1-15,25 24 16,-25-25 31,0 0 0,0-49-32,0 98 79,0 26-78,0 24-16,0 1 15,0 24-15,25-49 16,-25-1 0,0-24-16</inkml:trace>
  <inkml:trace contextRef="#ctx0" brushRef="#br0" timeOffset="45729.06">27880 8210 0,'0'25'31,"0"0"-15,0 0-16,0 24 15,0-24-15,0 25 16,50-1 15</inkml:trace>
  <inkml:trace contextRef="#ctx0" brushRef="#br0" timeOffset="47183.78">24656 12898 0,'-50'25'31,"50"25"-15,0 24-1,-25 1-15,25-26 16,0 26-16,0-50 15,0 49-15,0 0 16,0-49 0,0 50-16,0-51 15,0 26-15,0-25 32,0-75 46,0-74-78,0 0 15,25-25-15,-25 75 16,0-50-16,0 25 16,0 49-16,0 25 15,0 0-15,0 100 94,0-1-94,0-24 16,0 24-16,0-24 15,25-1-15,-25-24 16,50 25-16,-26-25 15,1 0 17,25-25-17,-25 0-15,24 0 32,-49-25-17,0 0-15,25 0 16,-25-25-1,25 26 1,-25-1-16,0 0 31,-25 25 47,25 25-62,0 49-16,0 1 16,-50 49-16,50-25 15,-24-25-15,24-24 16,0 24-16,0-24 16,0-25-1,0 0-15</inkml:trace>
  <inkml:trace contextRef="#ctx0" brushRef="#br0" timeOffset="47984.67">25028 13543 0,'0'0'0,"25"0"16,24-24-16,1 24 15,24 0-15,26 49 16,24 1-16,-124-25 16,24-25-16,-24 49 15,0-24 1,0 49-16,0-24 31,0-25-15,-24 24 15,24-24 94,24-25-78,51-25 78,-26 25-110,51 0-15,-26 0 16,-24 0-16,49-49 16,25 24-16,-25 25 15,0-50-15,1 26 16,-26-1-16</inkml:trace>
  <inkml:trace contextRef="#ctx0" brushRef="#br0" timeOffset="49360.87">29518 12254 0,'0'24'31,"0"51"-31,0 24 16,0 50-16,0 0 16,0-1-16,0-24 15,0-49-15,0-1 16,0 1-16,0-26 16,0-24-16,0-99 93,0-1-93,24-49 16,-24-25-16,0-24 16,0 49-16,0 0 15,0-25-15,0 50 16,0-1-1,0 26-15,0 0 16,0 49-16,0-50 16,0 100 93,75 50-93,49 73-16,-99-98 15,74 25-15,-25-1 16,25-74-16,25 25 16,-24-25-16,-26 0 15,1 0-15,-51 0 16,1-25-1,25-49-15,-50 49 16,0-50-16,25 50 16,-25-49-16,0 49 15,0-24-15,24 24 16,-24 50 78,0 74-79,50 50-15,-25-50 16,-25 75-16,0-50 16,25 24-16,-25-48 15,49-1-15,-49-74 16,0 24-16,0-24 15,25 0 32</inkml:trace>
  <inkml:trace contextRef="#ctx0" brushRef="#br0" timeOffset="50169.4">31601 12650 0,'0'0'0,"50"-24"15,-25 24-15,-25 24 79,-25 26-64,25-25-15,-25-25 16,0 25-1,100 24 79,173 50-78,-75-49-16,-74-25 15,-49 24-15,-25-24 16,-25 0 31,0 0-47,0 24 16,0 1-16,-50-50 15,25 0 1,25 25-16,-49-25 15,24 25-15,0-25 16,0 0 0,1 0 15,-1 0-31,0-25 31</inkml:trace>
  <inkml:trace contextRef="#ctx0" brushRef="#br0" timeOffset="77505.07">21630 10319 0,'0'25'78,"0"74"-62,0 50-16,24-75 16,1 25-16,0 25 15,25-49-15,-25 49 16,-25-100-16,49 26 15,-24-25-15,0-25 32,24 0-17,51-75-15,48-24 16,-24-25-16,-49 50 16,98-50-1,-73 49-15,49-73 16,-50 98-16,25-49 15,-25 49-15,0 1 16,-74 24-16,25 0 16,-26 0-16,-24 0 15,50 25 1,-25 0-16,0-24 16,-1 24-16,26-50 15,-25 50-15,0 0 16,-25-25-16,24 0 15,1 25 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1-10T04:20:26.95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6548 13320 0</inkml:trace>
  <inkml:trace contextRef="#ctx0" brushRef="#br0" timeOffset="921.03">6474 13395 0,'0'-25'125,"25"-25"-110,0 1-15,24-26 16,1 25-16,24-24 16,-49 49-16,25-24 15,-50 24 1,24 25-1,-24-25 64</inkml:trace>
  <inkml:trace contextRef="#ctx0" brushRef="#br0" timeOffset="1728.81">6697 13494 0,'75'0'109,"49"0"-109,25 0 16,24 0-16,-148 0 16,0 0-1,0 0-15,-1 0 16</inkml:trace>
  <inkml:trace contextRef="#ctx0" brushRef="#br0" timeOffset="2448.87">6623 13767 0,'25'0'15,"-1"0"-15,1 0 16,25 0 0,24 0-16,26 0 15,-76 0-15,1 0 16,0 0-16,0 0 47</inkml:trace>
  <inkml:trace contextRef="#ctx0" brushRef="#br0" timeOffset="3000.26">6499 13915 0,'49'0'47,"26"0"-47,-1 0 15,50 0-15,-74 0 16,0 0-16,-26 0 16,1 0-1</inkml:trace>
  <inkml:trace contextRef="#ctx0" brushRef="#br0" timeOffset="3943.7">6325 13742 0,'-25'0'47,"1"0"-32,-1 0-15,0 0 16,-25 0-16,1 49 16,24-24-16,-25 0 15,1 25-15,24-50 16,25 24-16,-25-24 15</inkml:trace>
  <inkml:trace contextRef="#ctx0" brushRef="#br0" timeOffset="4592.78">6077 13568 0,'-74'0'46,"-1"0"-46,26 0 16,-1 0-16,25 0 16,0 0-1,25 25-15,-24-25 203</inkml:trace>
  <inkml:trace contextRef="#ctx0" brushRef="#br0" timeOffset="5143.7">5904 13618 0,'0'49'32,"-25"-49"-32,-25 25 15,-49 25-15,0-25 16,-50 24-16,124-24 15,-49 25-15,-1-50 16,-24 49-16,99-24 16,-50-25-16,1 25 15,24 0 1</inkml:trace>
  <inkml:trace contextRef="#ctx0" brushRef="#br0" timeOffset="5903.7">5730 14089 0,'-25'0'63,"25"50"-63,0-1 15,0 1-15,0-1 31,-25-49-15,25 25-16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26DE3-7649-4931-BB43-9B6E988B43D3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701F7-FD50-4E3A-A523-DE3FF9DFB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63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B0A5-5542-4C54-ABE1-5611CA1C5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4E772-659D-4E89-853A-77348ECC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11E81-5E61-4D46-ACEF-CD4F73D3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4A5F6-1F7F-4DE1-9950-CF87D219D2CE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CF507-4CFA-4EDC-97E1-F562FB01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140DC-4704-460A-B7BC-C30EF9C9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FD5-366A-4A8D-834B-865CD13DB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1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10FD8-2CF4-4BA8-AD72-C109787F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497B8-3372-405B-A8D9-D1D2FCFC0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A3132-EA88-4B31-9ACB-589B8CD9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4A5F6-1F7F-4DE1-9950-CF87D219D2CE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F7882-CD34-43DB-9834-7710057D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DE34A-AC52-41BB-9C94-6CB02A93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FD5-366A-4A8D-834B-865CD13DB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85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868F85-D393-499D-9C3F-DEFCD4C57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C621E-E1E3-4D83-B284-E45FDFAD6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7525E-4F4C-4B3D-BE4C-3E70AB80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4A5F6-1F7F-4DE1-9950-CF87D219D2CE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56194-4CFD-43DC-9AE2-4FE5B515D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5C71C-AFC9-4E92-A735-5D160E3B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FD5-366A-4A8D-834B-865CD13DB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61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C331-5AC5-4A9D-A15E-DA5CD11AC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288E5-A3CF-4DB4-A953-07167E60C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A298C-91B7-428A-8A58-979EF3A7A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4A5F6-1F7F-4DE1-9950-CF87D219D2CE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84F4D-2EE8-46FB-B17D-40091C9EA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B4C60-E25C-4D7D-B956-746F9A5C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FD5-366A-4A8D-834B-865CD13DB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14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F262-5A39-458D-B860-4815DE814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33F52-B4D9-450E-BD6F-B5E2C3ED8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E39E3-0CED-4098-99C5-5CCCC59B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4A5F6-1F7F-4DE1-9950-CF87D219D2CE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90573-4E10-4A0D-8219-27D66596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F5A3B-67C9-4F72-84D9-661F6A60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FD5-366A-4A8D-834B-865CD13DB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57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566F-D68E-4106-9976-81B0AD844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8DE8A-4692-430D-B5DD-796160928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39A0F-30FB-436C-AC20-FC31AF2D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FF2B8-2839-4272-BB02-D840EEC8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4A5F6-1F7F-4DE1-9950-CF87D219D2CE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E00FE-F565-4801-96AB-DAF806FC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19D0-DCA6-438F-A9C8-094B96C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FD5-366A-4A8D-834B-865CD13DB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65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2DAC-3B5D-4C19-AC97-A6132512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5791F-EA6D-42C7-A07F-ED7851CB6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1CF95-BB1B-4240-B84B-1BED8D5A3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088E6-199A-477A-9CD5-CF52421C5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ABF0F-40CE-4F03-9A4F-CDD729691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5274B-03F5-4C21-A7A9-DA8006FA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4A5F6-1F7F-4DE1-9950-CF87D219D2CE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0C35A6-3902-4BD3-907A-6C0437FE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B4F25-91D3-4101-B901-1D54BCCD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FD5-366A-4A8D-834B-865CD13DB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54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88A38-121A-46C9-83BE-A3D1ABE2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3E33B-B77C-4CDB-8909-67CAEEFF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4A5F6-1F7F-4DE1-9950-CF87D219D2CE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AE2FB-08F5-4B3B-8A78-57D36A59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E2901-7F5B-4A60-95A0-E8C38620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FD5-366A-4A8D-834B-865CD13DB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64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FB025-222F-443E-B9FB-F8505D77E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4A5F6-1F7F-4DE1-9950-CF87D219D2CE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D6AEEB-C520-4987-9D26-C491718C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947EC-CD29-4315-9897-AC4AA86F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FD5-366A-4A8D-834B-865CD13DB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81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26B7-87EA-4AFF-89ED-CF37AAB5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996BB-A769-481B-9F94-B9DDA301D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EE355-216F-4EB4-BCFD-2341DEE82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D9268-32AA-4989-9993-3185C71C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4A5F6-1F7F-4DE1-9950-CF87D219D2CE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4918E-B376-414D-B345-C6E9AACEB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F05C9-7848-4006-BAA2-17596F40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FD5-366A-4A8D-834B-865CD13DB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91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847A-AA83-4509-8F01-292D2639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09033-A4A8-4BB4-A069-4D89018CA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B1AD4-6A4B-42A0-983E-6739D99C3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15602-8F84-4209-A58E-E367D35D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4A5F6-1F7F-4DE1-9950-CF87D219D2CE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37610-CACB-450B-AE47-11B006DF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17E8F-6F3D-4216-BD9A-3BD28DEE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FD5-366A-4A8D-834B-865CD13DB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55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427E12-467B-45F7-A54B-CBBE81C2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03FDF-5BB7-4099-A16A-7A709C09D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CBADC-9620-4F5C-951D-8A2E6B9A9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A5F6-1F7F-4DE1-9950-CF87D219D2CE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FD635-A3B3-4764-BF8B-A622E51F8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58048-35FF-4280-AE84-F214E53F0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B9FD5-366A-4A8D-834B-865CD13DB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05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emf"/><Relationship Id="rId5" Type="http://schemas.openxmlformats.org/officeDocument/2006/relationships/customXml" Target="../ink/ink5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emf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emf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emf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4335037" y="3320451"/>
            <a:ext cx="7497214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Module 5 – Advanced Analytics on Big Data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K- 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124968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Challenging Cluster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Advanced Analytics on Big 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7212F1-539B-48C9-9FDA-2AD56ACAC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493" y="1854314"/>
            <a:ext cx="6380145" cy="479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90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Challenging Cluster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Advanced Analytics on Big 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1172A9-7CBB-4043-8BEC-398CC5E27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293" y="1998846"/>
            <a:ext cx="6673298" cy="468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89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K-Means Clustering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Advanced Analytics on Big 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9532A1-75D9-4A66-9706-7CA8881FD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13" y="2147455"/>
            <a:ext cx="2714625" cy="1762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44B987-4724-4286-A33F-A615CB515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138" y="1981019"/>
            <a:ext cx="4248358" cy="4131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A184FF-DD5B-403F-8E77-424C1E3F8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3219" y="3170300"/>
            <a:ext cx="1838325" cy="1752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BDC0386-46E1-4C90-9A2D-D2C67629E76F}"/>
                  </a:ext>
                </a:extLst>
              </p14:cNvPr>
              <p14:cNvContentPartPr/>
              <p14:nvPr/>
            </p14:nvContentPartPr>
            <p14:xfrm>
              <a:off x="964440" y="2080440"/>
              <a:ext cx="10653480" cy="2938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BDC0386-46E1-4C90-9A2D-D2C67629E7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5080" y="2071080"/>
                <a:ext cx="10672200" cy="295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2556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K-Means Clustering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Advanced Analytics on Big 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D04C76-EB07-4AE1-A9F7-7B53BF609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86" y="2147454"/>
            <a:ext cx="5043326" cy="339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K-Means Clustering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Advanced Analytics on Big 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BD0665-2357-40F8-9C81-26A519FF0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80" y="1882553"/>
            <a:ext cx="5975911" cy="41947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C0B0DE-1115-4C88-99C1-7B8881985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438" y="2553115"/>
            <a:ext cx="26955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81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Which Cluster is preferred?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Advanced Analytics on Big 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E2CC91-8A98-462C-B473-B63D0F38E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956" y="2351270"/>
            <a:ext cx="6870682" cy="3692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D36485-D4AA-416E-A4E2-0482CEF2D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918" y="3101836"/>
            <a:ext cx="3000439" cy="24110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C40F68D-80DC-44CD-9718-9E2AD0F352FC}"/>
                  </a:ext>
                </a:extLst>
              </p14:cNvPr>
              <p14:cNvContentPartPr/>
              <p14:nvPr/>
            </p14:nvContentPartPr>
            <p14:xfrm>
              <a:off x="1830600" y="4661280"/>
              <a:ext cx="803880" cy="491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C40F68D-80DC-44CD-9718-9E2AD0F352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21240" y="4651920"/>
                <a:ext cx="822600" cy="51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2855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How to choose K?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Advanced Analytics on Big 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37582B-8356-4A32-A316-CCE7BAC3B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010" y="2315980"/>
            <a:ext cx="6666051" cy="386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54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Map Reduce for K-means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Advanced Analytics on Big 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4B17F-AEA8-43D4-828A-17DC61786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06" y="1981018"/>
            <a:ext cx="7022677" cy="447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64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Map Reduce for K-means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Advanced Analytics on Big 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B47E24-73BD-4514-A1E4-3A7A4E62C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22" y="1919012"/>
            <a:ext cx="7056058" cy="36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05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Map Reduce for K-means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Advanced Analytics on Big 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100D54-329E-44D8-AC92-6CC7FBA73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900" y="1919012"/>
            <a:ext cx="6096000" cy="389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7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Goal of Clustering- Structure documents by Topic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Advanced Analytics on Big 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E6F4B5-0B27-4F72-BFD9-C622B5C92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74" y="2185987"/>
            <a:ext cx="7746517" cy="431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70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Practical Considerations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Advanced Analytics on Big 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58CE45-E78A-46E3-917C-0F7C17C30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036" y="2147455"/>
            <a:ext cx="7391607" cy="348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37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Summary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Advanced Analytics on Big 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EC6552-905B-4057-99F9-55C6D2798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175" y="2315980"/>
            <a:ext cx="6721569" cy="355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51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When Clustering is useful?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Advanced Analytics on Big 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3653B1-D94F-4A95-84C8-4A8210451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163" y="2147454"/>
            <a:ext cx="6781594" cy="427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5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When Clustering is useful?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Advanced Analytics on Big 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FA919E-B713-4051-A80F-6F234AA72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719" y="2085146"/>
            <a:ext cx="6633541" cy="472116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05E0668-A49F-4224-8D55-C953BDDBE49B}"/>
                  </a:ext>
                </a:extLst>
              </p14:cNvPr>
              <p14:cNvContentPartPr/>
              <p14:nvPr/>
            </p14:nvContentPartPr>
            <p14:xfrm>
              <a:off x="1312560" y="3500280"/>
              <a:ext cx="2929320" cy="2241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05E0668-A49F-4224-8D55-C953BDDBE4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3200" y="3490920"/>
                <a:ext cx="2948040" cy="226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127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What if some labels are known?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Advanced Analytics on Big 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FC5A01-2BF3-4632-9849-20876C1F1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485" y="1981018"/>
            <a:ext cx="6397280" cy="467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0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Multiclass Classification Problem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Advanced Analytics on Big 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3507A0-FC0D-42FF-8902-4230E973A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396" y="2333624"/>
            <a:ext cx="7103787" cy="37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5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Clustering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Advanced Analytics on Big 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3EAC8B-A2E4-4785-9AA4-D2B8992F6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16" y="2224177"/>
            <a:ext cx="5986084" cy="18718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F1BD43-8152-4145-9CEE-EFD64E62B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609" y="2674453"/>
            <a:ext cx="4646907" cy="35316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7C5BB58-0738-417A-B69D-E5528A72EB48}"/>
                  </a:ext>
                </a:extLst>
              </p14:cNvPr>
              <p14:cNvContentPartPr/>
              <p14:nvPr/>
            </p14:nvContentPartPr>
            <p14:xfrm>
              <a:off x="6554520" y="1803960"/>
              <a:ext cx="4188240" cy="4125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7C5BB58-0738-417A-B69D-E5528A72EB4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45160" y="1794600"/>
                <a:ext cx="4206960" cy="414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7532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What defines a Cluster?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Advanced Analytics on Big 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59ADDC-0033-408B-8556-F28795B4D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56" y="1868852"/>
            <a:ext cx="5083718" cy="454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7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Given data points…..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Advanced Analytics on Big 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888F9C-66B3-4806-A88A-686256FD9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415" y="1981019"/>
            <a:ext cx="6096000" cy="46083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1EC142E-6994-43B8-8E27-631B587A660B}"/>
                  </a:ext>
                </a:extLst>
              </p14:cNvPr>
              <p14:cNvContentPartPr/>
              <p14:nvPr/>
            </p14:nvContentPartPr>
            <p14:xfrm>
              <a:off x="4196880" y="2071800"/>
              <a:ext cx="4125960" cy="2911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1EC142E-6994-43B8-8E27-631B587A66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7520" y="2062440"/>
                <a:ext cx="4144680" cy="293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956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186</Words>
  <Application>Microsoft Office PowerPoint</Application>
  <PresentationFormat>Widescreen</PresentationFormat>
  <Paragraphs>43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sudaroli vijayakumar</dc:creator>
  <cp:lastModifiedBy>sudaroli vijayakumar</cp:lastModifiedBy>
  <cp:revision>34</cp:revision>
  <dcterms:created xsi:type="dcterms:W3CDTF">2020-11-03T06:18:55Z</dcterms:created>
  <dcterms:modified xsi:type="dcterms:W3CDTF">2020-11-10T04:32:58Z</dcterms:modified>
</cp:coreProperties>
</file>