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57" r:id="rId2"/>
    <p:sldId id="358" r:id="rId3"/>
    <p:sldId id="406" r:id="rId4"/>
    <p:sldId id="411" r:id="rId5"/>
    <p:sldId id="413" r:id="rId6"/>
    <p:sldId id="414" r:id="rId7"/>
    <p:sldId id="408" r:id="rId8"/>
    <p:sldId id="415" r:id="rId9"/>
    <p:sldId id="416" r:id="rId10"/>
    <p:sldId id="417" r:id="rId11"/>
    <p:sldId id="418" r:id="rId12"/>
    <p:sldId id="419" r:id="rId13"/>
    <p:sldId id="420" r:id="rId14"/>
    <p:sldId id="407" r:id="rId15"/>
    <p:sldId id="409" r:id="rId16"/>
    <p:sldId id="410" r:id="rId17"/>
    <p:sldId id="34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372DF8-784B-4388-9B81-5129DCE5F392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64997-5B82-48AA-B863-B5828182F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48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64997-5B82-48AA-B863-B5828182F3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7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64997-5B82-48AA-B863-B5828182F36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205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64997-5B82-48AA-B863-B5828182F36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498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64997-5B82-48AA-B863-B5828182F36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985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64997-5B82-48AA-B863-B5828182F36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89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64997-5B82-48AA-B863-B5828182F36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78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64997-5B82-48AA-B863-B5828182F3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10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64997-5B82-48AA-B863-B5828182F3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92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64997-5B82-48AA-B863-B5828182F3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00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64997-5B82-48AA-B863-B5828182F36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71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64997-5B82-48AA-B863-B5828182F36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50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64997-5B82-48AA-B863-B5828182F36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4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64997-5B82-48AA-B863-B5828182F36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11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64997-5B82-48AA-B863-B5828182F36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63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17-07-2020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17-07-2020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17-07-2020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17-07-2020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17-07-2020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17-07-2020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17-07-2020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tiff"/><Relationship Id="rId5" Type="http://schemas.openxmlformats.org/officeDocument/2006/relationships/image" Target="../media/image6.tiff"/><Relationship Id="rId4" Type="http://schemas.openxmlformats.org/officeDocument/2006/relationships/image" Target="../media/image5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if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if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781916" y="1688267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694786" y="2842964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Prof. Sunitha R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694786" y="324056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2676883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185005" y="713905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Accepting the Longest Chain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E29F7C-2FFF-4631-BFF0-3E327FB4AA2E}"/>
              </a:ext>
            </a:extLst>
          </p:cNvPr>
          <p:cNvSpPr txBox="1">
            <a:spLocks/>
          </p:cNvSpPr>
          <p:nvPr/>
        </p:nvSpPr>
        <p:spPr>
          <a:xfrm>
            <a:off x="533400" y="1513221"/>
            <a:ext cx="6247410" cy="516133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B544FCC-C1BC-4972-AD24-CEB02FF7C8DF}"/>
              </a:ext>
            </a:extLst>
          </p:cNvPr>
          <p:cNvGrpSpPr/>
          <p:nvPr/>
        </p:nvGrpSpPr>
        <p:grpSpPr>
          <a:xfrm>
            <a:off x="185005" y="2209800"/>
            <a:ext cx="8599232" cy="4102375"/>
            <a:chOff x="185004" y="2209800"/>
            <a:chExt cx="11868797" cy="4102375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C94E8061-9CA6-4D24-BBA5-F3248F0BF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5004" y="3041301"/>
              <a:ext cx="1607197" cy="1503034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B1A47679-06A7-4F3D-BCC2-F045A437F6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63404" y="3046381"/>
              <a:ext cx="1607197" cy="1503034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7DEDB02-9B2D-487D-B0C5-8A7F5C132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46604" y="3041301"/>
              <a:ext cx="1607197" cy="1503034"/>
            </a:xfrm>
            <a:prstGeom prst="rect">
              <a:avLst/>
            </a:prstGeom>
          </p:spPr>
        </p:pic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7ACF144-49D2-40D2-BD5D-87B3097F4B4A}"/>
                </a:ext>
              </a:extLst>
            </p:cNvPr>
            <p:cNvSpPr/>
            <p:nvPr/>
          </p:nvSpPr>
          <p:spPr>
            <a:xfrm>
              <a:off x="2115405" y="2209800"/>
              <a:ext cx="481045" cy="3279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30CFAB2-26D3-4378-B043-2D5F3ABB6929}"/>
                </a:ext>
              </a:extLst>
            </p:cNvPr>
            <p:cNvSpPr/>
            <p:nvPr/>
          </p:nvSpPr>
          <p:spPr>
            <a:xfrm>
              <a:off x="2115405" y="2819400"/>
              <a:ext cx="481045" cy="3279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D2FC8FE-EC4E-43BF-80E8-696916390D5A}"/>
                </a:ext>
              </a:extLst>
            </p:cNvPr>
            <p:cNvSpPr/>
            <p:nvPr/>
          </p:nvSpPr>
          <p:spPr>
            <a:xfrm>
              <a:off x="2115405" y="3429000"/>
              <a:ext cx="481045" cy="3279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8EFA50B-AD98-48B8-A2C1-C31E161781ED}"/>
                </a:ext>
              </a:extLst>
            </p:cNvPr>
            <p:cNvSpPr/>
            <p:nvPr/>
          </p:nvSpPr>
          <p:spPr>
            <a:xfrm>
              <a:off x="2115405" y="4038600"/>
              <a:ext cx="481045" cy="3279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41F6B03-099E-4C37-A342-BAA41957A7CE}"/>
                </a:ext>
              </a:extLst>
            </p:cNvPr>
            <p:cNvSpPr/>
            <p:nvPr/>
          </p:nvSpPr>
          <p:spPr>
            <a:xfrm>
              <a:off x="2115405" y="4691380"/>
              <a:ext cx="481045" cy="3279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C4D239A-7DF8-43ED-8FFF-183A81B0E0F6}"/>
                </a:ext>
              </a:extLst>
            </p:cNvPr>
            <p:cNvSpPr/>
            <p:nvPr/>
          </p:nvSpPr>
          <p:spPr>
            <a:xfrm>
              <a:off x="2915505" y="3441700"/>
              <a:ext cx="481045" cy="3279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90543A1-F178-48C8-84A7-E4421095E964}"/>
                </a:ext>
              </a:extLst>
            </p:cNvPr>
            <p:cNvSpPr/>
            <p:nvPr/>
          </p:nvSpPr>
          <p:spPr>
            <a:xfrm>
              <a:off x="2115405" y="5344160"/>
              <a:ext cx="481045" cy="3279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1A60882-00BB-4D4C-B3FD-F76D3759033A}"/>
                </a:ext>
              </a:extLst>
            </p:cNvPr>
            <p:cNvSpPr/>
            <p:nvPr/>
          </p:nvSpPr>
          <p:spPr>
            <a:xfrm>
              <a:off x="2928205" y="4066540"/>
              <a:ext cx="481045" cy="3279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A9AE536-1198-4436-8C84-B89DFA0B300C}"/>
                </a:ext>
              </a:extLst>
            </p:cNvPr>
            <p:cNvSpPr/>
            <p:nvPr/>
          </p:nvSpPr>
          <p:spPr>
            <a:xfrm>
              <a:off x="2928205" y="4696460"/>
              <a:ext cx="481045" cy="3279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BB97759-1223-4444-9A5C-107E9069F201}"/>
                </a:ext>
              </a:extLst>
            </p:cNvPr>
            <p:cNvSpPr/>
            <p:nvPr/>
          </p:nvSpPr>
          <p:spPr>
            <a:xfrm>
              <a:off x="3814666" y="4704080"/>
              <a:ext cx="481045" cy="3279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A4752075-8C29-4470-86A3-F3C2E24CCC9C}"/>
                </a:ext>
              </a:extLst>
            </p:cNvPr>
            <p:cNvCxnSpPr>
              <a:cxnSpLocks/>
            </p:cNvCxnSpPr>
            <p:nvPr/>
          </p:nvCxnSpPr>
          <p:spPr>
            <a:xfrm>
              <a:off x="2369405" y="2488901"/>
              <a:ext cx="0" cy="373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B54D171D-CCCC-45C1-8545-E0F6D9D7AD33}"/>
                </a:ext>
              </a:extLst>
            </p:cNvPr>
            <p:cNvCxnSpPr>
              <a:cxnSpLocks/>
            </p:cNvCxnSpPr>
            <p:nvPr/>
          </p:nvCxnSpPr>
          <p:spPr>
            <a:xfrm>
              <a:off x="2369405" y="3098501"/>
              <a:ext cx="0" cy="373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94C59777-8EF9-4905-8603-12434F284913}"/>
                </a:ext>
              </a:extLst>
            </p:cNvPr>
            <p:cNvCxnSpPr>
              <a:cxnSpLocks/>
            </p:cNvCxnSpPr>
            <p:nvPr/>
          </p:nvCxnSpPr>
          <p:spPr>
            <a:xfrm>
              <a:off x="2369405" y="3708101"/>
              <a:ext cx="0" cy="373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A32B379-F82B-41C7-87C9-4ABC8FA2EC12}"/>
                </a:ext>
              </a:extLst>
            </p:cNvPr>
            <p:cNvCxnSpPr>
              <a:cxnSpLocks/>
            </p:cNvCxnSpPr>
            <p:nvPr/>
          </p:nvCxnSpPr>
          <p:spPr>
            <a:xfrm>
              <a:off x="2369405" y="4311204"/>
              <a:ext cx="0" cy="4230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E09E2931-2404-43B3-B599-6CF815CCF7FA}"/>
                </a:ext>
              </a:extLst>
            </p:cNvPr>
            <p:cNvCxnSpPr>
              <a:cxnSpLocks/>
            </p:cNvCxnSpPr>
            <p:nvPr/>
          </p:nvCxnSpPr>
          <p:spPr>
            <a:xfrm>
              <a:off x="2369405" y="4963984"/>
              <a:ext cx="0" cy="4230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05A64D4-50A6-48D1-AB0A-E9090AC9B8E8}"/>
                </a:ext>
              </a:extLst>
            </p:cNvPr>
            <p:cNvCxnSpPr>
              <a:cxnSpLocks/>
            </p:cNvCxnSpPr>
            <p:nvPr/>
          </p:nvCxnSpPr>
          <p:spPr>
            <a:xfrm>
              <a:off x="2369405" y="3147335"/>
              <a:ext cx="800100" cy="3372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29545E5E-A809-4CA0-AD23-65D826C528D8}"/>
                </a:ext>
              </a:extLst>
            </p:cNvPr>
            <p:cNvCxnSpPr>
              <a:cxnSpLocks/>
            </p:cNvCxnSpPr>
            <p:nvPr/>
          </p:nvCxnSpPr>
          <p:spPr>
            <a:xfrm>
              <a:off x="3181531" y="3718508"/>
              <a:ext cx="674" cy="3909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080022D0-6CE7-4A95-A8A1-8CBFD0B80191}"/>
                </a:ext>
              </a:extLst>
            </p:cNvPr>
            <p:cNvCxnSpPr>
              <a:cxnSpLocks/>
            </p:cNvCxnSpPr>
            <p:nvPr/>
          </p:nvCxnSpPr>
          <p:spPr>
            <a:xfrm>
              <a:off x="3182205" y="4342584"/>
              <a:ext cx="0" cy="3967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1D9413A9-0ACE-4B0F-9A8D-DFD17F0A88AA}"/>
                </a:ext>
              </a:extLst>
            </p:cNvPr>
            <p:cNvCxnSpPr>
              <a:cxnSpLocks/>
            </p:cNvCxnSpPr>
            <p:nvPr/>
          </p:nvCxnSpPr>
          <p:spPr>
            <a:xfrm>
              <a:off x="3182205" y="4394475"/>
              <a:ext cx="886461" cy="3524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FFBC21AE-432F-41BA-BAD5-F7928BC64713}"/>
                </a:ext>
              </a:extLst>
            </p:cNvPr>
            <p:cNvSpPr/>
            <p:nvPr/>
          </p:nvSpPr>
          <p:spPr>
            <a:xfrm>
              <a:off x="8351105" y="2209800"/>
              <a:ext cx="481045" cy="32793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93ADB22-BD29-4640-B47E-049096123AD0}"/>
                </a:ext>
              </a:extLst>
            </p:cNvPr>
            <p:cNvSpPr/>
            <p:nvPr/>
          </p:nvSpPr>
          <p:spPr>
            <a:xfrm>
              <a:off x="8351105" y="2819400"/>
              <a:ext cx="481045" cy="32793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12D25F9-CE58-4B0B-804F-FF5A82D3E94B}"/>
                </a:ext>
              </a:extLst>
            </p:cNvPr>
            <p:cNvSpPr/>
            <p:nvPr/>
          </p:nvSpPr>
          <p:spPr>
            <a:xfrm>
              <a:off x="8351105" y="3429000"/>
              <a:ext cx="481045" cy="32793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B79D7DD-7C7A-4B66-A6B6-9ACDEF1AA7D1}"/>
                </a:ext>
              </a:extLst>
            </p:cNvPr>
            <p:cNvSpPr/>
            <p:nvPr/>
          </p:nvSpPr>
          <p:spPr>
            <a:xfrm>
              <a:off x="8351105" y="4038600"/>
              <a:ext cx="481045" cy="32793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FF58303C-BE26-4AF3-883B-A78D04CBD073}"/>
                </a:ext>
              </a:extLst>
            </p:cNvPr>
            <p:cNvSpPr/>
            <p:nvPr/>
          </p:nvSpPr>
          <p:spPr>
            <a:xfrm>
              <a:off x="8351105" y="4691380"/>
              <a:ext cx="481045" cy="32793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323F2123-C973-4E3C-96EE-8DB47E63A1CB}"/>
                </a:ext>
              </a:extLst>
            </p:cNvPr>
            <p:cNvSpPr/>
            <p:nvPr/>
          </p:nvSpPr>
          <p:spPr>
            <a:xfrm>
              <a:off x="9151205" y="3441700"/>
              <a:ext cx="481045" cy="32793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9E80DBD7-2751-446A-884A-BA3EDC89329A}"/>
                </a:ext>
              </a:extLst>
            </p:cNvPr>
            <p:cNvSpPr/>
            <p:nvPr/>
          </p:nvSpPr>
          <p:spPr>
            <a:xfrm>
              <a:off x="9163905" y="4066540"/>
              <a:ext cx="481045" cy="32793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8E00D37-9706-4760-8504-2B9AB7A31AFA}"/>
                </a:ext>
              </a:extLst>
            </p:cNvPr>
            <p:cNvSpPr/>
            <p:nvPr/>
          </p:nvSpPr>
          <p:spPr>
            <a:xfrm>
              <a:off x="9163905" y="4696460"/>
              <a:ext cx="481045" cy="32793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CC586D41-84DC-434F-9B44-C9B819626E48}"/>
                </a:ext>
              </a:extLst>
            </p:cNvPr>
            <p:cNvSpPr/>
            <p:nvPr/>
          </p:nvSpPr>
          <p:spPr>
            <a:xfrm>
              <a:off x="10050366" y="4704080"/>
              <a:ext cx="481045" cy="32793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6C42BDA5-9226-42C9-8C71-54FDC2446979}"/>
                </a:ext>
              </a:extLst>
            </p:cNvPr>
            <p:cNvCxnSpPr>
              <a:cxnSpLocks/>
            </p:cNvCxnSpPr>
            <p:nvPr/>
          </p:nvCxnSpPr>
          <p:spPr>
            <a:xfrm>
              <a:off x="8605105" y="2488901"/>
              <a:ext cx="0" cy="3733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9A336FC6-EDD8-470D-BEDC-FA35BCE651CC}"/>
                </a:ext>
              </a:extLst>
            </p:cNvPr>
            <p:cNvCxnSpPr>
              <a:cxnSpLocks/>
            </p:cNvCxnSpPr>
            <p:nvPr/>
          </p:nvCxnSpPr>
          <p:spPr>
            <a:xfrm>
              <a:off x="8605105" y="3098501"/>
              <a:ext cx="0" cy="3733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BF72F414-EA02-4CC4-ACF5-6B58118E3C2D}"/>
                </a:ext>
              </a:extLst>
            </p:cNvPr>
            <p:cNvCxnSpPr>
              <a:cxnSpLocks/>
            </p:cNvCxnSpPr>
            <p:nvPr/>
          </p:nvCxnSpPr>
          <p:spPr>
            <a:xfrm>
              <a:off x="8605105" y="3708101"/>
              <a:ext cx="0" cy="3733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30E5AF30-C36C-4EFE-81D9-61318571FA20}"/>
                </a:ext>
              </a:extLst>
            </p:cNvPr>
            <p:cNvCxnSpPr>
              <a:cxnSpLocks/>
            </p:cNvCxnSpPr>
            <p:nvPr/>
          </p:nvCxnSpPr>
          <p:spPr>
            <a:xfrm>
              <a:off x="8605105" y="4311204"/>
              <a:ext cx="0" cy="42306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44B232B7-747D-48AC-8A2D-628418338838}"/>
                </a:ext>
              </a:extLst>
            </p:cNvPr>
            <p:cNvCxnSpPr>
              <a:cxnSpLocks/>
            </p:cNvCxnSpPr>
            <p:nvPr/>
          </p:nvCxnSpPr>
          <p:spPr>
            <a:xfrm>
              <a:off x="8605105" y="3147335"/>
              <a:ext cx="800100" cy="3372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27B6CA0B-373F-4230-A1DF-5D48C0E2F250}"/>
                </a:ext>
              </a:extLst>
            </p:cNvPr>
            <p:cNvCxnSpPr>
              <a:cxnSpLocks/>
            </p:cNvCxnSpPr>
            <p:nvPr/>
          </p:nvCxnSpPr>
          <p:spPr>
            <a:xfrm>
              <a:off x="9417231" y="3718508"/>
              <a:ext cx="674" cy="39092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CE09FF8C-7F0A-40E7-92B4-E3C736BED6FB}"/>
                </a:ext>
              </a:extLst>
            </p:cNvPr>
            <p:cNvCxnSpPr>
              <a:cxnSpLocks/>
            </p:cNvCxnSpPr>
            <p:nvPr/>
          </p:nvCxnSpPr>
          <p:spPr>
            <a:xfrm>
              <a:off x="9417905" y="4342584"/>
              <a:ext cx="0" cy="39676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2D0F916D-93A2-48D6-9D99-764ED5E9777A}"/>
                </a:ext>
              </a:extLst>
            </p:cNvPr>
            <p:cNvCxnSpPr>
              <a:cxnSpLocks/>
            </p:cNvCxnSpPr>
            <p:nvPr/>
          </p:nvCxnSpPr>
          <p:spPr>
            <a:xfrm>
              <a:off x="9417905" y="4394475"/>
              <a:ext cx="886461" cy="3524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141AB59-1CCE-4D63-AF7A-F42EB08D45D7}"/>
                </a:ext>
              </a:extLst>
            </p:cNvPr>
            <p:cNvSpPr/>
            <p:nvPr/>
          </p:nvSpPr>
          <p:spPr>
            <a:xfrm>
              <a:off x="10050366" y="5344160"/>
              <a:ext cx="481045" cy="32793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8AE8D9DF-686B-4B51-B71F-EBD412F6F470}"/>
                </a:ext>
              </a:extLst>
            </p:cNvPr>
            <p:cNvSpPr/>
            <p:nvPr/>
          </p:nvSpPr>
          <p:spPr>
            <a:xfrm>
              <a:off x="10050366" y="5984240"/>
              <a:ext cx="481045" cy="32793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AA3C9A5B-F7EA-49DC-8FC1-3AFC5E2DB54B}"/>
                </a:ext>
              </a:extLst>
            </p:cNvPr>
            <p:cNvCxnSpPr>
              <a:cxnSpLocks/>
            </p:cNvCxnSpPr>
            <p:nvPr/>
          </p:nvCxnSpPr>
          <p:spPr>
            <a:xfrm>
              <a:off x="10304366" y="4978595"/>
              <a:ext cx="0" cy="4084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444BFAE1-F97A-4974-B7C5-0E73E02B0C9A}"/>
                </a:ext>
              </a:extLst>
            </p:cNvPr>
            <p:cNvCxnSpPr>
              <a:cxnSpLocks/>
            </p:cNvCxnSpPr>
            <p:nvPr/>
          </p:nvCxnSpPr>
          <p:spPr>
            <a:xfrm>
              <a:off x="10304366" y="5618675"/>
              <a:ext cx="0" cy="4084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sp>
          <p:nvSpPr>
            <p:cNvPr id="100" name="Right Arrow 62">
              <a:extLst>
                <a:ext uri="{FF2B5EF4-FFF2-40B4-BE49-F238E27FC236}">
                  <a16:creationId xmlns:a16="http://schemas.microsoft.com/office/drawing/2014/main" id="{43500574-3978-4177-B265-1D136941D266}"/>
                </a:ext>
              </a:extLst>
            </p:cNvPr>
            <p:cNvSpPr/>
            <p:nvPr/>
          </p:nvSpPr>
          <p:spPr>
            <a:xfrm>
              <a:off x="3814666" y="3731681"/>
              <a:ext cx="1180965" cy="35799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1" name="Left Arrow 63">
              <a:extLst>
                <a:ext uri="{FF2B5EF4-FFF2-40B4-BE49-F238E27FC236}">
                  <a16:creationId xmlns:a16="http://schemas.microsoft.com/office/drawing/2014/main" id="{70B3B684-533C-4350-9EA8-821B53B4EF00}"/>
                </a:ext>
              </a:extLst>
            </p:cNvPr>
            <p:cNvSpPr/>
            <p:nvPr/>
          </p:nvSpPr>
          <p:spPr>
            <a:xfrm>
              <a:off x="6702645" y="3745344"/>
              <a:ext cx="1284391" cy="344331"/>
            </a:xfrm>
            <a:prstGeom prst="lef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pic>
        <p:nvPicPr>
          <p:cNvPr id="102" name="Picture 101">
            <a:extLst>
              <a:ext uri="{FF2B5EF4-FFF2-40B4-BE49-F238E27FC236}">
                <a16:creationId xmlns:a16="http://schemas.microsoft.com/office/drawing/2014/main" id="{613A4803-DFB5-4E50-8F88-6F12219B01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1064" y="2881639"/>
            <a:ext cx="2156871" cy="2017084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F6505394-8247-4D23-8FE9-C75EA66A6B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098" y="2479551"/>
            <a:ext cx="2545322" cy="238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2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185005" y="713905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Accepting the Longest Chain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E29F7C-2FFF-4631-BFF0-3E327FB4AA2E}"/>
              </a:ext>
            </a:extLst>
          </p:cNvPr>
          <p:cNvSpPr txBox="1">
            <a:spLocks/>
          </p:cNvSpPr>
          <p:nvPr/>
        </p:nvSpPr>
        <p:spPr>
          <a:xfrm>
            <a:off x="533400" y="1513221"/>
            <a:ext cx="6247410" cy="516133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EB0CE20E-90F0-416B-98AA-304B2A55F2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105" y="3332400"/>
            <a:ext cx="1397000" cy="139700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F2D50F85-9823-4850-ABFC-D2C808D98A5F}"/>
              </a:ext>
            </a:extLst>
          </p:cNvPr>
          <p:cNvSpPr/>
          <p:nvPr/>
        </p:nvSpPr>
        <p:spPr>
          <a:xfrm>
            <a:off x="7048305" y="1868853"/>
            <a:ext cx="5080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0E2D5FF-8029-4F08-B66F-C65B05601E0C}"/>
              </a:ext>
            </a:extLst>
          </p:cNvPr>
          <p:cNvSpPr/>
          <p:nvPr/>
        </p:nvSpPr>
        <p:spPr>
          <a:xfrm>
            <a:off x="7048305" y="2478453"/>
            <a:ext cx="5080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A427295-75FC-4422-ABD6-6EB0343A2B9D}"/>
              </a:ext>
            </a:extLst>
          </p:cNvPr>
          <p:cNvSpPr/>
          <p:nvPr/>
        </p:nvSpPr>
        <p:spPr>
          <a:xfrm>
            <a:off x="7048305" y="3088053"/>
            <a:ext cx="5080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5BF6B94-3740-4BD2-9676-DE6FD4EF4F7D}"/>
              </a:ext>
            </a:extLst>
          </p:cNvPr>
          <p:cNvSpPr/>
          <p:nvPr/>
        </p:nvSpPr>
        <p:spPr>
          <a:xfrm>
            <a:off x="7048305" y="3697653"/>
            <a:ext cx="5080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C135B87-2FCF-417A-9239-F0B8CDA82C77}"/>
              </a:ext>
            </a:extLst>
          </p:cNvPr>
          <p:cNvSpPr/>
          <p:nvPr/>
        </p:nvSpPr>
        <p:spPr>
          <a:xfrm>
            <a:off x="7048305" y="4350433"/>
            <a:ext cx="5080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5FC1F0A-10A2-4029-B839-D21D9486C830}"/>
              </a:ext>
            </a:extLst>
          </p:cNvPr>
          <p:cNvSpPr/>
          <p:nvPr/>
        </p:nvSpPr>
        <p:spPr>
          <a:xfrm>
            <a:off x="7848405" y="3100753"/>
            <a:ext cx="5080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C166080-D553-420A-9EFE-3C5603724A2C}"/>
              </a:ext>
            </a:extLst>
          </p:cNvPr>
          <p:cNvSpPr/>
          <p:nvPr/>
        </p:nvSpPr>
        <p:spPr>
          <a:xfrm>
            <a:off x="7048305" y="5003213"/>
            <a:ext cx="5080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62B9E83-CD42-4A02-AD68-9F35658DDA67}"/>
              </a:ext>
            </a:extLst>
          </p:cNvPr>
          <p:cNvSpPr/>
          <p:nvPr/>
        </p:nvSpPr>
        <p:spPr>
          <a:xfrm>
            <a:off x="7861105" y="3725593"/>
            <a:ext cx="5080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D0D9E6C-CD5D-4147-A9C7-675F1A8025FF}"/>
              </a:ext>
            </a:extLst>
          </p:cNvPr>
          <p:cNvSpPr/>
          <p:nvPr/>
        </p:nvSpPr>
        <p:spPr>
          <a:xfrm>
            <a:off x="7861105" y="4355513"/>
            <a:ext cx="5080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3792A5-30F3-4682-86D6-6F25ADC5B0FC}"/>
              </a:ext>
            </a:extLst>
          </p:cNvPr>
          <p:cNvSpPr/>
          <p:nvPr/>
        </p:nvSpPr>
        <p:spPr>
          <a:xfrm>
            <a:off x="8747566" y="4363133"/>
            <a:ext cx="5080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A40ECFF-BFEB-4E68-A0EF-EDD10EF89CEA}"/>
              </a:ext>
            </a:extLst>
          </p:cNvPr>
          <p:cNvCxnSpPr>
            <a:cxnSpLocks/>
          </p:cNvCxnSpPr>
          <p:nvPr/>
        </p:nvCxnSpPr>
        <p:spPr>
          <a:xfrm>
            <a:off x="7302305" y="2173653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C99B7060-DCB8-43B3-9CEB-8E23552A2AC1}"/>
              </a:ext>
            </a:extLst>
          </p:cNvPr>
          <p:cNvCxnSpPr>
            <a:cxnSpLocks/>
          </p:cNvCxnSpPr>
          <p:nvPr/>
        </p:nvCxnSpPr>
        <p:spPr>
          <a:xfrm>
            <a:off x="7302305" y="2783253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52752745-DA23-4ADE-8BFD-956CDBB2E0C2}"/>
              </a:ext>
            </a:extLst>
          </p:cNvPr>
          <p:cNvCxnSpPr>
            <a:cxnSpLocks/>
          </p:cNvCxnSpPr>
          <p:nvPr/>
        </p:nvCxnSpPr>
        <p:spPr>
          <a:xfrm>
            <a:off x="7302305" y="3392853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2A3E3338-D229-43EA-BF6F-BEC9B3E7CCE4}"/>
              </a:ext>
            </a:extLst>
          </p:cNvPr>
          <p:cNvCxnSpPr>
            <a:cxnSpLocks/>
          </p:cNvCxnSpPr>
          <p:nvPr/>
        </p:nvCxnSpPr>
        <p:spPr>
          <a:xfrm>
            <a:off x="7302305" y="4002453"/>
            <a:ext cx="0" cy="3479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6F9659A-964B-43E7-8464-2DAADD0C213C}"/>
              </a:ext>
            </a:extLst>
          </p:cNvPr>
          <p:cNvCxnSpPr>
            <a:cxnSpLocks/>
          </p:cNvCxnSpPr>
          <p:nvPr/>
        </p:nvCxnSpPr>
        <p:spPr>
          <a:xfrm>
            <a:off x="7302305" y="4655233"/>
            <a:ext cx="0" cy="3479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39C3028-346C-41F0-9A36-ECD0F68CB005}"/>
              </a:ext>
            </a:extLst>
          </p:cNvPr>
          <p:cNvCxnSpPr>
            <a:cxnSpLocks/>
          </p:cNvCxnSpPr>
          <p:nvPr/>
        </p:nvCxnSpPr>
        <p:spPr>
          <a:xfrm>
            <a:off x="7302305" y="2783253"/>
            <a:ext cx="800100" cy="3175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C93D656-E9B6-4BB1-A520-CCA4ED271830}"/>
              </a:ext>
            </a:extLst>
          </p:cNvPr>
          <p:cNvCxnSpPr>
            <a:cxnSpLocks/>
          </p:cNvCxnSpPr>
          <p:nvPr/>
        </p:nvCxnSpPr>
        <p:spPr>
          <a:xfrm>
            <a:off x="8102405" y="3405553"/>
            <a:ext cx="12700" cy="320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A82882F-EDE9-47A1-BCD6-7DD9A68E2914}"/>
              </a:ext>
            </a:extLst>
          </p:cNvPr>
          <p:cNvCxnSpPr>
            <a:cxnSpLocks/>
          </p:cNvCxnSpPr>
          <p:nvPr/>
        </p:nvCxnSpPr>
        <p:spPr>
          <a:xfrm>
            <a:off x="8115105" y="4030393"/>
            <a:ext cx="0" cy="3251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B0E48A2-9665-4E6B-BEE2-5D029ADE5080}"/>
              </a:ext>
            </a:extLst>
          </p:cNvPr>
          <p:cNvCxnSpPr>
            <a:cxnSpLocks/>
          </p:cNvCxnSpPr>
          <p:nvPr/>
        </p:nvCxnSpPr>
        <p:spPr>
          <a:xfrm>
            <a:off x="8115105" y="4030393"/>
            <a:ext cx="886461" cy="3327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928BB332-88A7-41FE-AEEA-E23FC8E02772}"/>
              </a:ext>
            </a:extLst>
          </p:cNvPr>
          <p:cNvSpPr/>
          <p:nvPr/>
        </p:nvSpPr>
        <p:spPr>
          <a:xfrm>
            <a:off x="8747566" y="5003213"/>
            <a:ext cx="5080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F0BF9446-8A06-49F3-BC06-FB4E22C7FDA8}"/>
              </a:ext>
            </a:extLst>
          </p:cNvPr>
          <p:cNvSpPr/>
          <p:nvPr/>
        </p:nvSpPr>
        <p:spPr>
          <a:xfrm>
            <a:off x="8747566" y="5643293"/>
            <a:ext cx="5080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4C0A94A7-E4D4-4CBF-A174-36E564257B5B}"/>
              </a:ext>
            </a:extLst>
          </p:cNvPr>
          <p:cNvCxnSpPr>
            <a:cxnSpLocks/>
          </p:cNvCxnSpPr>
          <p:nvPr/>
        </p:nvCxnSpPr>
        <p:spPr>
          <a:xfrm>
            <a:off x="9001566" y="4667933"/>
            <a:ext cx="0" cy="3352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74407F32-7BC8-4FD5-878B-FA39550D2807}"/>
              </a:ext>
            </a:extLst>
          </p:cNvPr>
          <p:cNvCxnSpPr>
            <a:cxnSpLocks/>
          </p:cNvCxnSpPr>
          <p:nvPr/>
        </p:nvCxnSpPr>
        <p:spPr>
          <a:xfrm>
            <a:off x="9001566" y="5308013"/>
            <a:ext cx="0" cy="3352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3777E57-F17A-4A04-A691-518D27347C9D}"/>
              </a:ext>
            </a:extLst>
          </p:cNvPr>
          <p:cNvSpPr/>
          <p:nvPr/>
        </p:nvSpPr>
        <p:spPr>
          <a:xfrm>
            <a:off x="4002845" y="3787822"/>
            <a:ext cx="50800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80A3354-4D24-4381-9714-A190EB3B6B4B}"/>
              </a:ext>
            </a:extLst>
          </p:cNvPr>
          <p:cNvCxnSpPr>
            <a:cxnSpLocks/>
          </p:cNvCxnSpPr>
          <p:nvPr/>
        </p:nvCxnSpPr>
        <p:spPr>
          <a:xfrm>
            <a:off x="2374705" y="4515533"/>
            <a:ext cx="41656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05B7A754-7064-4322-8ACE-07E4823DD24E}"/>
              </a:ext>
            </a:extLst>
          </p:cNvPr>
          <p:cNvSpPr txBox="1"/>
          <p:nvPr/>
        </p:nvSpPr>
        <p:spPr>
          <a:xfrm>
            <a:off x="1447605" y="5475653"/>
            <a:ext cx="4994188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67" dirty="0"/>
              <a:t>A new block is mined</a:t>
            </a:r>
          </a:p>
        </p:txBody>
      </p:sp>
    </p:spTree>
    <p:extLst>
      <p:ext uri="{BB962C8B-B14F-4D97-AF65-F5344CB8AC3E}">
        <p14:creationId xmlns:p14="http://schemas.microsoft.com/office/powerpoint/2010/main" val="4283323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185005" y="713905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Accepting the Longest Chain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E29F7C-2FFF-4631-BFF0-3E327FB4AA2E}"/>
              </a:ext>
            </a:extLst>
          </p:cNvPr>
          <p:cNvSpPr txBox="1">
            <a:spLocks/>
          </p:cNvSpPr>
          <p:nvPr/>
        </p:nvSpPr>
        <p:spPr>
          <a:xfrm>
            <a:off x="533400" y="1513221"/>
            <a:ext cx="6247410" cy="516133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08052C72-6610-439C-8EFB-C11746A928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243" y="3525371"/>
            <a:ext cx="1397000" cy="1397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74BDC9EA-EBF8-49DB-AF6A-29CFD638AABF}"/>
              </a:ext>
            </a:extLst>
          </p:cNvPr>
          <p:cNvSpPr/>
          <p:nvPr/>
        </p:nvSpPr>
        <p:spPr>
          <a:xfrm>
            <a:off x="6945443" y="2061824"/>
            <a:ext cx="5080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A67960C-BE5C-4A64-BA2B-C5497B35BDD5}"/>
              </a:ext>
            </a:extLst>
          </p:cNvPr>
          <p:cNvSpPr/>
          <p:nvPr/>
        </p:nvSpPr>
        <p:spPr>
          <a:xfrm>
            <a:off x="6945443" y="2671424"/>
            <a:ext cx="5080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AB0DF77-E683-40EE-BEFF-38D61F981ADD}"/>
              </a:ext>
            </a:extLst>
          </p:cNvPr>
          <p:cNvSpPr/>
          <p:nvPr/>
        </p:nvSpPr>
        <p:spPr>
          <a:xfrm>
            <a:off x="6945443" y="3281024"/>
            <a:ext cx="5080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0FF0DD1-361E-4E68-BF01-80B949DAFC8F}"/>
              </a:ext>
            </a:extLst>
          </p:cNvPr>
          <p:cNvSpPr/>
          <p:nvPr/>
        </p:nvSpPr>
        <p:spPr>
          <a:xfrm>
            <a:off x="6945443" y="3890624"/>
            <a:ext cx="5080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6C3AF52-A636-4AA7-89F8-B86586DFACE4}"/>
              </a:ext>
            </a:extLst>
          </p:cNvPr>
          <p:cNvSpPr/>
          <p:nvPr/>
        </p:nvSpPr>
        <p:spPr>
          <a:xfrm>
            <a:off x="6945443" y="4543404"/>
            <a:ext cx="5080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2C9F4BA-482E-4FD0-AE35-00894AF047D7}"/>
              </a:ext>
            </a:extLst>
          </p:cNvPr>
          <p:cNvSpPr/>
          <p:nvPr/>
        </p:nvSpPr>
        <p:spPr>
          <a:xfrm>
            <a:off x="7745543" y="3293724"/>
            <a:ext cx="5080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F81F49-9B57-4CFC-97C8-45EE28B2C2C0}"/>
              </a:ext>
            </a:extLst>
          </p:cNvPr>
          <p:cNvSpPr/>
          <p:nvPr/>
        </p:nvSpPr>
        <p:spPr>
          <a:xfrm>
            <a:off x="6945443" y="5196184"/>
            <a:ext cx="5080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3C60C5E-ABD0-460C-AE78-5DB7B38DADA6}"/>
              </a:ext>
            </a:extLst>
          </p:cNvPr>
          <p:cNvSpPr/>
          <p:nvPr/>
        </p:nvSpPr>
        <p:spPr>
          <a:xfrm>
            <a:off x="7758243" y="3918564"/>
            <a:ext cx="5080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5B6CE7D-F98F-4CA7-BAC1-B9D649D9C72E}"/>
              </a:ext>
            </a:extLst>
          </p:cNvPr>
          <p:cNvSpPr/>
          <p:nvPr/>
        </p:nvSpPr>
        <p:spPr>
          <a:xfrm>
            <a:off x="7758243" y="4548484"/>
            <a:ext cx="5080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79C0ECF-3BEE-4181-8AEB-52CC19313CB3}"/>
              </a:ext>
            </a:extLst>
          </p:cNvPr>
          <p:cNvSpPr/>
          <p:nvPr/>
        </p:nvSpPr>
        <p:spPr>
          <a:xfrm>
            <a:off x="8644704" y="4556104"/>
            <a:ext cx="5080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287FE5B-2191-4E7D-AEBC-FD225E9C01BB}"/>
              </a:ext>
            </a:extLst>
          </p:cNvPr>
          <p:cNvCxnSpPr>
            <a:stCxn id="35" idx="2"/>
            <a:endCxn id="36" idx="0"/>
          </p:cNvCxnSpPr>
          <p:nvPr/>
        </p:nvCxnSpPr>
        <p:spPr>
          <a:xfrm>
            <a:off x="7199443" y="2366624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DAED8A5-01EA-4E5C-BFD6-FE6468F7A581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>
            <a:off x="7199443" y="2976224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2DCA1E4-3998-42DC-8DF0-C33051E00008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>
            <a:off x="7199443" y="3585824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21BC766-D97A-4491-8175-9523AF1F16D2}"/>
              </a:ext>
            </a:extLst>
          </p:cNvPr>
          <p:cNvCxnSpPr>
            <a:stCxn id="38" idx="2"/>
            <a:endCxn id="39" idx="0"/>
          </p:cNvCxnSpPr>
          <p:nvPr/>
        </p:nvCxnSpPr>
        <p:spPr>
          <a:xfrm>
            <a:off x="7199443" y="4195425"/>
            <a:ext cx="0" cy="3479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9CB63FF-B82B-4D3E-AB48-4E120D945A83}"/>
              </a:ext>
            </a:extLst>
          </p:cNvPr>
          <p:cNvCxnSpPr>
            <a:stCxn id="39" idx="2"/>
            <a:endCxn id="41" idx="0"/>
          </p:cNvCxnSpPr>
          <p:nvPr/>
        </p:nvCxnSpPr>
        <p:spPr>
          <a:xfrm>
            <a:off x="7199443" y="4848205"/>
            <a:ext cx="0" cy="3479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000432A-54AC-44E5-BED7-15B26E7B65DA}"/>
              </a:ext>
            </a:extLst>
          </p:cNvPr>
          <p:cNvCxnSpPr>
            <a:stCxn id="36" idx="2"/>
            <a:endCxn id="40" idx="0"/>
          </p:cNvCxnSpPr>
          <p:nvPr/>
        </p:nvCxnSpPr>
        <p:spPr>
          <a:xfrm>
            <a:off x="7199444" y="2976225"/>
            <a:ext cx="800100" cy="3175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438F079-9796-4BF2-97EB-5B603782032A}"/>
              </a:ext>
            </a:extLst>
          </p:cNvPr>
          <p:cNvCxnSpPr>
            <a:stCxn id="40" idx="2"/>
            <a:endCxn id="42" idx="0"/>
          </p:cNvCxnSpPr>
          <p:nvPr/>
        </p:nvCxnSpPr>
        <p:spPr>
          <a:xfrm>
            <a:off x="7999544" y="3598524"/>
            <a:ext cx="12700" cy="320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957589F-E2A3-4BEF-B23E-018C5DBD1AA4}"/>
              </a:ext>
            </a:extLst>
          </p:cNvPr>
          <p:cNvCxnSpPr>
            <a:stCxn id="42" idx="2"/>
            <a:endCxn id="43" idx="0"/>
          </p:cNvCxnSpPr>
          <p:nvPr/>
        </p:nvCxnSpPr>
        <p:spPr>
          <a:xfrm>
            <a:off x="8012243" y="4223364"/>
            <a:ext cx="0" cy="3251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5CF1DDC-86B4-4947-9E5C-6E55C5FA08E2}"/>
              </a:ext>
            </a:extLst>
          </p:cNvPr>
          <p:cNvCxnSpPr>
            <a:stCxn id="42" idx="2"/>
            <a:endCxn id="44" idx="0"/>
          </p:cNvCxnSpPr>
          <p:nvPr/>
        </p:nvCxnSpPr>
        <p:spPr>
          <a:xfrm>
            <a:off x="8012243" y="4223365"/>
            <a:ext cx="886461" cy="3327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87ADC853-EB3F-4398-8532-66BD0E455083}"/>
              </a:ext>
            </a:extLst>
          </p:cNvPr>
          <p:cNvSpPr/>
          <p:nvPr/>
        </p:nvSpPr>
        <p:spPr>
          <a:xfrm>
            <a:off x="8644704" y="5196184"/>
            <a:ext cx="5080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35DDDEB-A7A9-4CFB-869E-CD09FA1BBB58}"/>
              </a:ext>
            </a:extLst>
          </p:cNvPr>
          <p:cNvSpPr/>
          <p:nvPr/>
        </p:nvSpPr>
        <p:spPr>
          <a:xfrm>
            <a:off x="8644704" y="5836264"/>
            <a:ext cx="5080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35C9665-5264-4FF9-ABDD-F37A60434220}"/>
              </a:ext>
            </a:extLst>
          </p:cNvPr>
          <p:cNvCxnSpPr>
            <a:stCxn id="44" idx="2"/>
            <a:endCxn id="57" idx="0"/>
          </p:cNvCxnSpPr>
          <p:nvPr/>
        </p:nvCxnSpPr>
        <p:spPr>
          <a:xfrm>
            <a:off x="8898704" y="4860904"/>
            <a:ext cx="0" cy="3352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FF2E8F7-43FC-456D-B0F9-757E74C6D9C9}"/>
              </a:ext>
            </a:extLst>
          </p:cNvPr>
          <p:cNvCxnSpPr>
            <a:stCxn id="57" idx="2"/>
            <a:endCxn id="58" idx="0"/>
          </p:cNvCxnSpPr>
          <p:nvPr/>
        </p:nvCxnSpPr>
        <p:spPr>
          <a:xfrm>
            <a:off x="8898704" y="5500984"/>
            <a:ext cx="0" cy="3352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611E264D-30C1-4186-BA4D-9173FE4512B6}"/>
              </a:ext>
            </a:extLst>
          </p:cNvPr>
          <p:cNvSpPr/>
          <p:nvPr/>
        </p:nvSpPr>
        <p:spPr>
          <a:xfrm>
            <a:off x="8644704" y="6505553"/>
            <a:ext cx="50800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6B082E8-2C97-4A78-B075-6A6EC08E6481}"/>
              </a:ext>
            </a:extLst>
          </p:cNvPr>
          <p:cNvCxnSpPr/>
          <p:nvPr/>
        </p:nvCxnSpPr>
        <p:spPr>
          <a:xfrm>
            <a:off x="2271843" y="4708504"/>
            <a:ext cx="41656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2DA3CE1-1989-43B9-A308-69DE3F32DEDD}"/>
              </a:ext>
            </a:extLst>
          </p:cNvPr>
          <p:cNvSpPr txBox="1"/>
          <p:nvPr/>
        </p:nvSpPr>
        <p:spPr>
          <a:xfrm>
            <a:off x="615763" y="5298291"/>
            <a:ext cx="6329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Always include it in the longest chain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0376E1A-C367-4148-868B-669936DC0BAE}"/>
              </a:ext>
            </a:extLst>
          </p:cNvPr>
          <p:cNvCxnSpPr>
            <a:cxnSpLocks/>
            <a:stCxn id="58" idx="2"/>
            <a:endCxn id="61" idx="0"/>
          </p:cNvCxnSpPr>
          <p:nvPr/>
        </p:nvCxnSpPr>
        <p:spPr>
          <a:xfrm>
            <a:off x="8898704" y="6141065"/>
            <a:ext cx="0" cy="3644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223587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185005" y="713905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Orphaned Blocks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54" name="Content Placeholder 1">
            <a:extLst>
              <a:ext uri="{FF2B5EF4-FFF2-40B4-BE49-F238E27FC236}">
                <a16:creationId xmlns:a16="http://schemas.microsoft.com/office/drawing/2014/main" id="{6619343F-E19A-4CDB-9B9F-DE0932209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004" y="6330174"/>
            <a:ext cx="11150600" cy="430887"/>
          </a:xfrm>
        </p:spPr>
        <p:txBody>
          <a:bodyPr>
            <a:normAutofit fontScale="92500" lnSpcReduction="10000"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The blocks which are not part of the longest chain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D211C3F-0E7D-4D8C-BFF1-B55CD0750009}"/>
              </a:ext>
            </a:extLst>
          </p:cNvPr>
          <p:cNvGrpSpPr/>
          <p:nvPr/>
        </p:nvGrpSpPr>
        <p:grpSpPr>
          <a:xfrm>
            <a:off x="209464" y="2009741"/>
            <a:ext cx="8300052" cy="3827780"/>
            <a:chOff x="209464" y="2009741"/>
            <a:chExt cx="11379200" cy="382778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5EADB97-AEBB-49B5-9918-512A8B3322D6}"/>
                </a:ext>
              </a:extLst>
            </p:cNvPr>
            <p:cNvSpPr/>
            <p:nvPr/>
          </p:nvSpPr>
          <p:spPr>
            <a:xfrm>
              <a:off x="209464" y="3140041"/>
              <a:ext cx="1219200" cy="6096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Block 1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E7E84E0-CF35-4846-9B20-752F33614959}"/>
                </a:ext>
              </a:extLst>
            </p:cNvPr>
            <p:cNvSpPr/>
            <p:nvPr/>
          </p:nvSpPr>
          <p:spPr>
            <a:xfrm>
              <a:off x="2241464" y="3140041"/>
              <a:ext cx="1219200" cy="6096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Block 2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09B28C4-CAE4-496F-A123-EB42D4D3BF8E}"/>
                </a:ext>
              </a:extLst>
            </p:cNvPr>
            <p:cNvSpPr/>
            <p:nvPr/>
          </p:nvSpPr>
          <p:spPr>
            <a:xfrm>
              <a:off x="2241464" y="2009994"/>
              <a:ext cx="1219200" cy="6096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Block 3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37CCB3D-87A6-4D28-9281-DCD4F9078475}"/>
                </a:ext>
              </a:extLst>
            </p:cNvPr>
            <p:cNvSpPr/>
            <p:nvPr/>
          </p:nvSpPr>
          <p:spPr>
            <a:xfrm>
              <a:off x="4171864" y="4181441"/>
              <a:ext cx="1219200" cy="6096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Block 4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EDA257A-00EA-4C50-8DBB-DFBB38F8862F}"/>
                </a:ext>
              </a:extLst>
            </p:cNvPr>
            <p:cNvSpPr/>
            <p:nvPr/>
          </p:nvSpPr>
          <p:spPr>
            <a:xfrm>
              <a:off x="4171864" y="3140041"/>
              <a:ext cx="1219200" cy="6096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Block 5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3D036DE-C9ED-4E78-9570-10F70CE4EA07}"/>
                </a:ext>
              </a:extLst>
            </p:cNvPr>
            <p:cNvSpPr/>
            <p:nvPr/>
          </p:nvSpPr>
          <p:spPr>
            <a:xfrm>
              <a:off x="4187104" y="2009741"/>
              <a:ext cx="1219200" cy="6096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Block 6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E0DFB3C3-B6D9-439F-A488-DB5B86EC1528}"/>
                </a:ext>
              </a:extLst>
            </p:cNvPr>
            <p:cNvSpPr/>
            <p:nvPr/>
          </p:nvSpPr>
          <p:spPr>
            <a:xfrm>
              <a:off x="6183544" y="3140041"/>
              <a:ext cx="1219200" cy="6096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Block 7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2B78AE5-C959-492D-AB93-A8247FAA1028}"/>
                </a:ext>
              </a:extLst>
            </p:cNvPr>
            <p:cNvSpPr/>
            <p:nvPr/>
          </p:nvSpPr>
          <p:spPr>
            <a:xfrm>
              <a:off x="8291744" y="3140041"/>
              <a:ext cx="1219200" cy="6096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Block 8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7A016171-B3C8-4BBA-8D5E-0B636B073F82}"/>
                </a:ext>
              </a:extLst>
            </p:cNvPr>
            <p:cNvSpPr/>
            <p:nvPr/>
          </p:nvSpPr>
          <p:spPr>
            <a:xfrm>
              <a:off x="8291744" y="4144102"/>
              <a:ext cx="1219200" cy="6096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Block 9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C8C46CC1-7BAF-4537-A01E-B8CF72C3B76C}"/>
                </a:ext>
              </a:extLst>
            </p:cNvPr>
            <p:cNvSpPr/>
            <p:nvPr/>
          </p:nvSpPr>
          <p:spPr>
            <a:xfrm>
              <a:off x="10267864" y="5227921"/>
              <a:ext cx="1320800" cy="6096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Block 10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619E42D-A82B-4F35-B912-771655FBBEB3}"/>
                </a:ext>
              </a:extLst>
            </p:cNvPr>
            <p:cNvSpPr/>
            <p:nvPr/>
          </p:nvSpPr>
          <p:spPr>
            <a:xfrm>
              <a:off x="10267864" y="4145881"/>
              <a:ext cx="1320800" cy="6096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Block 11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55703A8-589D-411B-B5A8-474F05EAB765}"/>
                </a:ext>
              </a:extLst>
            </p:cNvPr>
            <p:cNvSpPr/>
            <p:nvPr/>
          </p:nvSpPr>
          <p:spPr>
            <a:xfrm>
              <a:off x="10267864" y="3145121"/>
              <a:ext cx="1320800" cy="6096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Block 12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D1FB28C8-0B2A-47C4-9CE0-6F8CDB842FAF}"/>
                </a:ext>
              </a:extLst>
            </p:cNvPr>
            <p:cNvCxnSpPr>
              <a:stCxn id="55" idx="3"/>
              <a:endCxn id="56" idx="1"/>
            </p:cNvCxnSpPr>
            <p:nvPr/>
          </p:nvCxnSpPr>
          <p:spPr>
            <a:xfrm>
              <a:off x="1428664" y="3444841"/>
              <a:ext cx="8128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F1242071-2BD8-4D6F-8B5F-F3C45A728DB4}"/>
                </a:ext>
              </a:extLst>
            </p:cNvPr>
            <p:cNvCxnSpPr>
              <a:stCxn id="55" idx="3"/>
              <a:endCxn id="65" idx="1"/>
            </p:cNvCxnSpPr>
            <p:nvPr/>
          </p:nvCxnSpPr>
          <p:spPr>
            <a:xfrm flipV="1">
              <a:off x="1428664" y="2314795"/>
              <a:ext cx="812800" cy="11300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E726CD06-5EF1-40CB-BA33-DD8E6FF92919}"/>
                </a:ext>
              </a:extLst>
            </p:cNvPr>
            <p:cNvCxnSpPr>
              <a:stCxn id="65" idx="3"/>
              <a:endCxn id="68" idx="1"/>
            </p:cNvCxnSpPr>
            <p:nvPr/>
          </p:nvCxnSpPr>
          <p:spPr>
            <a:xfrm flipV="1">
              <a:off x="3460664" y="2314541"/>
              <a:ext cx="726440" cy="25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122876D4-317D-4D85-8583-B3083AF7D2A5}"/>
                </a:ext>
              </a:extLst>
            </p:cNvPr>
            <p:cNvCxnSpPr>
              <a:stCxn id="56" idx="3"/>
              <a:endCxn id="67" idx="1"/>
            </p:cNvCxnSpPr>
            <p:nvPr/>
          </p:nvCxnSpPr>
          <p:spPr>
            <a:xfrm>
              <a:off x="3460664" y="3444841"/>
              <a:ext cx="7112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3EF8C4D9-A371-42ED-A2C1-8F208F909958}"/>
                </a:ext>
              </a:extLst>
            </p:cNvPr>
            <p:cNvCxnSpPr>
              <a:stCxn id="56" idx="3"/>
              <a:endCxn id="66" idx="1"/>
            </p:cNvCxnSpPr>
            <p:nvPr/>
          </p:nvCxnSpPr>
          <p:spPr>
            <a:xfrm>
              <a:off x="3460664" y="3444841"/>
              <a:ext cx="711200" cy="1041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A7196033-4471-434E-B4C2-1CA30A4D565F}"/>
                </a:ext>
              </a:extLst>
            </p:cNvPr>
            <p:cNvCxnSpPr>
              <a:stCxn id="67" idx="3"/>
              <a:endCxn id="69" idx="1"/>
            </p:cNvCxnSpPr>
            <p:nvPr/>
          </p:nvCxnSpPr>
          <p:spPr>
            <a:xfrm>
              <a:off x="5391064" y="3444841"/>
              <a:ext cx="7924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4E01822-25EB-4042-AD65-B25762A7FB39}"/>
                </a:ext>
              </a:extLst>
            </p:cNvPr>
            <p:cNvCxnSpPr>
              <a:stCxn id="69" idx="3"/>
              <a:endCxn id="70" idx="1"/>
            </p:cNvCxnSpPr>
            <p:nvPr/>
          </p:nvCxnSpPr>
          <p:spPr>
            <a:xfrm>
              <a:off x="7402744" y="3444841"/>
              <a:ext cx="889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1EC05AD4-21AB-41F2-9C95-1CC644FAD558}"/>
                </a:ext>
              </a:extLst>
            </p:cNvPr>
            <p:cNvCxnSpPr>
              <a:stCxn id="69" idx="3"/>
              <a:endCxn id="71" idx="1"/>
            </p:cNvCxnSpPr>
            <p:nvPr/>
          </p:nvCxnSpPr>
          <p:spPr>
            <a:xfrm>
              <a:off x="7402744" y="3444841"/>
              <a:ext cx="889000" cy="10040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46FC4B9D-8DD7-4181-A78E-0A5CAD15EEAD}"/>
                </a:ext>
              </a:extLst>
            </p:cNvPr>
            <p:cNvCxnSpPr>
              <a:stCxn id="70" idx="3"/>
              <a:endCxn id="74" idx="1"/>
            </p:cNvCxnSpPr>
            <p:nvPr/>
          </p:nvCxnSpPr>
          <p:spPr>
            <a:xfrm>
              <a:off x="9510944" y="3444841"/>
              <a:ext cx="756920" cy="50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A167B377-99C4-45D0-9830-0A43366CB7F1}"/>
                </a:ext>
              </a:extLst>
            </p:cNvPr>
            <p:cNvCxnSpPr>
              <a:stCxn id="71" idx="3"/>
              <a:endCxn id="73" idx="1"/>
            </p:cNvCxnSpPr>
            <p:nvPr/>
          </p:nvCxnSpPr>
          <p:spPr>
            <a:xfrm>
              <a:off x="9510944" y="4448902"/>
              <a:ext cx="756920" cy="17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CE8A7348-3D23-4C5A-A224-8E1EC397F90F}"/>
                </a:ext>
              </a:extLst>
            </p:cNvPr>
            <p:cNvCxnSpPr>
              <a:stCxn id="71" idx="3"/>
              <a:endCxn id="72" idx="1"/>
            </p:cNvCxnSpPr>
            <p:nvPr/>
          </p:nvCxnSpPr>
          <p:spPr>
            <a:xfrm>
              <a:off x="9510944" y="4448902"/>
              <a:ext cx="756920" cy="10838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7482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Architecture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E29F7C-2FFF-4631-BFF0-3E327FB4AA2E}"/>
              </a:ext>
            </a:extLst>
          </p:cNvPr>
          <p:cNvSpPr txBox="1">
            <a:spLocks/>
          </p:cNvSpPr>
          <p:nvPr/>
        </p:nvSpPr>
        <p:spPr>
          <a:xfrm>
            <a:off x="533400" y="1513221"/>
            <a:ext cx="6247410" cy="516133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F1B1B4-DBB6-4AA5-99A0-8FE04D022A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879" y="1868852"/>
            <a:ext cx="7018271" cy="448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64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Advantages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E29F7C-2FFF-4631-BFF0-3E327FB4AA2E}"/>
              </a:ext>
            </a:extLst>
          </p:cNvPr>
          <p:cNvSpPr txBox="1">
            <a:spLocks/>
          </p:cNvSpPr>
          <p:nvPr/>
        </p:nvSpPr>
        <p:spPr>
          <a:xfrm>
            <a:off x="533400" y="1513221"/>
            <a:ext cx="6247410" cy="516133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9CF35C-32A1-4776-8571-01206636B1E5}"/>
              </a:ext>
            </a:extLst>
          </p:cNvPr>
          <p:cNvSpPr/>
          <p:nvPr/>
        </p:nvSpPr>
        <p:spPr>
          <a:xfrm>
            <a:off x="393111" y="1923896"/>
            <a:ext cx="776153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Open Sans"/>
              </a:rPr>
              <a:t>Supports a high number of readers and writers</a:t>
            </a:r>
          </a:p>
          <a:p>
            <a:pPr algn="just"/>
            <a:endParaRPr lang="en-US" sz="2400" dirty="0">
              <a:latin typeface="Open Sans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Open Sans"/>
              </a:rPr>
              <a:t>High public verifiability </a:t>
            </a:r>
          </a:p>
          <a:p>
            <a:pPr algn="just"/>
            <a:endParaRPr lang="en-US" sz="2400" dirty="0">
              <a:latin typeface="Open Sans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Open Sans"/>
              </a:rPr>
              <a:t>High security and immutability </a:t>
            </a:r>
          </a:p>
          <a:p>
            <a:pPr algn="just"/>
            <a:endParaRPr lang="en-US" sz="2400" dirty="0">
              <a:latin typeface="Open Sans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Open Sans"/>
              </a:rPr>
              <a:t>Consistent state of blockchain across all users.</a:t>
            </a:r>
            <a:endParaRPr lang="en-US" sz="2400" b="0" i="0" dirty="0"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284607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Disadvantages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E29F7C-2FFF-4631-BFF0-3E327FB4AA2E}"/>
              </a:ext>
            </a:extLst>
          </p:cNvPr>
          <p:cNvSpPr txBox="1">
            <a:spLocks/>
          </p:cNvSpPr>
          <p:nvPr/>
        </p:nvSpPr>
        <p:spPr>
          <a:xfrm>
            <a:off x="533400" y="1513221"/>
            <a:ext cx="6247410" cy="516133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9CF35C-32A1-4776-8571-01206636B1E5}"/>
              </a:ext>
            </a:extLst>
          </p:cNvPr>
          <p:cNvSpPr/>
          <p:nvPr/>
        </p:nvSpPr>
        <p:spPr>
          <a:xfrm>
            <a:off x="393110" y="1923896"/>
            <a:ext cx="725187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Time consuming 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Low latency and low throughput.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Large amount of transactional fee compared to private blockchain.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Scalability and Data Privacy is a concern.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666666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786594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sunithar@pes.edu</a:t>
            </a:r>
            <a:endParaRPr lang="en-IN" sz="24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F03FCF-7A6F-4612-88F7-18437FC4F2ED}"/>
              </a:ext>
            </a:extLst>
          </p:cNvPr>
          <p:cNvSpPr/>
          <p:nvPr/>
        </p:nvSpPr>
        <p:spPr>
          <a:xfrm>
            <a:off x="5460537" y="4573019"/>
            <a:ext cx="65572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+91 80 6666 3333 Extn 721</a:t>
            </a:r>
            <a:endParaRPr lang="en-IN" sz="2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Sunitha R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BLOCKCHAIN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Permission-less Blockchain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Prof. Sunitha R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12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Learning Content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E29F7C-2FFF-4631-BFF0-3E327FB4AA2E}"/>
              </a:ext>
            </a:extLst>
          </p:cNvPr>
          <p:cNvSpPr txBox="1">
            <a:spLocks/>
          </p:cNvSpPr>
          <p:nvPr/>
        </p:nvSpPr>
        <p:spPr>
          <a:xfrm>
            <a:off x="533400" y="1513221"/>
            <a:ext cx="6247410" cy="516133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E0EC47-5DC3-41CA-A793-132809016474}"/>
              </a:ext>
            </a:extLst>
          </p:cNvPr>
          <p:cNvSpPr/>
          <p:nvPr/>
        </p:nvSpPr>
        <p:spPr>
          <a:xfrm>
            <a:off x="371879" y="2274838"/>
            <a:ext cx="751844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/>
              <a:t>Learn about the permission-less blockchain structure, Working Procedure and construction.</a:t>
            </a:r>
          </a:p>
        </p:txBody>
      </p:sp>
    </p:spTree>
    <p:extLst>
      <p:ext uri="{BB962C8B-B14F-4D97-AF65-F5344CB8AC3E}">
        <p14:creationId xmlns:p14="http://schemas.microsoft.com/office/powerpoint/2010/main" val="3782780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>
                <a:solidFill>
                  <a:schemeClr val="accent2">
                    <a:lumMod val="75000"/>
                  </a:schemeClr>
                </a:solidFill>
              </a:rPr>
              <a:t>Permission-less 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Blockchain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E29F7C-2FFF-4631-BFF0-3E327FB4AA2E}"/>
              </a:ext>
            </a:extLst>
          </p:cNvPr>
          <p:cNvSpPr txBox="1">
            <a:spLocks/>
          </p:cNvSpPr>
          <p:nvPr/>
        </p:nvSpPr>
        <p:spPr>
          <a:xfrm>
            <a:off x="533400" y="1513221"/>
            <a:ext cx="6247410" cy="516133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CC428D-5FED-464C-9983-10E0C9A16334}"/>
              </a:ext>
            </a:extLst>
          </p:cNvPr>
          <p:cNvSpPr/>
          <p:nvPr/>
        </p:nvSpPr>
        <p:spPr>
          <a:xfrm>
            <a:off x="206987" y="1868853"/>
            <a:ext cx="751844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/>
              <a:t>Works in an open environment and over a large network of participants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/>
              <a:t>The users do not need to know the identity of the peers, and hence the users do not need to reveal their identity to others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/>
              <a:t>Good for financial applications like banking using cryptocurrency </a:t>
            </a:r>
          </a:p>
        </p:txBody>
      </p:sp>
    </p:spTree>
    <p:extLst>
      <p:ext uri="{BB962C8B-B14F-4D97-AF65-F5344CB8AC3E}">
        <p14:creationId xmlns:p14="http://schemas.microsoft.com/office/powerpoint/2010/main" val="1730798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Privacy and Security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E29F7C-2FFF-4631-BFF0-3E327FB4AA2E}"/>
              </a:ext>
            </a:extLst>
          </p:cNvPr>
          <p:cNvSpPr txBox="1">
            <a:spLocks/>
          </p:cNvSpPr>
          <p:nvPr/>
        </p:nvSpPr>
        <p:spPr>
          <a:xfrm>
            <a:off x="533400" y="1513221"/>
            <a:ext cx="6247410" cy="516133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2BAFFF8A-9C4B-428B-8653-9BDC26C6B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384" y="1570796"/>
            <a:ext cx="7712941" cy="3149600"/>
          </a:xfrm>
        </p:spPr>
        <p:txBody>
          <a:bodyPr>
            <a:normAutofit fontScale="92500"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The system is tamper proof – it is “extremely hard” to make a change in the blockchain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Tampering the system becomes harder as the chain grows 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</a:rPr>
              <a:t>For Bitcoin, the transactions are pseudo-anonymous 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Transactions are sent to public key addresses,- cryptographically generated addresses, computed by the wallet applications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39F3B43-63B3-4ED5-BE50-A43802F826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08100"/>
            <a:ext cx="7538440" cy="162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372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Peer Addresses (Reference: Bitcoin)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E29F7C-2FFF-4631-BFF0-3E327FB4AA2E}"/>
              </a:ext>
            </a:extLst>
          </p:cNvPr>
          <p:cNvSpPr txBox="1">
            <a:spLocks/>
          </p:cNvSpPr>
          <p:nvPr/>
        </p:nvSpPr>
        <p:spPr>
          <a:xfrm>
            <a:off x="533400" y="1513221"/>
            <a:ext cx="6247410" cy="516133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6FF5FF33-127A-485A-95BA-7A3C66698730}"/>
              </a:ext>
            </a:extLst>
          </p:cNvPr>
          <p:cNvSpPr txBox="1">
            <a:spLocks/>
          </p:cNvSpPr>
          <p:nvPr/>
        </p:nvSpPr>
        <p:spPr>
          <a:xfrm>
            <a:off x="152400" y="1428099"/>
            <a:ext cx="8219238" cy="391074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“Address” in bitcoin is synonymous to an “Account” in a bank. </a:t>
            </a:r>
          </a:p>
          <a:p>
            <a:r>
              <a:rPr lang="en-US" dirty="0"/>
              <a:t>The wallet listens for transactions addressed to an account, </a:t>
            </a:r>
          </a:p>
          <a:p>
            <a:pPr lvl="1"/>
            <a:r>
              <a:rPr lang="en-US" dirty="0"/>
              <a:t>Encrypts the transactions by the public key of the target address</a:t>
            </a:r>
          </a:p>
          <a:p>
            <a:pPr lvl="1"/>
            <a:r>
              <a:rPr lang="en-US" dirty="0"/>
              <a:t>Only the target node can decrypt the transaction and accept it </a:t>
            </a:r>
          </a:p>
          <a:p>
            <a:r>
              <a:rPr lang="en-US" dirty="0"/>
              <a:t>However, the actual transaction amount is open to all for validation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F4E174A-6617-462C-A6D9-E4C15190FF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35647"/>
            <a:ext cx="8330059" cy="162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893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185005" y="713905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Features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E29F7C-2FFF-4631-BFF0-3E327FB4AA2E}"/>
              </a:ext>
            </a:extLst>
          </p:cNvPr>
          <p:cNvSpPr txBox="1">
            <a:spLocks/>
          </p:cNvSpPr>
          <p:nvPr/>
        </p:nvSpPr>
        <p:spPr>
          <a:xfrm>
            <a:off x="533400" y="1513221"/>
            <a:ext cx="6247410" cy="516133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B922CBE-7BA7-48CE-AA5D-11A245EE4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578" y="1868853"/>
            <a:ext cx="5371232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626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185005" y="713905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Blockchain (at Permission-less Model) as a Tree 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CD6B6761-7E64-44E0-ABA9-29B1F37DB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005" y="5197905"/>
            <a:ext cx="11947512" cy="430887"/>
          </a:xfrm>
        </p:spPr>
        <p:txBody>
          <a:bodyPr>
            <a:normAutofit fontScale="92500" lnSpcReduction="10000"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The longest chain is the accepted chain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2200B0A-20C0-4030-92AC-64C19A6C2AF8}"/>
              </a:ext>
            </a:extLst>
          </p:cNvPr>
          <p:cNvGrpSpPr/>
          <p:nvPr/>
        </p:nvGrpSpPr>
        <p:grpSpPr>
          <a:xfrm>
            <a:off x="185005" y="1934005"/>
            <a:ext cx="8509290" cy="3827780"/>
            <a:chOff x="185005" y="1934005"/>
            <a:chExt cx="11473594" cy="382778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BA64B2B-310F-4991-8261-6FE63FEE3540}"/>
                </a:ext>
              </a:extLst>
            </p:cNvPr>
            <p:cNvSpPr/>
            <p:nvPr/>
          </p:nvSpPr>
          <p:spPr>
            <a:xfrm>
              <a:off x="185005" y="3064305"/>
              <a:ext cx="1306334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Block 1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9849BB3-4E3E-4D69-86B1-7EC8C5639850}"/>
                </a:ext>
              </a:extLst>
            </p:cNvPr>
            <p:cNvSpPr/>
            <p:nvPr/>
          </p:nvSpPr>
          <p:spPr>
            <a:xfrm>
              <a:off x="2217005" y="3064305"/>
              <a:ext cx="1306334" cy="6096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Block 2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94EEA98-EB92-4FD0-B5D9-3F078AB96531}"/>
                </a:ext>
              </a:extLst>
            </p:cNvPr>
            <p:cNvSpPr/>
            <p:nvPr/>
          </p:nvSpPr>
          <p:spPr>
            <a:xfrm>
              <a:off x="2217005" y="1934258"/>
              <a:ext cx="1306334" cy="6096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Block 3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63C3BA-DA37-4FDB-831F-4B9E7EA34471}"/>
                </a:ext>
              </a:extLst>
            </p:cNvPr>
            <p:cNvSpPr/>
            <p:nvPr/>
          </p:nvSpPr>
          <p:spPr>
            <a:xfrm>
              <a:off x="4147405" y="4105705"/>
              <a:ext cx="1306334" cy="6096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Block 4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8339A90-6C74-456C-9429-3C2756BDEA87}"/>
                </a:ext>
              </a:extLst>
            </p:cNvPr>
            <p:cNvSpPr/>
            <p:nvPr/>
          </p:nvSpPr>
          <p:spPr>
            <a:xfrm>
              <a:off x="4147405" y="3064305"/>
              <a:ext cx="1306334" cy="6096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Block 5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CFB6443-4A71-4328-B426-81E35DD8007C}"/>
                </a:ext>
              </a:extLst>
            </p:cNvPr>
            <p:cNvSpPr/>
            <p:nvPr/>
          </p:nvSpPr>
          <p:spPr>
            <a:xfrm>
              <a:off x="4162645" y="1934005"/>
              <a:ext cx="1306334" cy="6096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Block 6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B7069FE-B31B-4219-9D81-A5F0BAD87202}"/>
                </a:ext>
              </a:extLst>
            </p:cNvPr>
            <p:cNvSpPr/>
            <p:nvPr/>
          </p:nvSpPr>
          <p:spPr>
            <a:xfrm>
              <a:off x="6159085" y="3064305"/>
              <a:ext cx="1306334" cy="6096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Block 7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6020925-13A8-4023-BC40-44994977E325}"/>
                </a:ext>
              </a:extLst>
            </p:cNvPr>
            <p:cNvSpPr/>
            <p:nvPr/>
          </p:nvSpPr>
          <p:spPr>
            <a:xfrm>
              <a:off x="8267285" y="3064305"/>
              <a:ext cx="1306334" cy="6096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Block 8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2ADA051-A115-47EC-8588-E1C69FB2731C}"/>
                </a:ext>
              </a:extLst>
            </p:cNvPr>
            <p:cNvSpPr/>
            <p:nvPr/>
          </p:nvSpPr>
          <p:spPr>
            <a:xfrm>
              <a:off x="8267285" y="4068366"/>
              <a:ext cx="1306334" cy="6096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Block 9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3776F22-D8D5-4C91-9330-ECAAC8C3593F}"/>
                </a:ext>
              </a:extLst>
            </p:cNvPr>
            <p:cNvSpPr/>
            <p:nvPr/>
          </p:nvSpPr>
          <p:spPr>
            <a:xfrm>
              <a:off x="10243404" y="5152185"/>
              <a:ext cx="1415195" cy="60960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Block 10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FDD39CD-1ECE-426F-88F7-1B90AE3BE7DB}"/>
                </a:ext>
              </a:extLst>
            </p:cNvPr>
            <p:cNvSpPr/>
            <p:nvPr/>
          </p:nvSpPr>
          <p:spPr>
            <a:xfrm>
              <a:off x="10243404" y="4070145"/>
              <a:ext cx="1415195" cy="60960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Block 11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47007E6-0991-47C2-86D8-3364BD97D159}"/>
                </a:ext>
              </a:extLst>
            </p:cNvPr>
            <p:cNvSpPr/>
            <p:nvPr/>
          </p:nvSpPr>
          <p:spPr>
            <a:xfrm>
              <a:off x="10243404" y="3069385"/>
              <a:ext cx="1415195" cy="60960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Block 12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B1B2954-D9F3-4734-95F9-05A8F43B55DF}"/>
                </a:ext>
              </a:extLst>
            </p:cNvPr>
            <p:cNvCxnSpPr>
              <a:stCxn id="12" idx="3"/>
              <a:endCxn id="13" idx="1"/>
            </p:cNvCxnSpPr>
            <p:nvPr/>
          </p:nvCxnSpPr>
          <p:spPr>
            <a:xfrm>
              <a:off x="1491339" y="3369105"/>
              <a:ext cx="72566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6E54314-88D7-44B2-B2D1-79729F83F03C}"/>
                </a:ext>
              </a:extLst>
            </p:cNvPr>
            <p:cNvCxnSpPr>
              <a:stCxn id="12" idx="3"/>
              <a:endCxn id="14" idx="1"/>
            </p:cNvCxnSpPr>
            <p:nvPr/>
          </p:nvCxnSpPr>
          <p:spPr>
            <a:xfrm flipV="1">
              <a:off x="1491339" y="2239058"/>
              <a:ext cx="725666" cy="11300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E28F17A-1779-4674-A216-C4888E751090}"/>
                </a:ext>
              </a:extLst>
            </p:cNvPr>
            <p:cNvCxnSpPr>
              <a:stCxn id="14" idx="3"/>
              <a:endCxn id="17" idx="1"/>
            </p:cNvCxnSpPr>
            <p:nvPr/>
          </p:nvCxnSpPr>
          <p:spPr>
            <a:xfrm flipV="1">
              <a:off x="3523339" y="2238805"/>
              <a:ext cx="639306" cy="25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0A7AF66-229B-4255-845B-C6ABA236E4B0}"/>
                </a:ext>
              </a:extLst>
            </p:cNvPr>
            <p:cNvCxnSpPr>
              <a:stCxn id="13" idx="3"/>
              <a:endCxn id="16" idx="1"/>
            </p:cNvCxnSpPr>
            <p:nvPr/>
          </p:nvCxnSpPr>
          <p:spPr>
            <a:xfrm>
              <a:off x="3523339" y="3369105"/>
              <a:ext cx="62406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27F2E6-1909-44E2-91A9-27C6E1D39E51}"/>
                </a:ext>
              </a:extLst>
            </p:cNvPr>
            <p:cNvCxnSpPr>
              <a:stCxn id="13" idx="3"/>
              <a:endCxn id="15" idx="1"/>
            </p:cNvCxnSpPr>
            <p:nvPr/>
          </p:nvCxnSpPr>
          <p:spPr>
            <a:xfrm>
              <a:off x="3523339" y="3369105"/>
              <a:ext cx="624066" cy="1041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1D5E880-34E2-4CE0-B48F-B53C1F333743}"/>
                </a:ext>
              </a:extLst>
            </p:cNvPr>
            <p:cNvCxnSpPr>
              <a:stCxn id="16" idx="3"/>
              <a:endCxn id="18" idx="1"/>
            </p:cNvCxnSpPr>
            <p:nvPr/>
          </p:nvCxnSpPr>
          <p:spPr>
            <a:xfrm>
              <a:off x="5453739" y="3369105"/>
              <a:ext cx="70534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FE29862-03DB-477B-A1D1-4F09B1B99C27}"/>
                </a:ext>
              </a:extLst>
            </p:cNvPr>
            <p:cNvCxnSpPr>
              <a:stCxn id="18" idx="3"/>
              <a:endCxn id="19" idx="1"/>
            </p:cNvCxnSpPr>
            <p:nvPr/>
          </p:nvCxnSpPr>
          <p:spPr>
            <a:xfrm>
              <a:off x="7465419" y="3369105"/>
              <a:ext cx="80186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AF58E89-2DFD-414E-B454-7C38AABF97A6}"/>
                </a:ext>
              </a:extLst>
            </p:cNvPr>
            <p:cNvCxnSpPr>
              <a:stCxn id="18" idx="3"/>
              <a:endCxn id="20" idx="1"/>
            </p:cNvCxnSpPr>
            <p:nvPr/>
          </p:nvCxnSpPr>
          <p:spPr>
            <a:xfrm>
              <a:off x="7465419" y="3369105"/>
              <a:ext cx="801866" cy="10040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E87E9DF-CD02-49D5-93C1-0A7BC5FCD004}"/>
                </a:ext>
              </a:extLst>
            </p:cNvPr>
            <p:cNvCxnSpPr>
              <a:stCxn id="19" idx="3"/>
              <a:endCxn id="24" idx="1"/>
            </p:cNvCxnSpPr>
            <p:nvPr/>
          </p:nvCxnSpPr>
          <p:spPr>
            <a:xfrm>
              <a:off x="9573619" y="3369105"/>
              <a:ext cx="669785" cy="50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DA15145-5AEB-4AF7-B56B-4039507703E9}"/>
                </a:ext>
              </a:extLst>
            </p:cNvPr>
            <p:cNvCxnSpPr>
              <a:stCxn id="20" idx="3"/>
              <a:endCxn id="23" idx="1"/>
            </p:cNvCxnSpPr>
            <p:nvPr/>
          </p:nvCxnSpPr>
          <p:spPr>
            <a:xfrm>
              <a:off x="9573619" y="4373166"/>
              <a:ext cx="669785" cy="17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2EF94C4-7E70-4115-A7CE-13980A08A8DC}"/>
                </a:ext>
              </a:extLst>
            </p:cNvPr>
            <p:cNvCxnSpPr>
              <a:stCxn id="20" idx="3"/>
              <a:endCxn id="21" idx="1"/>
            </p:cNvCxnSpPr>
            <p:nvPr/>
          </p:nvCxnSpPr>
          <p:spPr>
            <a:xfrm>
              <a:off x="9573619" y="4373166"/>
              <a:ext cx="669785" cy="10838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15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185005" y="713905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Accepting the Longest Chain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57175" y="1672090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4D3E62B-E5FC-4AE1-A482-4EA3F430EAA8}"/>
              </a:ext>
            </a:extLst>
          </p:cNvPr>
          <p:cNvGrpSpPr/>
          <p:nvPr/>
        </p:nvGrpSpPr>
        <p:grpSpPr>
          <a:xfrm>
            <a:off x="268683" y="1964092"/>
            <a:ext cx="8410622" cy="4070980"/>
            <a:chOff x="268683" y="1964092"/>
            <a:chExt cx="11723448" cy="407098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496A6EB-84AB-4044-851D-BD665C6354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8683" y="2908092"/>
              <a:ext cx="1461848" cy="135914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36CAA89-126C-4CB1-ACF8-ACAFE0C8F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47083" y="2913172"/>
              <a:ext cx="1461848" cy="135914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C0497AA-4CB3-4297-848D-F89643F40D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30283" y="2908092"/>
              <a:ext cx="1461848" cy="135914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0C1F73-02A9-407D-B6F8-1A5BEFDBCF90}"/>
                </a:ext>
              </a:extLst>
            </p:cNvPr>
            <p:cNvSpPr/>
            <p:nvPr/>
          </p:nvSpPr>
          <p:spPr>
            <a:xfrm>
              <a:off x="2199082" y="1964092"/>
              <a:ext cx="531581" cy="2965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40BD6A8-4FE5-4385-8AF8-C5F5F88FA621}"/>
                </a:ext>
              </a:extLst>
            </p:cNvPr>
            <p:cNvSpPr/>
            <p:nvPr/>
          </p:nvSpPr>
          <p:spPr>
            <a:xfrm>
              <a:off x="2199082" y="2573692"/>
              <a:ext cx="531581" cy="2965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E93FE8B-5711-4C6F-9BB0-5EB6D71F07E7}"/>
                </a:ext>
              </a:extLst>
            </p:cNvPr>
            <p:cNvSpPr/>
            <p:nvPr/>
          </p:nvSpPr>
          <p:spPr>
            <a:xfrm>
              <a:off x="2199082" y="3183292"/>
              <a:ext cx="531581" cy="2965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C4E0025-91D2-4C4B-A643-65073D036C08}"/>
                </a:ext>
              </a:extLst>
            </p:cNvPr>
            <p:cNvSpPr/>
            <p:nvPr/>
          </p:nvSpPr>
          <p:spPr>
            <a:xfrm>
              <a:off x="2199082" y="3792892"/>
              <a:ext cx="531581" cy="2965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215BC4C-20AA-4661-A41B-ADB7BB140C5B}"/>
                </a:ext>
              </a:extLst>
            </p:cNvPr>
            <p:cNvSpPr/>
            <p:nvPr/>
          </p:nvSpPr>
          <p:spPr>
            <a:xfrm>
              <a:off x="2199082" y="4445672"/>
              <a:ext cx="531581" cy="2965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5ABA8D2-1A01-4B27-9D44-47FBDF77B403}"/>
                </a:ext>
              </a:extLst>
            </p:cNvPr>
            <p:cNvSpPr/>
            <p:nvPr/>
          </p:nvSpPr>
          <p:spPr>
            <a:xfrm>
              <a:off x="2999182" y="3195992"/>
              <a:ext cx="531581" cy="2965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0BFFA10-36F9-4FCD-8B4A-804942854F65}"/>
                </a:ext>
              </a:extLst>
            </p:cNvPr>
            <p:cNvSpPr/>
            <p:nvPr/>
          </p:nvSpPr>
          <p:spPr>
            <a:xfrm>
              <a:off x="2199082" y="5098452"/>
              <a:ext cx="531581" cy="2965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1A3F4F0-9B96-4769-A929-BBAB8C10CA77}"/>
                </a:ext>
              </a:extLst>
            </p:cNvPr>
            <p:cNvSpPr/>
            <p:nvPr/>
          </p:nvSpPr>
          <p:spPr>
            <a:xfrm>
              <a:off x="3011882" y="3820832"/>
              <a:ext cx="531581" cy="2965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20090A3-DC8B-4104-9F24-9F39846DC593}"/>
                </a:ext>
              </a:extLst>
            </p:cNvPr>
            <p:cNvSpPr/>
            <p:nvPr/>
          </p:nvSpPr>
          <p:spPr>
            <a:xfrm>
              <a:off x="3011882" y="4450752"/>
              <a:ext cx="531581" cy="2965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904CC46-098B-40E0-B93F-2AC90D1F4B1B}"/>
                </a:ext>
              </a:extLst>
            </p:cNvPr>
            <p:cNvSpPr/>
            <p:nvPr/>
          </p:nvSpPr>
          <p:spPr>
            <a:xfrm>
              <a:off x="3898343" y="4458372"/>
              <a:ext cx="531581" cy="2965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558BB41-7AEB-42C2-8019-7FA289C1BC5C}"/>
                </a:ext>
              </a:extLst>
            </p:cNvPr>
            <p:cNvCxnSpPr>
              <a:cxnSpLocks/>
              <a:stCxn id="14" idx="2"/>
              <a:endCxn id="15" idx="0"/>
            </p:cNvCxnSpPr>
            <p:nvPr/>
          </p:nvCxnSpPr>
          <p:spPr>
            <a:xfrm>
              <a:off x="2464873" y="2260632"/>
              <a:ext cx="0" cy="3130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E53B475-BC97-4FF8-A337-1051B7F32497}"/>
                </a:ext>
              </a:extLst>
            </p:cNvPr>
            <p:cNvCxnSpPr>
              <a:cxnSpLocks/>
              <a:stCxn id="15" idx="2"/>
              <a:endCxn id="16" idx="0"/>
            </p:cNvCxnSpPr>
            <p:nvPr/>
          </p:nvCxnSpPr>
          <p:spPr>
            <a:xfrm>
              <a:off x="2464873" y="2870232"/>
              <a:ext cx="0" cy="3130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DB61970-80CE-4EA8-BCDA-7BD9FA8E1B76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>
              <a:off x="2464873" y="3479832"/>
              <a:ext cx="0" cy="3130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7453D03-3CED-445E-86C9-356A520E6CC8}"/>
                </a:ext>
              </a:extLst>
            </p:cNvPr>
            <p:cNvCxnSpPr>
              <a:cxnSpLocks/>
              <a:stCxn id="17" idx="2"/>
              <a:endCxn id="18" idx="0"/>
            </p:cNvCxnSpPr>
            <p:nvPr/>
          </p:nvCxnSpPr>
          <p:spPr>
            <a:xfrm>
              <a:off x="2464873" y="4089432"/>
              <a:ext cx="0" cy="3562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97BBF6A-8EA6-4913-8A73-733A54E9003B}"/>
                </a:ext>
              </a:extLst>
            </p:cNvPr>
            <p:cNvCxnSpPr>
              <a:cxnSpLocks/>
              <a:stCxn id="18" idx="2"/>
              <a:endCxn id="20" idx="0"/>
            </p:cNvCxnSpPr>
            <p:nvPr/>
          </p:nvCxnSpPr>
          <p:spPr>
            <a:xfrm>
              <a:off x="2464873" y="4742212"/>
              <a:ext cx="0" cy="3562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45FDE54-C553-4F28-800E-FA5088674D18}"/>
                </a:ext>
              </a:extLst>
            </p:cNvPr>
            <p:cNvCxnSpPr>
              <a:cxnSpLocks/>
              <a:stCxn id="15" idx="2"/>
              <a:endCxn id="19" idx="0"/>
            </p:cNvCxnSpPr>
            <p:nvPr/>
          </p:nvCxnSpPr>
          <p:spPr>
            <a:xfrm>
              <a:off x="2464873" y="2870232"/>
              <a:ext cx="800100" cy="325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D8E342C-3DBC-4D9C-A0FF-190F6C1A41BF}"/>
                </a:ext>
              </a:extLst>
            </p:cNvPr>
            <p:cNvCxnSpPr>
              <a:cxnSpLocks/>
              <a:stCxn id="19" idx="2"/>
              <a:endCxn id="21" idx="0"/>
            </p:cNvCxnSpPr>
            <p:nvPr/>
          </p:nvCxnSpPr>
          <p:spPr>
            <a:xfrm>
              <a:off x="3264973" y="3492532"/>
              <a:ext cx="12700" cy="3283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78A15A2-DDC2-46CC-8349-403B47DB14AD}"/>
                </a:ext>
              </a:extLst>
            </p:cNvPr>
            <p:cNvCxnSpPr>
              <a:cxnSpLocks/>
              <a:stCxn id="21" idx="2"/>
              <a:endCxn id="23" idx="0"/>
            </p:cNvCxnSpPr>
            <p:nvPr/>
          </p:nvCxnSpPr>
          <p:spPr>
            <a:xfrm>
              <a:off x="3277673" y="4117372"/>
              <a:ext cx="0" cy="3333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F88DA96-0195-42F0-B23F-3C1653B45C7C}"/>
                </a:ext>
              </a:extLst>
            </p:cNvPr>
            <p:cNvCxnSpPr>
              <a:cxnSpLocks/>
              <a:stCxn id="21" idx="2"/>
              <a:endCxn id="24" idx="0"/>
            </p:cNvCxnSpPr>
            <p:nvPr/>
          </p:nvCxnSpPr>
          <p:spPr>
            <a:xfrm>
              <a:off x="3277673" y="4117372"/>
              <a:ext cx="886461" cy="34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3B8AD73-44D8-4A47-AB5B-5E5A4EAAAF49}"/>
                </a:ext>
              </a:extLst>
            </p:cNvPr>
            <p:cNvSpPr/>
            <p:nvPr/>
          </p:nvSpPr>
          <p:spPr>
            <a:xfrm>
              <a:off x="8434782" y="1964092"/>
              <a:ext cx="531581" cy="2965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FFD2A6A-210A-4A03-B2A7-2169FB1BBD3B}"/>
                </a:ext>
              </a:extLst>
            </p:cNvPr>
            <p:cNvSpPr/>
            <p:nvPr/>
          </p:nvSpPr>
          <p:spPr>
            <a:xfrm>
              <a:off x="8434782" y="2573692"/>
              <a:ext cx="531581" cy="2965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9F31706-EB0D-493B-9AFF-C4DC3FC7D17C}"/>
                </a:ext>
              </a:extLst>
            </p:cNvPr>
            <p:cNvSpPr/>
            <p:nvPr/>
          </p:nvSpPr>
          <p:spPr>
            <a:xfrm>
              <a:off x="8434782" y="3183292"/>
              <a:ext cx="531581" cy="2965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04E10A4-6C5E-4F84-941C-BC24F17DB01D}"/>
                </a:ext>
              </a:extLst>
            </p:cNvPr>
            <p:cNvSpPr/>
            <p:nvPr/>
          </p:nvSpPr>
          <p:spPr>
            <a:xfrm>
              <a:off x="8434782" y="3792892"/>
              <a:ext cx="531581" cy="2965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6F659F6-809B-4F26-80F5-51BDE78B6737}"/>
                </a:ext>
              </a:extLst>
            </p:cNvPr>
            <p:cNvSpPr/>
            <p:nvPr/>
          </p:nvSpPr>
          <p:spPr>
            <a:xfrm>
              <a:off x="8434782" y="4445672"/>
              <a:ext cx="531581" cy="2965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F50392E-643C-45B9-BDA5-8FC95BAFCD4D}"/>
                </a:ext>
              </a:extLst>
            </p:cNvPr>
            <p:cNvSpPr/>
            <p:nvPr/>
          </p:nvSpPr>
          <p:spPr>
            <a:xfrm>
              <a:off x="9234882" y="3195992"/>
              <a:ext cx="531581" cy="2965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78FED2B-D066-4A38-95EC-004D7BC73672}"/>
                </a:ext>
              </a:extLst>
            </p:cNvPr>
            <p:cNvSpPr/>
            <p:nvPr/>
          </p:nvSpPr>
          <p:spPr>
            <a:xfrm>
              <a:off x="9247582" y="3820832"/>
              <a:ext cx="531581" cy="2965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FF4473B-FF76-487B-B7C3-CA90B3F6F939}"/>
                </a:ext>
              </a:extLst>
            </p:cNvPr>
            <p:cNvSpPr/>
            <p:nvPr/>
          </p:nvSpPr>
          <p:spPr>
            <a:xfrm>
              <a:off x="9247582" y="4450752"/>
              <a:ext cx="531581" cy="2965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C47178D-16F3-4D15-BEFC-88B60533C7F1}"/>
                </a:ext>
              </a:extLst>
            </p:cNvPr>
            <p:cNvSpPr/>
            <p:nvPr/>
          </p:nvSpPr>
          <p:spPr>
            <a:xfrm>
              <a:off x="10134043" y="4458372"/>
              <a:ext cx="531581" cy="2965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65B61269-15CD-47BB-BCAD-4447799B11D9}"/>
                </a:ext>
              </a:extLst>
            </p:cNvPr>
            <p:cNvCxnSpPr>
              <a:cxnSpLocks/>
              <a:stCxn id="34" idx="2"/>
              <a:endCxn id="35" idx="0"/>
            </p:cNvCxnSpPr>
            <p:nvPr/>
          </p:nvCxnSpPr>
          <p:spPr>
            <a:xfrm>
              <a:off x="8700573" y="2260632"/>
              <a:ext cx="0" cy="3130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C9564D5-44D2-4ED4-805E-F117D0FD5ECD}"/>
                </a:ext>
              </a:extLst>
            </p:cNvPr>
            <p:cNvCxnSpPr>
              <a:cxnSpLocks/>
              <a:stCxn id="35" idx="2"/>
              <a:endCxn id="36" idx="0"/>
            </p:cNvCxnSpPr>
            <p:nvPr/>
          </p:nvCxnSpPr>
          <p:spPr>
            <a:xfrm>
              <a:off x="8700573" y="2870232"/>
              <a:ext cx="0" cy="3130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5CCE387-0F99-47F5-9E66-E3CCAB97854D}"/>
                </a:ext>
              </a:extLst>
            </p:cNvPr>
            <p:cNvCxnSpPr>
              <a:cxnSpLocks/>
              <a:stCxn id="36" idx="2"/>
              <a:endCxn id="37" idx="0"/>
            </p:cNvCxnSpPr>
            <p:nvPr/>
          </p:nvCxnSpPr>
          <p:spPr>
            <a:xfrm>
              <a:off x="8700573" y="3479832"/>
              <a:ext cx="0" cy="3130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CD5FB27-467B-42B3-9983-9C39ED7D3D49}"/>
                </a:ext>
              </a:extLst>
            </p:cNvPr>
            <p:cNvCxnSpPr>
              <a:cxnSpLocks/>
              <a:stCxn id="37" idx="2"/>
              <a:endCxn id="38" idx="0"/>
            </p:cNvCxnSpPr>
            <p:nvPr/>
          </p:nvCxnSpPr>
          <p:spPr>
            <a:xfrm>
              <a:off x="8700573" y="4089432"/>
              <a:ext cx="0" cy="3562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58936D2-14B5-40C9-A57D-E03FBCD70FE0}"/>
                </a:ext>
              </a:extLst>
            </p:cNvPr>
            <p:cNvCxnSpPr>
              <a:cxnSpLocks/>
              <a:stCxn id="35" idx="2"/>
              <a:endCxn id="39" idx="0"/>
            </p:cNvCxnSpPr>
            <p:nvPr/>
          </p:nvCxnSpPr>
          <p:spPr>
            <a:xfrm>
              <a:off x="8700573" y="2870232"/>
              <a:ext cx="800100" cy="325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14F6A8F0-F51E-48EA-B4F8-29CD4A2268C1}"/>
                </a:ext>
              </a:extLst>
            </p:cNvPr>
            <p:cNvCxnSpPr>
              <a:cxnSpLocks/>
              <a:stCxn id="39" idx="2"/>
              <a:endCxn id="40" idx="0"/>
            </p:cNvCxnSpPr>
            <p:nvPr/>
          </p:nvCxnSpPr>
          <p:spPr>
            <a:xfrm>
              <a:off x="9500673" y="3492532"/>
              <a:ext cx="12700" cy="3283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13E86D4B-E39A-4B30-83DC-34152D475B9C}"/>
                </a:ext>
              </a:extLst>
            </p:cNvPr>
            <p:cNvCxnSpPr>
              <a:cxnSpLocks/>
              <a:stCxn id="40" idx="2"/>
              <a:endCxn id="41" idx="0"/>
            </p:cNvCxnSpPr>
            <p:nvPr/>
          </p:nvCxnSpPr>
          <p:spPr>
            <a:xfrm>
              <a:off x="9513373" y="4117372"/>
              <a:ext cx="0" cy="3333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3B50B864-2E08-486B-8EB4-961E3D3F0B6E}"/>
                </a:ext>
              </a:extLst>
            </p:cNvPr>
            <p:cNvCxnSpPr>
              <a:cxnSpLocks/>
              <a:stCxn id="40" idx="2"/>
              <a:endCxn id="42" idx="0"/>
            </p:cNvCxnSpPr>
            <p:nvPr/>
          </p:nvCxnSpPr>
          <p:spPr>
            <a:xfrm>
              <a:off x="9513373" y="4117372"/>
              <a:ext cx="886461" cy="34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CC65128-CF5B-448B-95AC-F2E73CDEF77A}"/>
                </a:ext>
              </a:extLst>
            </p:cNvPr>
            <p:cNvSpPr/>
            <p:nvPr/>
          </p:nvSpPr>
          <p:spPr>
            <a:xfrm>
              <a:off x="10134043" y="5098452"/>
              <a:ext cx="531581" cy="2965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3432F50-8619-4015-98B3-C5579094F1D0}"/>
                </a:ext>
              </a:extLst>
            </p:cNvPr>
            <p:cNvSpPr/>
            <p:nvPr/>
          </p:nvSpPr>
          <p:spPr>
            <a:xfrm>
              <a:off x="10134043" y="5738532"/>
              <a:ext cx="531581" cy="2965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1D46FCF9-9EBB-4EBA-80D0-D81E00B14A75}"/>
                </a:ext>
              </a:extLst>
            </p:cNvPr>
            <p:cNvCxnSpPr>
              <a:cxnSpLocks/>
              <a:stCxn id="42" idx="2"/>
              <a:endCxn id="51" idx="0"/>
            </p:cNvCxnSpPr>
            <p:nvPr/>
          </p:nvCxnSpPr>
          <p:spPr>
            <a:xfrm>
              <a:off x="10399834" y="4754912"/>
              <a:ext cx="0" cy="3435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19D289AD-FB37-4795-A4F7-4C86345C3691}"/>
                </a:ext>
              </a:extLst>
            </p:cNvPr>
            <p:cNvCxnSpPr>
              <a:cxnSpLocks/>
              <a:stCxn id="51" idx="2"/>
              <a:endCxn id="52" idx="0"/>
            </p:cNvCxnSpPr>
            <p:nvPr/>
          </p:nvCxnSpPr>
          <p:spPr>
            <a:xfrm>
              <a:off x="10399834" y="5394992"/>
              <a:ext cx="0" cy="3435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ight Arrow 62">
              <a:extLst>
                <a:ext uri="{FF2B5EF4-FFF2-40B4-BE49-F238E27FC236}">
                  <a16:creationId xmlns:a16="http://schemas.microsoft.com/office/drawing/2014/main" id="{CFD7C05E-B23B-4C9B-837F-525001EBCF25}"/>
                </a:ext>
              </a:extLst>
            </p:cNvPr>
            <p:cNvSpPr/>
            <p:nvPr/>
          </p:nvSpPr>
          <p:spPr>
            <a:xfrm>
              <a:off x="3898344" y="3488851"/>
              <a:ext cx="1305031" cy="323722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6" name="Left Arrow 63">
              <a:extLst>
                <a:ext uri="{FF2B5EF4-FFF2-40B4-BE49-F238E27FC236}">
                  <a16:creationId xmlns:a16="http://schemas.microsoft.com/office/drawing/2014/main" id="{1CC876EB-9EC6-407F-BEAB-0D5BAADD915D}"/>
                </a:ext>
              </a:extLst>
            </p:cNvPr>
            <p:cNvSpPr/>
            <p:nvPr/>
          </p:nvSpPr>
          <p:spPr>
            <a:xfrm>
              <a:off x="6786323" y="3501204"/>
              <a:ext cx="1419323" cy="311367"/>
            </a:xfrm>
            <a:prstGeom prst="lef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116909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1114</TotalTime>
  <Words>413</Words>
  <Application>Microsoft Office PowerPoint</Application>
  <PresentationFormat>Widescreen</PresentationFormat>
  <Paragraphs>112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Sunitha R</cp:lastModifiedBy>
  <cp:revision>63</cp:revision>
  <dcterms:created xsi:type="dcterms:W3CDTF">2020-06-03T14:19:11Z</dcterms:created>
  <dcterms:modified xsi:type="dcterms:W3CDTF">2020-07-17T10:05:46Z</dcterms:modified>
</cp:coreProperties>
</file>