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398" r:id="rId5"/>
    <p:sldId id="397" r:id="rId6"/>
    <p:sldId id="389" r:id="rId7"/>
    <p:sldId id="390" r:id="rId8"/>
    <p:sldId id="388" r:id="rId9"/>
    <p:sldId id="391" r:id="rId10"/>
    <p:sldId id="392" r:id="rId11"/>
    <p:sldId id="395" r:id="rId12"/>
    <p:sldId id="393" r:id="rId13"/>
    <p:sldId id="394" r:id="rId14"/>
    <p:sldId id="3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67880" y="1771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CORS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505402" y="3360058"/>
            <a:ext cx="6543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Cross Origin Resource Sharing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553316" y="43869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67591" y="483215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524741" y="4114800"/>
            <a:ext cx="5971809" cy="716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CORS –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Preflighted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Request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90" y="1419851"/>
            <a:ext cx="92759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Any other constraints meant for simple requests goes as </a:t>
            </a:r>
            <a:r>
              <a:rPr lang="en-US" sz="2400" dirty="0" err="1" smtClean="0"/>
              <a:t>preflighted</a:t>
            </a:r>
            <a:r>
              <a:rPr lang="en-US" sz="2400" dirty="0" smtClean="0"/>
              <a:t> requests.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It is a two step process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Example</a:t>
            </a:r>
          </a:p>
          <a:p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060700"/>
            <a:ext cx="8274050" cy="315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0975" y="655320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Mozilla Developer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CORS –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Preflighted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Request - Steps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713" y="1385455"/>
            <a:ext cx="6124575" cy="547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CORS –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Preflighted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Request – Step 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1501775"/>
            <a:ext cx="83375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CORS –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Preflighted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Request – Step 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409700"/>
            <a:ext cx="83629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CORS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Cross Origin Resource Sharing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What are CORS?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253" y="1572598"/>
            <a:ext cx="906087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CORS is a set of web standards developed to enable safe cross-domain communication.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Resources like Fonts, JavaScript libraries, images, and other data can be fetched from CDNs, Amazon, IMDB, or anywhere else that provides a public API.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Early browsers restricted web applications to same-origin requests, which prevented the sharing of resources between applications,.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W3C introduced safe cross-origin requests that would allow even destructive remote actions to be performed, as long as the server consented to receive the request.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 servers must implement ways to handle requests from origin’s outside of their own.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Why CORS is Necessary?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253" y="1572598"/>
            <a:ext cx="90608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 CORS standard is needed because it allows servers to specify not just who can access its assets, but also </a:t>
            </a:r>
            <a:r>
              <a:rPr lang="en-US" sz="2400" i="1" dirty="0" smtClean="0"/>
              <a:t>how</a:t>
            </a:r>
            <a:r>
              <a:rPr lang="en-US" sz="2400" dirty="0" smtClean="0"/>
              <a:t> the assets can be accessed.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Cross-origin requests are made using the standard HTTP request methods.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Most servers will allow GET requests, meaning they will allow resources from external origins to read their assets.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HTTP requests methods like PATCH, PUT, or DELETE, however, may be denied to prevent malicious behavior on many servers.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With CORS, a server can specify who can access its assets and which HTTP request methods are allowed from external resources.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CORS - Representation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698" y="1661679"/>
            <a:ext cx="8126701" cy="46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CORS - Request Headers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389" y="1602187"/>
            <a:ext cx="96364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a domain is requesting to interact with a resource on another domain, request headers are added from the first domain in order to use the cross-origin resource sharing feature</a:t>
            </a:r>
            <a:endParaRPr lang="en-IN" sz="2400" b="1" dirty="0" smtClean="0"/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  Origin</a:t>
            </a:r>
          </a:p>
          <a:p>
            <a:r>
              <a:rPr lang="en-US" sz="2400" dirty="0" smtClean="0"/>
              <a:t>		Origin: &lt;origin&gt;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  Access-Control-Request-Method</a:t>
            </a:r>
          </a:p>
          <a:p>
            <a:r>
              <a:rPr lang="en-IN" sz="2400" b="1" dirty="0" smtClean="0"/>
              <a:t>		</a:t>
            </a:r>
            <a:r>
              <a:rPr lang="en-US" sz="2400" dirty="0" smtClean="0"/>
              <a:t>Access-Control-Request-Method: &lt;method&gt;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  Access-Control-Request-Headers</a:t>
            </a:r>
          </a:p>
          <a:p>
            <a:r>
              <a:rPr lang="en-IN" sz="2400" b="1" dirty="0" smtClean="0"/>
              <a:t>		</a:t>
            </a:r>
            <a:r>
              <a:rPr lang="en-US" sz="2400" dirty="0" smtClean="0"/>
              <a:t>Access-Control-Request-Headers: &lt;field-name&gt;[, &lt;field-name&gt;]*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CORS – Response Headers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517" y="1429376"/>
            <a:ext cx="83234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  Access-Control-Allow-Origin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Access-Control-Allow-Origin: &lt;origin&gt; | *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Access-Control-Allow-Credentials</a:t>
            </a:r>
          </a:p>
          <a:p>
            <a:r>
              <a:rPr lang="en-US" sz="2400" dirty="0" smtClean="0"/>
              <a:t>	Access-Control-Allow-Credentials: true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Access-Control-Expose-Headers</a:t>
            </a:r>
          </a:p>
          <a:p>
            <a:r>
              <a:rPr lang="en-US" sz="2400" dirty="0" smtClean="0"/>
              <a:t>	Access-Control-Expose-Headers: &lt;header-name&gt;[, &lt;header-name&gt;]*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Access-Control-Max-Age</a:t>
            </a:r>
          </a:p>
          <a:p>
            <a:r>
              <a:rPr lang="en-US" sz="2400" dirty="0" smtClean="0"/>
              <a:t>	Access-Control-Max-Age: &lt;delta-seconds&gt;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  Access-Control-Allow-Methods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Access-Control-Allow-Methods: &lt;method&gt;[, &lt;method&gt;]*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Access-Control-Allow-Headers</a:t>
            </a:r>
          </a:p>
          <a:p>
            <a:r>
              <a:rPr lang="en-US" sz="2400" dirty="0" smtClean="0"/>
              <a:t>	Access-Control-Allow-Headers: &lt;header-name&gt;[, &lt;header-name&gt;]*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CORS – Two scenarios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418" y="1896101"/>
            <a:ext cx="7158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Two scenarios of cross site access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Simple Requests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Preflighted</a:t>
            </a:r>
            <a:r>
              <a:rPr lang="en-US" sz="2400" dirty="0" smtClean="0"/>
              <a:t> Requests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CORS – Simple Request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90" y="1419851"/>
            <a:ext cx="92759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One of the allowed methods: GET, HEAD, POST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Apart from the headers automatically set by the user agent  which are </a:t>
            </a:r>
          </a:p>
          <a:p>
            <a:r>
              <a:rPr lang="en-US" sz="2400" dirty="0" smtClean="0"/>
              <a:t>  Accept, Accept-Language, Content-Language, Content-Type, Viewport-Width, Width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 only allowed values for the Content-Type header are application/x-www-form-</a:t>
            </a:r>
            <a:r>
              <a:rPr lang="en-US" sz="2400" dirty="0" err="1" smtClean="0"/>
              <a:t>urlencoded</a:t>
            </a:r>
            <a:r>
              <a:rPr lang="en-US" sz="2400" dirty="0" smtClean="0"/>
              <a:t>, multipart/form-data, text/plain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232</Words>
  <Application>Microsoft Office PowerPoint</Application>
  <PresentationFormat>Custom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130</cp:revision>
  <dcterms:created xsi:type="dcterms:W3CDTF">2020-06-03T14:19:11Z</dcterms:created>
  <dcterms:modified xsi:type="dcterms:W3CDTF">2020-07-01T05:41:16Z</dcterms:modified>
</cp:coreProperties>
</file>