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26" r:id="rId4"/>
    <p:sldId id="359" r:id="rId5"/>
    <p:sldId id="362" r:id="rId6"/>
    <p:sldId id="319" r:id="rId7"/>
    <p:sldId id="320" r:id="rId8"/>
    <p:sldId id="360" r:id="rId9"/>
    <p:sldId id="361" r:id="rId10"/>
    <p:sldId id="366" r:id="rId11"/>
    <p:sldId id="367" r:id="rId12"/>
    <p:sldId id="365" r:id="rId13"/>
    <p:sldId id="368" r:id="rId14"/>
    <p:sldId id="34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694786" y="3341577"/>
            <a:ext cx="4606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JavaScript Objects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Aruna</a:t>
            </a:r>
            <a:r>
              <a:rPr lang="en-US" sz="2400" b="1" dirty="0" smtClean="0"/>
              <a:t>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endParaRPr lang="en-US" sz="2400" dirty="0" smtClean="0"/>
          </a:p>
          <a:p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09853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Creating an object using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Object.create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F28F4B8E-1891-4B47-98C4-0AA3C243AD2D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83961E6-4039-459A-B559-030E69192FF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JAVASCRIPT OBJECTS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533" y="1653312"/>
            <a:ext cx="919041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 marL="533400" marR="0" lvl="0" indent="-4445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GB" altLang="en-US" sz="24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marR="0" lvl="0" indent="-4445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GB" altLang="en-US" sz="2400" i="0" u="none" strike="noStrike" cap="none" normalizeH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marR="0" lvl="0" indent="-4445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GB" altLang="en-US" sz="240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GB" altLang="en-US" sz="240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221789" y="4721802"/>
            <a:ext cx="8245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The create() method creates a new object based on the prototype of the supplied object. 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This syntax is handy if you have an object with default values and wish to create multiple objects based on that prototype. 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8" y="1543050"/>
            <a:ext cx="7786687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2782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09853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Creating an object using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function Constructor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F28F4B8E-1891-4B47-98C4-0AA3C243AD2D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83961E6-4039-459A-B559-030E69192FF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JAVASCRIPT OBJECTS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533" y="1653312"/>
            <a:ext cx="919041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 marL="533400" marR="0" lvl="0" indent="-4445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GB" altLang="en-US" sz="24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marR="0" lvl="0" indent="-4445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GB" altLang="en-US" sz="2400" i="0" u="none" strike="noStrike" cap="none" normalizeH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marR="0" lvl="0" indent="-4445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GB" altLang="en-US" sz="240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GB" altLang="en-US" sz="240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7514" y="4483677"/>
            <a:ext cx="82459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JavaScript functions are objects themselves. It can be called as a Constructor Function.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Once the function constructor is created you create object of that function using new keyword.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The function name uses camel case convention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263" y="1532946"/>
            <a:ext cx="8510587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2782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09853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Creating an object using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anonymous function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F28F4B8E-1891-4B47-98C4-0AA3C243AD2D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83961E6-4039-459A-B559-030E69192FF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JAVASCRIPT OBJECTS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533" y="1653312"/>
            <a:ext cx="919041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 marL="533400" marR="0" lvl="0" indent="-4445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GB" altLang="en-US" sz="24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marR="0" lvl="0" indent="-4445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GB" altLang="en-US" sz="2400" i="0" u="none" strike="noStrike" cap="none" normalizeH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marR="0" lvl="0" indent="-4445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GB" altLang="en-US" sz="240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GB" altLang="en-US" sz="240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183688" y="4249162"/>
            <a:ext cx="96080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Two steps are performed here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Firstly, it creates an anonymous constructor function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secondly, it calls new on it to create its object. 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788" y="1604964"/>
            <a:ext cx="7462837" cy="248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2782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8" grpId="1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09853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Creating an object using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EcmaScript 6 Class Keyword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F28F4B8E-1891-4B47-98C4-0AA3C243AD2D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83961E6-4039-459A-B559-030E69192FF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JAVASCRIPT OBJECTS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533" y="1653312"/>
            <a:ext cx="919041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 marL="533400" marR="0" lvl="0" indent="-4445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GB" altLang="en-US" sz="24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marR="0" lvl="0" indent="-4445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GB" altLang="en-US" sz="2400" i="0" u="none" strike="noStrike" cap="none" normalizeH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marR="0" lvl="0" indent="-4445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GB" altLang="en-US" sz="240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GB" altLang="en-US" sz="240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0052" y="4044434"/>
            <a:ext cx="797282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Class is defined 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Then the objects of the class are created.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It still uses the prototype based approach of creating objects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" y="1362075"/>
            <a:ext cx="72580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2782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42064" y="431759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arunas@pes.edu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Aruna</a:t>
            </a:r>
            <a:r>
              <a:rPr lang="en-US" sz="2400" b="1" dirty="0" smtClean="0"/>
              <a:t>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endParaRPr lang="en-US" sz="2400" dirty="0" smtClean="0"/>
          </a:p>
          <a:p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JAVASCRIPT OBJECTS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Basic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Object Oriented Concepts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S. </a:t>
            </a:r>
            <a:r>
              <a:rPr lang="en-US" sz="2400" b="1" dirty="0" err="1" smtClean="0"/>
              <a:t>Aruna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Basic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Object Oriented Concepts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27" y="1381394"/>
            <a:ext cx="9626321" cy="490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33400" lvl="0" indent="-444500" algn="just"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/>
              <a:t>An object in JavaScript is a reference data type.</a:t>
            </a:r>
          </a:p>
          <a:p>
            <a:pPr marL="533400" lvl="0" indent="-444500" algn="just"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/>
              <a:t>An object can be compared to any real world entities.</a:t>
            </a:r>
          </a:p>
          <a:p>
            <a:pPr marL="533400" indent="-444500" algn="just"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/>
              <a:t>An object is an unordered list of properties consisting of a name (always a string) and a value. When the value of a property is a function, it is called a method. </a:t>
            </a:r>
          </a:p>
          <a:p>
            <a:pPr marL="533400" indent="-444500" algn="just"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GB" altLang="en-US" sz="2000" dirty="0" smtClean="0">
              <a:cs typeface="Arial" panose="020B0604020202020204" pitchFamily="34" charset="0"/>
            </a:endParaRPr>
          </a:p>
          <a:p>
            <a:pPr marL="533400" indent="-444500" algn="just"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GB" altLang="en-US" sz="2000" dirty="0" smtClean="0">
              <a:cs typeface="Arial" panose="020B0604020202020204" pitchFamily="34" charset="0"/>
            </a:endParaRPr>
          </a:p>
          <a:p>
            <a:pPr marL="533400" lvl="0" indent="-444500" algn="just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GB" sz="2000" dirty="0" smtClean="0">
              <a:cs typeface="Arial" panose="020B0604020202020204" pitchFamily="34" charset="0"/>
            </a:endParaRPr>
          </a:p>
          <a:p>
            <a:pPr marL="533400" lvl="0" indent="-444500" algn="just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000" dirty="0" smtClean="0"/>
              <a:t>        </a:t>
            </a:r>
          </a:p>
          <a:p>
            <a:pPr marL="533400" lvl="0" indent="-444500" algn="just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000" dirty="0" smtClean="0"/>
              <a:t>   </a:t>
            </a:r>
          </a:p>
          <a:p>
            <a:pPr marL="533400" lvl="0" indent="-444500" algn="just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dirty="0" smtClean="0"/>
          </a:p>
          <a:p>
            <a:pPr marL="533400" lvl="0" indent="-444500" algn="just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dirty="0" smtClean="0"/>
              <a:t>Fig 1:Object Structure</a:t>
            </a:r>
            <a:endParaRPr lang="en-US" sz="2000" dirty="0" smtClean="0"/>
          </a:p>
          <a:p>
            <a:pPr marL="533400" lvl="0" indent="-444500" algn="just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7030A0"/>
                </a:solidFill>
              </a:rPr>
              <a:t>Var object1= new  Object();    </a:t>
            </a:r>
            <a:r>
              <a:rPr lang="en-US" sz="2400" dirty="0" smtClean="0"/>
              <a:t>		</a:t>
            </a:r>
            <a:r>
              <a:rPr lang="en-US" dirty="0" smtClean="0"/>
              <a:t>Fig 2:Object Reference</a:t>
            </a:r>
            <a:endParaRPr lang="en-US" sz="2400" dirty="0" smtClean="0">
              <a:solidFill>
                <a:srgbClr val="7030A0"/>
              </a:solidFill>
            </a:endParaRPr>
          </a:p>
          <a:p>
            <a:pPr marL="533400" lvl="0" indent="-444500" algn="just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400" dirty="0" smtClean="0">
                <a:solidFill>
                  <a:srgbClr val="7030A0"/>
                </a:solidFill>
                <a:cs typeface="Arial" panose="020B0604020202020204" pitchFamily="34" charset="0"/>
              </a:rPr>
              <a:t>Var object2 = object1;</a:t>
            </a:r>
            <a:endParaRPr lang="en-GB" altLang="en-US" sz="2000" dirty="0" smtClean="0">
              <a:solidFill>
                <a:srgbClr val="7030A0"/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JAVASCRIPT OBJECTS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974312" y="2964263"/>
            <a:ext cx="6551525" cy="2622620"/>
            <a:chOff x="622998" y="1627833"/>
            <a:chExt cx="6551525" cy="2622620"/>
          </a:xfrm>
        </p:grpSpPr>
        <p:sp>
          <p:nvSpPr>
            <p:cNvPr id="13" name="Rectangle 12"/>
            <p:cNvSpPr/>
            <p:nvPr/>
          </p:nvSpPr>
          <p:spPr>
            <a:xfrm>
              <a:off x="643095" y="1788607"/>
              <a:ext cx="3366197" cy="198957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03338" y="1627833"/>
              <a:ext cx="2671185" cy="26226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973934" y="2672862"/>
              <a:ext cx="1919236" cy="8239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Object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998" y="2411604"/>
              <a:ext cx="3366198" cy="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24672" y="3086518"/>
              <a:ext cx="3366198" cy="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3" idx="2"/>
            </p:cNvCxnSpPr>
            <p:nvPr/>
          </p:nvCxnSpPr>
          <p:spPr>
            <a:xfrm rot="5400000" flipH="1" flipV="1">
              <a:off x="1660490" y="3087357"/>
              <a:ext cx="1356527" cy="251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57459" y="2565679"/>
              <a:ext cx="1366576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object1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9086" y="3230545"/>
              <a:ext cx="1366576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object2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064747" y="2773345"/>
              <a:ext cx="189913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056374" y="3377921"/>
              <a:ext cx="189913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115367" y="1919236"/>
              <a:ext cx="2582426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          Variable Object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86141" y="1910862"/>
              <a:ext cx="1676399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      MEMORY</a:t>
              </a: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07440"/>
            <a:ext cx="277334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Object Properties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251803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94" y="1394694"/>
            <a:ext cx="9328961" cy="4816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-444500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altLang="en-US" sz="2400" dirty="0" smtClean="0"/>
              <a:t>Every object has associated properties with it .</a:t>
            </a:r>
          </a:p>
          <a:p>
            <a:pPr lvl="0" indent="-444500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Properties refer to the collection of values which are associated with the JavaScript object  </a:t>
            </a:r>
            <a:r>
              <a:rPr lang="en-GB" altLang="en-US" sz="2400" dirty="0" smtClean="0"/>
              <a:t>and it is an unordered collection.</a:t>
            </a:r>
          </a:p>
          <a:p>
            <a:pPr lvl="0" indent="-444500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Object properties are defined as a simple association between name and value.</a:t>
            </a:r>
          </a:p>
          <a:p>
            <a:pPr indent="-444500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altLang="en-US" sz="2400" dirty="0" smtClean="0"/>
              <a:t>Properties defines the characteristics of the object.</a:t>
            </a:r>
          </a:p>
          <a:p>
            <a:pPr lvl="0" indent="-444500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JavaScript provides the feature to add, delete and modify the properties. Properties are denoted by </a:t>
            </a:r>
            <a:r>
              <a:rPr lang="en-US" sz="2400" dirty="0" err="1" smtClean="0"/>
              <a:t>name:value</a:t>
            </a:r>
            <a:r>
              <a:rPr lang="en-US" sz="2400" dirty="0" smtClean="0"/>
              <a:t> pairs.</a:t>
            </a:r>
          </a:p>
          <a:p>
            <a:pPr fontAlgn="base"/>
            <a:r>
              <a:rPr lang="en-US" sz="2400" b="1" u="sng" dirty="0" smtClean="0"/>
              <a:t>Syntax:</a:t>
            </a:r>
          </a:p>
          <a:p>
            <a:pPr lvl="1" fontAlgn="base">
              <a:buFont typeface="Wingdings" pitchFamily="2" charset="2"/>
              <a:buChar char="ü"/>
            </a:pPr>
            <a:r>
              <a:rPr lang="en-US" sz="2400" dirty="0" smtClean="0"/>
              <a:t>  </a:t>
            </a:r>
            <a:r>
              <a:rPr lang="en-US" sz="2400" dirty="0" err="1" smtClean="0"/>
              <a:t>objectName.property</a:t>
            </a:r>
            <a:r>
              <a:rPr lang="en-US" sz="2400" dirty="0" smtClean="0"/>
              <a:t> </a:t>
            </a:r>
          </a:p>
          <a:p>
            <a:pPr lvl="1" fontAlgn="base">
              <a:buFont typeface="Wingdings" pitchFamily="2" charset="2"/>
              <a:buChar char="ü"/>
            </a:pPr>
            <a:r>
              <a:rPr lang="en-US" sz="2400" dirty="0" smtClean="0"/>
              <a:t>  </a:t>
            </a:r>
            <a:r>
              <a:rPr lang="en-US" sz="2400" dirty="0" err="1" smtClean="0"/>
              <a:t>objectName</a:t>
            </a:r>
            <a:r>
              <a:rPr lang="en-US" sz="2400" dirty="0" smtClean="0"/>
              <a:t>["property"]</a:t>
            </a:r>
          </a:p>
          <a:p>
            <a:pPr lvl="1" fontAlgn="base">
              <a:buFont typeface="Wingdings" pitchFamily="2" charset="2"/>
              <a:buChar char="ü"/>
            </a:pPr>
            <a:r>
              <a:rPr lang="en-US" sz="2400" dirty="0" smtClean="0"/>
              <a:t>  </a:t>
            </a:r>
            <a:r>
              <a:rPr lang="en-US" sz="2400" dirty="0" err="1" smtClean="0"/>
              <a:t>objectName</a:t>
            </a:r>
            <a:r>
              <a:rPr lang="en-US" sz="2400" dirty="0" smtClean="0"/>
              <a:t>[expression]</a:t>
            </a:r>
            <a:endParaRPr lang="en-GB" altLang="en-US" sz="2400" dirty="0" smtClean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JAVASCRIPT OBJECTS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Object Methods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251803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JAVASCRIPT OBJECTS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448" y="1488476"/>
            <a:ext cx="87653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JavaScript methods are actions that can be performed on objects.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A JavaScript </a:t>
            </a:r>
            <a:r>
              <a:rPr lang="en-US" sz="2400" b="1" dirty="0" smtClean="0"/>
              <a:t>method</a:t>
            </a:r>
            <a:r>
              <a:rPr lang="en-US" sz="2400" dirty="0" smtClean="0"/>
              <a:t> is a property containing a </a:t>
            </a:r>
            <a:r>
              <a:rPr lang="en-US" sz="2400" b="1" dirty="0" smtClean="0"/>
              <a:t>function definition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Methods are functions stored as object properties.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Access an object method with the following syntax:</a:t>
            </a:r>
          </a:p>
          <a:p>
            <a:pPr>
              <a:lnSpc>
                <a:spcPct val="150000"/>
              </a:lnSpc>
            </a:pPr>
            <a:r>
              <a:rPr lang="en-US" sz="2400" i="1" dirty="0" smtClean="0"/>
              <a:t>                     </a:t>
            </a:r>
            <a:r>
              <a:rPr lang="en-US" sz="2400" i="1" dirty="0" err="1" smtClean="0">
                <a:solidFill>
                  <a:srgbClr val="7030A0"/>
                </a:solidFill>
              </a:rPr>
              <a:t>objectName.methodName</a:t>
            </a:r>
            <a:r>
              <a:rPr lang="en-US" sz="2400" i="1" dirty="0" smtClean="0">
                <a:solidFill>
                  <a:srgbClr val="7030A0"/>
                </a:solidFill>
              </a:rPr>
              <a:t>()</a:t>
            </a:r>
            <a:endParaRPr lang="en-US" sz="2400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Property will execute (as a function) when it is invoked with ().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Accessing without () returns the function definition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Adding a method is similar to adding a property to an object</a:t>
            </a: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Different ways of creating objects in JavaScript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JAVASCRIPT OBJECTS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938" y="1776413"/>
            <a:ext cx="983932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9047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09853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Object Literals using {}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F28F4B8E-1891-4B47-98C4-0AA3C243AD2D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83961E6-4039-459A-B559-030E69192FF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JAVASCRIPT OBJECTS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533" y="1653312"/>
            <a:ext cx="9190412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4445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GB" altLang="en-US" sz="24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marR="0" lvl="0" indent="-4445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GB" altLang="en-US" sz="2400" i="0" u="none" strike="noStrike" cap="none" normalizeH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marR="0" lvl="0" indent="-4445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GB" altLang="en-US" sz="240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GB" altLang="en-US" sz="240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0551" y="4349234"/>
            <a:ext cx="84781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Create an object using object literal or object initializer syntax. {}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The empty curly brackets indicate that a new object has been created.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Once created you can add members to the object using object-property syntax</a:t>
            </a:r>
            <a:endParaRPr 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" y="1504950"/>
            <a:ext cx="68580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2782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09853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Object Literals using {key : value}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F28F4B8E-1891-4B47-98C4-0AA3C243AD2D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83961E6-4039-459A-B559-030E69192FF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JAVASCRIPT OBJECTS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08" y="4634637"/>
            <a:ext cx="919041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A variant of object literal syntax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Specifies object members and their values inside the curly brackets as key-value pairs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A member and its value are delimited using colon (:) character.</a:t>
            </a:r>
            <a:endParaRPr kumimoji="0" lang="en-GB" altLang="en-US" sz="240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688" y="1428749"/>
            <a:ext cx="7205662" cy="276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2782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09853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Creating an object using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new Object()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F28F4B8E-1891-4B47-98C4-0AA3C243AD2D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83961E6-4039-459A-B559-030E69192FF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JAVASCRIPT OBJECTS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533" y="1653312"/>
            <a:ext cx="919041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 marL="533400" marR="0" lvl="0" indent="-4445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GB" altLang="en-US" sz="24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marR="0" lvl="0" indent="-4445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GB" altLang="en-US" sz="2400" i="0" u="none" strike="noStrike" cap="none" normalizeH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marR="0" lvl="0" indent="-4445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GB" altLang="en-US" sz="240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GB" altLang="en-US" sz="240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202739" y="4426527"/>
            <a:ext cx="79997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A readable and more verbose way of creating an object.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The new keyword is used to create a new object based on inbuilt </a:t>
            </a:r>
            <a:r>
              <a:rPr lang="en-US" sz="2400" smtClean="0"/>
              <a:t>Global Object.  </a:t>
            </a:r>
          </a:p>
          <a:p>
            <a:pPr>
              <a:buFont typeface="Arial" pitchFamily="34" charset="0"/>
              <a:buChar char="•"/>
            </a:pPr>
            <a:r>
              <a: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Member a</a:t>
            </a:r>
            <a:r>
              <a:rPr lang="en-US" sz="2400" smtClean="0"/>
              <a:t>nd then added to the newly create object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6225" y="1576388"/>
            <a:ext cx="7381875" cy="262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2782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513</Words>
  <Application>Microsoft Office PowerPoint</Application>
  <PresentationFormat>Custom</PresentationFormat>
  <Paragraphs>119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76</cp:revision>
  <dcterms:created xsi:type="dcterms:W3CDTF">2020-06-03T14:19:11Z</dcterms:created>
  <dcterms:modified xsi:type="dcterms:W3CDTF">2020-07-17T10:02:05Z</dcterms:modified>
</cp:coreProperties>
</file>