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26" r:id="rId4"/>
    <p:sldId id="366" r:id="rId5"/>
    <p:sldId id="374" r:id="rId6"/>
    <p:sldId id="368" r:id="rId7"/>
    <p:sldId id="371" r:id="rId8"/>
    <p:sldId id="373" r:id="rId9"/>
    <p:sldId id="375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874280" y="3249213"/>
            <a:ext cx="6357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JavaScript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Objects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JAVASCRIPT OBJECTS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Prototype Inheritance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Prototype Property  - Accessing Properties and Methods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6" y="1648691"/>
            <a:ext cx="8497685" cy="444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altLang="en-US" sz="2400" dirty="0" smtClean="0"/>
              <a:t>JavaScript is a prototype based language-</a:t>
            </a:r>
            <a:r>
              <a:rPr lang="en-US" altLang="en-US" sz="2400" dirty="0" smtClean="0"/>
              <a:t>object properties and methods can be shared through generalized objects that have the ability to be cloned and extended.</a:t>
            </a:r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All objects in JavaScript descend from the parent Object constructor. </a:t>
            </a:r>
            <a:endParaRPr lang="en-GB" altLang="en-US" sz="2400" dirty="0" smtClean="0"/>
          </a:p>
          <a:p>
            <a:pPr marL="533400" lvl="0" indent="-44450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Every object in JavaScript has an internal property called [[Prototype]]</a:t>
            </a:r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2400" dirty="0" smtClean="0"/>
              <a:t>Built in objects also has Prototype property</a:t>
            </a:r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Adding new properties and methods to the prototype property is better compared to adding directly to the constructor.</a:t>
            </a:r>
            <a:endParaRPr lang="en-US" altLang="en-US" sz="2400" dirty="0" smtClean="0"/>
          </a:p>
          <a:p>
            <a:pPr marL="533400" marR="0" lvl="0" indent="-4445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Prototype Property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854" y="1616363"/>
            <a:ext cx="89958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All objects in JavaScript inherit from at least one other object.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object being inherited from is known as the prototype, and the inherited properties can be found in the prototype object of the constructor.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Access properties and methods outside the objects</a:t>
            </a:r>
          </a:p>
          <a:p>
            <a:r>
              <a:rPr lang="en-US" sz="2400" dirty="0" smtClean="0"/>
              <a:t>                                      Search on Object        </a:t>
            </a:r>
          </a:p>
          <a:p>
            <a:r>
              <a:rPr lang="en-US" sz="2400" dirty="0" smtClean="0"/>
              <a:t>                              </a:t>
            </a:r>
          </a:p>
          <a:p>
            <a:r>
              <a:rPr lang="en-US" sz="2400" dirty="0" smtClean="0"/>
              <a:t> 		 Search on object’s [[Prototype]]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                             [[Prototype]] of Linked Object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   Null</a:t>
            </a:r>
          </a:p>
          <a:p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481368" y="5322455"/>
            <a:ext cx="471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continues to all Linked objects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990975" y="3838575"/>
            <a:ext cx="314325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000500" y="4591050"/>
            <a:ext cx="314325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010025" y="5342080"/>
            <a:ext cx="314325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7" grpId="0" build="p"/>
      <p:bldP spid="13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Prototype Properties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511" y="1725613"/>
            <a:ext cx="7669789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Prototype Chain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166" y="1468582"/>
            <a:ext cx="8439150" cy="363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97164" y="5440219"/>
            <a:ext cx="793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car.[[Prototype]] = {</a:t>
            </a:r>
            <a:r>
              <a:rPr lang="en-US" sz="2400" dirty="0" err="1" smtClean="0"/>
              <a:t>year,color</a:t>
            </a:r>
            <a:r>
              <a:rPr lang="en-US" sz="2400" dirty="0" smtClean="0"/>
              <a:t>} </a:t>
            </a:r>
          </a:p>
          <a:p>
            <a:r>
              <a:rPr lang="en-US" sz="2400" dirty="0" smtClean="0"/>
              <a:t>car.[[Prototype]].[[Prototype]] =&gt; </a:t>
            </a:r>
            <a:r>
              <a:rPr lang="en-US" sz="2400" dirty="0" err="1" smtClean="0"/>
              <a:t>Object.prototype</a:t>
            </a:r>
            <a:endParaRPr lang="en-US" sz="2400" dirty="0" smtClean="0"/>
          </a:p>
          <a:p>
            <a:r>
              <a:rPr lang="en-US" sz="2400" dirty="0" smtClean="0"/>
              <a:t>car.[[Prototype]].[[Prototype]].[[Prototype]] =&gt;null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Prototype Chain - Questions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33" y="1741384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  console.log(car.name)?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  console.log(</a:t>
            </a:r>
            <a:r>
              <a:rPr lang="en-US" sz="2400" dirty="0" err="1" smtClean="0"/>
              <a:t>car.year</a:t>
            </a:r>
            <a:r>
              <a:rPr lang="en-US" sz="2400" dirty="0" smtClean="0"/>
              <a:t>)?  Prototype Shadowing happens here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  console.log(</a:t>
            </a:r>
            <a:r>
              <a:rPr lang="en-US" sz="2400" dirty="0" err="1" smtClean="0"/>
              <a:t>car.color</a:t>
            </a:r>
            <a:r>
              <a:rPr lang="en-US" sz="2400" dirty="0" smtClean="0"/>
              <a:t>)?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  console.log(</a:t>
            </a:r>
            <a:r>
              <a:rPr lang="en-US" sz="2400" dirty="0" err="1" smtClean="0"/>
              <a:t>car.model</a:t>
            </a:r>
            <a:r>
              <a:rPr lang="en-US" sz="2400" dirty="0" smtClean="0"/>
              <a:t>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Object.create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() method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781" y="1741384"/>
            <a:ext cx="84258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Object.create</a:t>
            </a:r>
            <a:r>
              <a:rPr lang="en-US" sz="2400" dirty="0" smtClean="0"/>
              <a:t>() method is used to create a new object with the specified prototype object and properties. 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Returns a new object with the specified prototype object.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Used for implementing inheritance.</a:t>
            </a:r>
          </a:p>
          <a:p>
            <a:r>
              <a:rPr lang="en-US" sz="2400" dirty="0" smtClean="0"/>
              <a:t> 	</a:t>
            </a:r>
            <a:r>
              <a:rPr lang="en-US" sz="2400" dirty="0" err="1" smtClean="0">
                <a:solidFill>
                  <a:srgbClr val="7030A0"/>
                </a:solidFill>
              </a:rPr>
              <a:t>Object.create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</a:rPr>
              <a:t>prototype_object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propertiesObject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prototypeObject</a:t>
            </a:r>
            <a:r>
              <a:rPr lang="en-US" sz="2400" dirty="0" smtClean="0"/>
              <a:t>: Newly created object’s prototype object. It has to be an object or null.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propertiesObject</a:t>
            </a:r>
            <a:r>
              <a:rPr lang="en-US" sz="2400" dirty="0" smtClean="0"/>
              <a:t>: Properties of the new object. (Data Descriptors and Access Descriptors)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Practice Exercise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546" y="1427348"/>
            <a:ext cx="7802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sz="4000" b="1" dirty="0" smtClean="0"/>
          </a:p>
          <a:p>
            <a:pPr>
              <a:lnSpc>
                <a:spcPct val="150000"/>
              </a:lnSpc>
            </a:pPr>
            <a:r>
              <a:rPr lang="en-US" sz="4000" b="1" dirty="0" smtClean="0"/>
              <a:t>				Exercise</a:t>
            </a:r>
            <a:endParaRPr lang="en-US" sz="40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38073" y="4326515"/>
          <a:ext cx="914400" cy="806450"/>
        </p:xfrm>
        <a:graphic>
          <a:graphicData uri="http://schemas.openxmlformats.org/presentationml/2006/ole">
            <p:oleObj spid="_x0000_s2051" name="Packager Shell Object" showAsIcon="1" r:id="rId4" imgW="914400" imgH="80640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206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Packager Shell Object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88</cp:revision>
  <dcterms:created xsi:type="dcterms:W3CDTF">2020-06-03T14:19:11Z</dcterms:created>
  <dcterms:modified xsi:type="dcterms:W3CDTF">2020-07-17T10:02:46Z</dcterms:modified>
</cp:coreProperties>
</file>