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403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Image Based AJAX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Image Based AJAX – Advantages and Disadvantages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653" y="1856314"/>
            <a:ext cx="940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</a:t>
            </a:r>
            <a:r>
              <a:rPr lang="en-US" sz="2400" b="1" u="sng" dirty="0" smtClean="0"/>
              <a:t>Advantages</a:t>
            </a:r>
          </a:p>
          <a:p>
            <a:endParaRPr lang="en-US" sz="24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Error handling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Cross origin access of resource sharing(  image </a:t>
            </a:r>
            <a:r>
              <a:rPr lang="en-US" sz="2400" dirty="0" err="1" smtClean="0"/>
              <a:t>src</a:t>
            </a:r>
            <a:r>
              <a:rPr lang="en-US" sz="2400" dirty="0" smtClean="0"/>
              <a:t> can be from any </a:t>
            </a:r>
            <a:r>
              <a:rPr lang="en-US" sz="2400" dirty="0" err="1" smtClean="0"/>
              <a:t>url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No change on webpage.  Image is not added to the webpage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Much more simpler and easier in cases like yes/no response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Good when bandwidth constraints are severe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Image Based AJAX – Advantages and Disadvantages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" y="1434283"/>
            <a:ext cx="8007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Disadvantages</a:t>
            </a:r>
          </a:p>
          <a:p>
            <a:r>
              <a:rPr lang="en-US" sz="2400" b="1" u="sng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Can use only GET request .In POST we cannot send data via URL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 Issue when cookies are disabled on the browser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Fails when images are disabled on the browser but  images are rarely disabled these days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Image Based AJAX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Image Based AJAX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145" y="1480464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Merely changing the “</a:t>
            </a:r>
            <a:r>
              <a:rPr lang="en-US" sz="2400" dirty="0" err="1" smtClean="0"/>
              <a:t>src</a:t>
            </a:r>
            <a:r>
              <a:rPr lang="en-US" sz="2400" dirty="0" smtClean="0"/>
              <a:t>” attribute of an image, forces a call to the server.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This is asynchronous. It enables the server to return some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But the return data has to be an image. status can be sent in as small as 1x1 or 2x2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return data can also be sent as cookies. 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Error Handling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7" y="1543676"/>
            <a:ext cx="8628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to find out when the data has been completely received by the client?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Since the return data is an image, we can use the “</a:t>
            </a:r>
            <a:r>
              <a:rPr lang="en-US" sz="2400" dirty="0" err="1" smtClean="0"/>
              <a:t>onload</a:t>
            </a:r>
            <a:r>
              <a:rPr lang="en-US" sz="2400" dirty="0" smtClean="0"/>
              <a:t>” event attribute on the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element.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When this event fires, we know that the data has been completely received.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There is also an “</a:t>
            </a:r>
            <a:r>
              <a:rPr lang="en-US" sz="2400" dirty="0" err="1" smtClean="0"/>
              <a:t>onerror</a:t>
            </a:r>
            <a:r>
              <a:rPr lang="en-US" sz="2400" dirty="0" smtClean="0"/>
              <a:t>” event in case of errors. So we know if something went wrong.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Approaches for Image Creation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8" y="1600826"/>
            <a:ext cx="7158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we use PHP on the server side, there are two approaches that can be used to return the image.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Redirecting to an image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Creating an image programmatically and then returning it to the output stream.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Approach 1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093" y="1677026"/>
            <a:ext cx="71581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redirect to an image, set two headers – </a:t>
            </a:r>
          </a:p>
          <a:p>
            <a:r>
              <a:rPr lang="en-US" sz="2400" dirty="0" smtClean="0"/>
              <a:t>the Content-type and the Location.</a:t>
            </a:r>
          </a:p>
          <a:p>
            <a:endParaRPr lang="en-US" sz="2400" dirty="0" smtClean="0"/>
          </a:p>
          <a:p>
            <a:r>
              <a:rPr lang="en-US" sz="2400" dirty="0" smtClean="0"/>
              <a:t>Thus: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header(“Content-type: image/jpeg”);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header(“Location: myimage.jpg”);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?&gt;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Approach 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343" y="1677026"/>
            <a:ext cx="71581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the following calls to create images: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/>
              <a:t>imagecreate</a:t>
            </a:r>
            <a:r>
              <a:rPr lang="en-US" sz="2400" dirty="0" smtClean="0"/>
              <a:t>(</a:t>
            </a:r>
            <a:r>
              <a:rPr lang="en-US" sz="2400" dirty="0" err="1" smtClean="0"/>
              <a:t>wid,ht</a:t>
            </a:r>
            <a:r>
              <a:rPr lang="en-US" sz="2400" dirty="0" smtClean="0"/>
              <a:t>); //memory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/>
              <a:t>imagecolorallocate</a:t>
            </a:r>
            <a:r>
              <a:rPr lang="en-US" sz="2400" dirty="0" smtClean="0"/>
              <a:t>(</a:t>
            </a:r>
            <a:r>
              <a:rPr lang="en-US" sz="2400" dirty="0" err="1" smtClean="0"/>
              <a:t>img,r,g,b</a:t>
            </a:r>
            <a:r>
              <a:rPr lang="en-US" sz="2400" dirty="0" smtClean="0"/>
              <a:t>); //</a:t>
            </a:r>
            <a:r>
              <a:rPr lang="en-US" sz="2400" dirty="0" err="1" smtClean="0"/>
              <a:t>colour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/>
              <a:t>imagejpeg</a:t>
            </a:r>
            <a:r>
              <a:rPr lang="en-US" sz="2400" dirty="0" smtClean="0"/>
              <a:t>() call to push the image to the response stream.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/>
              <a:t>imagedestroy</a:t>
            </a:r>
            <a:r>
              <a:rPr lang="en-US" sz="2400" dirty="0" smtClean="0"/>
              <a:t>(image) to free up memory.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Textual Response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293" y="1686551"/>
            <a:ext cx="7158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If textual data needs to be returned then we need to use cookies.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For PHP on server side, use the </a:t>
            </a:r>
            <a:r>
              <a:rPr lang="en-US" sz="2400" dirty="0" err="1" smtClean="0"/>
              <a:t>setcookie</a:t>
            </a:r>
            <a:r>
              <a:rPr lang="en-US" sz="2400" dirty="0" smtClean="0"/>
              <a:t>() method.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On the clients-side you can use the </a:t>
            </a:r>
            <a:r>
              <a:rPr lang="en-US" sz="2400" dirty="0" err="1" smtClean="0"/>
              <a:t>document.cookie</a:t>
            </a:r>
            <a:r>
              <a:rPr lang="en-US" sz="2400" dirty="0" smtClean="0"/>
              <a:t> property to fetch the cookies.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Cookie limitations – 8192 bytes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Limitations of Cookies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443" y="1667501"/>
            <a:ext cx="71581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usual understanding is that the no. of cookies per domain is 20. But again, browsers are not adhering to this. Firefox for instance allows around 50 per domain.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Total number of cookies allowed per machine is typically 300.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Cookies are typically not encrypted. So beware.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Also, if cookies are disabled on the browser, then there is no way to retrieve textual data from the AJAX-using-images approach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576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117</cp:revision>
  <dcterms:created xsi:type="dcterms:W3CDTF">2020-06-03T14:19:11Z</dcterms:created>
  <dcterms:modified xsi:type="dcterms:W3CDTF">2020-07-01T08:53:27Z</dcterms:modified>
</cp:coreProperties>
</file>