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96" r:id="rId4"/>
    <p:sldId id="394" r:id="rId5"/>
    <p:sldId id="397" r:id="rId6"/>
    <p:sldId id="398" r:id="rId7"/>
    <p:sldId id="400" r:id="rId8"/>
    <p:sldId id="401" r:id="rId9"/>
    <p:sldId id="403" r:id="rId10"/>
    <p:sldId id="4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Representation formats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JSON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XML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REPRESENTATION FORMATS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JSON VS XML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XML - Constraints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983" y="1440873"/>
            <a:ext cx="8564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documents must have a root element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elements must have a closing tag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tags are case sensitive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elements must be properly nested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attribute values must always be quoted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Valid XML is an XML document that has an associated document type declaration (DTD) and complies with the constraints expressed in it. 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XML - Advantages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308" y="1425369"/>
            <a:ext cx="8728365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is platform independent and programming language independent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supports </a:t>
            </a:r>
            <a:r>
              <a:rPr lang="en-US" sz="2400" dirty="0" err="1" smtClean="0"/>
              <a:t>unicode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data stored and transported using XML can be changed at any point of time without affecting the data presentation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allows validation using DTD and Schema.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simplifies data sharing between various systems because of its platform independent nature.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XML - Disadvantages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109" y="1542473"/>
            <a:ext cx="8451272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It is difficult for the end-user to understand its capabilities.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syntax is redundant or large relative to binary representations of similar data, especially with tabular data.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The redundancy may affect application efficiency through higher storage, transmission and processing costs.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XML syntax is verbose, especially for human readers, relative to other alternative 'text-based' data transmission formats.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The hierarchical model for representation is limited in comparison to an object oriented graph.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JSON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109" y="1542473"/>
            <a:ext cx="8451272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JSON (JavaScript Object Notation) is a lightweight data-interchange format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JSON code is valid JavaScript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JSON is a text format that is completely language independent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JSON is built on two structures: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          A collection of name/value pairs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          An ordered list of values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JSON file extension: *.</a:t>
            </a:r>
            <a:r>
              <a:rPr lang="en-US" sz="2400" dirty="0" err="1" smtClean="0"/>
              <a:t>json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JSON - 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99" y="1468582"/>
            <a:ext cx="7839075" cy="507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Advantages of both JSON and XML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13" y="1366323"/>
            <a:ext cx="95691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JSON is less verbose. Saves bandwidth compared to XML.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JSON is much easier to parse.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JSON is smaller but faster  than XML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JSON can do cross domain calls.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XML is rendered very cleanly by most browsers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XML can be automatically converted into html without writing a single line of JS using XSL </a:t>
            </a:r>
            <a:r>
              <a:rPr lang="en-US" sz="2400" dirty="0" err="1" smtClean="0"/>
              <a:t>Stylesheets</a:t>
            </a:r>
            <a:r>
              <a:rPr lang="en-US" sz="2400" dirty="0" smtClean="0"/>
              <a:t>. JSON may need extensive </a:t>
            </a:r>
            <a:r>
              <a:rPr lang="en-US" sz="2400" dirty="0" err="1" smtClean="0"/>
              <a:t>js</a:t>
            </a:r>
            <a:r>
              <a:rPr lang="en-US" sz="2400" dirty="0" smtClean="0"/>
              <a:t> code to do this.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XML is well-suited </a:t>
            </a:r>
            <a:r>
              <a:rPr lang="en-US" sz="2400" dirty="0" smtClean="0"/>
              <a:t>to combining information sets from different systems.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XML is very robust method.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Comparison Parameters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13" y="1366323"/>
            <a:ext cx="95691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Human readability : JSON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</a:t>
            </a:r>
            <a:r>
              <a:rPr lang="en-US" sz="2400" dirty="0" err="1" smtClean="0"/>
              <a:t>json</a:t>
            </a:r>
            <a:r>
              <a:rPr lang="en-US" sz="2400" dirty="0" smtClean="0"/>
              <a:t> </a:t>
            </a:r>
            <a:r>
              <a:rPr lang="en-US" sz="2400" dirty="0" smtClean="0"/>
              <a:t>is less verbose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Speed : JSON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parsing</a:t>
            </a: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 XML </a:t>
            </a:r>
            <a:r>
              <a:rPr lang="en-US" sz="2400" dirty="0" smtClean="0"/>
              <a:t>: slow ,large amt of memory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 JSON </a:t>
            </a:r>
            <a:r>
              <a:rPr lang="en-US" sz="2400" dirty="0" smtClean="0"/>
              <a:t>: part of JS code, less time to parse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Security : XML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JS </a:t>
            </a:r>
            <a:r>
              <a:rPr lang="en-US" sz="2400" dirty="0" err="1" smtClean="0"/>
              <a:t>eval</a:t>
            </a:r>
            <a:r>
              <a:rPr lang="en-US" sz="2400" dirty="0" smtClean="0"/>
              <a:t> does not check the </a:t>
            </a:r>
            <a:r>
              <a:rPr lang="en-US" sz="2400" dirty="0" err="1" smtClean="0"/>
              <a:t>json</a:t>
            </a:r>
            <a:r>
              <a:rPr lang="en-US" sz="2400" dirty="0" smtClean="0"/>
              <a:t> code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 code </a:t>
            </a:r>
            <a:r>
              <a:rPr lang="en-US" sz="2400" dirty="0" smtClean="0"/>
              <a:t>injection attack</a:t>
            </a:r>
          </a:p>
          <a:p>
            <a:pPr lvl="0">
              <a:buFont typeface="Wingdings" pitchFamily="2" charset="2"/>
              <a:buChar char="Ø"/>
            </a:pPr>
            <a:r>
              <a:rPr lang="en-US" sz="2400" dirty="0" smtClean="0"/>
              <a:t>Data interpretation : JSON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JSON </a:t>
            </a:r>
            <a:r>
              <a:rPr lang="en-US" sz="2400" dirty="0" smtClean="0"/>
              <a:t>: map like, easy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 XML </a:t>
            </a:r>
            <a:r>
              <a:rPr lang="en-US" sz="2400" dirty="0" smtClean="0"/>
              <a:t>: tree like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498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121</cp:revision>
  <dcterms:created xsi:type="dcterms:W3CDTF">2020-06-03T14:19:11Z</dcterms:created>
  <dcterms:modified xsi:type="dcterms:W3CDTF">2020-07-01T09:00:58Z</dcterms:modified>
</cp:coreProperties>
</file>