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87" r:id="rId5"/>
    <p:sldId id="393" r:id="rId6"/>
    <p:sldId id="388" r:id="rId7"/>
    <p:sldId id="394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60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XMLHttpRequest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XMLHttpRequest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418" y="1896101"/>
            <a:ext cx="715818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Objects are used to interact with servers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Provided by the browser’s JS environment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Can be used with other protocols than HTTP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Can work with data other than XML(</a:t>
            </a:r>
            <a:r>
              <a:rPr lang="en-US" sz="2400" dirty="0" err="1" smtClean="0"/>
              <a:t>JSON,plain</a:t>
            </a:r>
            <a:r>
              <a:rPr lang="en-US" sz="2400" dirty="0" smtClean="0"/>
              <a:t> text)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Constructor is  </a:t>
            </a:r>
            <a:r>
              <a:rPr lang="en-US" sz="2400" b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Standard Properties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043" y="1457951"/>
            <a:ext cx="715818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 </a:t>
            </a:r>
            <a:r>
              <a:rPr lang="en-US" sz="3200" dirty="0" err="1" smtClean="0"/>
              <a:t>XMLHttpRequest.readyState</a:t>
            </a:r>
            <a:endParaRPr lang="en-US" sz="32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– Uninitialized.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1</a:t>
            </a:r>
            <a:r>
              <a:rPr lang="en-US" sz="2400" dirty="0" smtClean="0"/>
              <a:t> – Loading (the open() method has been called)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2 </a:t>
            </a:r>
            <a:r>
              <a:rPr lang="en-US" sz="2400" dirty="0" smtClean="0"/>
              <a:t>– Loaded (request has been sent)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/>
              <a:t> – response partially arrived.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4 </a:t>
            </a:r>
            <a:r>
              <a:rPr lang="en-US" sz="2400" dirty="0" smtClean="0"/>
              <a:t>– Completed (data has completely arrived and the connection has been closed)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Standard Properties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151" y="1384060"/>
            <a:ext cx="83505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XMLHttpRequest.responseType</a:t>
            </a:r>
            <a:endParaRPr lang="en-US" sz="2400" dirty="0" smtClean="0"/>
          </a:p>
          <a:p>
            <a:pPr lvl="1"/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var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</a:rPr>
              <a:t>type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i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dirty="0" err="1" smtClean="0">
                <a:solidFill>
                  <a:srgbClr val="7030A0"/>
                </a:solidFill>
              </a:rPr>
              <a:t>.responseType</a:t>
            </a:r>
            <a:r>
              <a:rPr lang="en-US" sz="2400" dirty="0" smtClean="0">
                <a:solidFill>
                  <a:srgbClr val="7030A0"/>
                </a:solidFill>
              </a:rPr>
              <a:t>;  	</a:t>
            </a:r>
            <a:r>
              <a:rPr lang="en-US" sz="2400" i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dirty="0" err="1" smtClean="0">
                <a:solidFill>
                  <a:srgbClr val="7030A0"/>
                </a:solidFill>
              </a:rPr>
              <a:t>.responseType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= </a:t>
            </a:r>
            <a:r>
              <a:rPr lang="en-US" sz="2400" i="1" dirty="0" smtClean="0">
                <a:solidFill>
                  <a:srgbClr val="7030A0"/>
                </a:solidFill>
              </a:rPr>
              <a:t>type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XMLHttpRequest.response</a:t>
            </a:r>
            <a:r>
              <a:rPr lang="en-US" sz="2400" dirty="0" smtClean="0"/>
              <a:t> 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var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</a:rPr>
              <a:t>body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i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dirty="0" err="1" smtClean="0">
                <a:solidFill>
                  <a:srgbClr val="7030A0"/>
                </a:solidFill>
              </a:rPr>
              <a:t>.response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XMLHttpRequest.responseText</a:t>
            </a:r>
            <a:r>
              <a:rPr lang="en-US" sz="2400" dirty="0" smtClean="0"/>
              <a:t> 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var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</a:rPr>
              <a:t>resultText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i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dirty="0" err="1" smtClean="0">
                <a:solidFill>
                  <a:srgbClr val="7030A0"/>
                </a:solidFill>
              </a:rPr>
              <a:t>.responseText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XMLHttpRequest.responseXML</a:t>
            </a:r>
            <a:r>
              <a:rPr lang="en-US" sz="2400" dirty="0" smtClean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var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i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dirty="0" err="1" smtClean="0">
                <a:solidFill>
                  <a:srgbClr val="7030A0"/>
                </a:solidFill>
              </a:rPr>
              <a:t>.responseXML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XMLHttpRequest.status</a:t>
            </a:r>
            <a:r>
              <a:rPr lang="en-US" sz="2400" dirty="0" smtClean="0"/>
              <a:t> </a:t>
            </a:r>
            <a:r>
              <a:rPr lang="en-US" sz="2400" dirty="0" smtClean="0"/>
              <a:t> - numerical HTTP Status code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XMLHttpRequest.timeout</a:t>
            </a:r>
            <a:r>
              <a:rPr lang="en-US" sz="240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Standard Methods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25689"/>
            <a:ext cx="91162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XMLHttpRequest.open</a:t>
            </a:r>
            <a:r>
              <a:rPr lang="en-US" sz="24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XMLHttpRequest.open</a:t>
            </a:r>
            <a:r>
              <a:rPr lang="en-US" sz="2400" dirty="0" smtClean="0">
                <a:solidFill>
                  <a:srgbClr val="7030A0"/>
                </a:solidFill>
              </a:rPr>
              <a:t>(method, </a:t>
            </a:r>
            <a:r>
              <a:rPr lang="en-US" sz="2400" dirty="0" err="1" smtClean="0">
                <a:solidFill>
                  <a:srgbClr val="7030A0"/>
                </a:solidFill>
              </a:rPr>
              <a:t>url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async</a:t>
            </a:r>
            <a:r>
              <a:rPr lang="en-US" sz="2400" dirty="0" smtClean="0">
                <a:solidFill>
                  <a:srgbClr val="7030A0"/>
                </a:solidFill>
              </a:rPr>
              <a:t>, user, password)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XMLHttpRequest.send</a:t>
            </a:r>
            <a:r>
              <a:rPr lang="en-US" sz="24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XMLHttpRequest.send</a:t>
            </a:r>
            <a:r>
              <a:rPr lang="en-US" sz="2400" dirty="0" smtClean="0">
                <a:solidFill>
                  <a:srgbClr val="7030A0"/>
                </a:solidFill>
              </a:rPr>
              <a:t>(body)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XMLHttpRequest.abort</a:t>
            </a:r>
            <a:r>
              <a:rPr lang="en-US" sz="24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XMLHttpRequest.abort</a:t>
            </a:r>
            <a:r>
              <a:rPr lang="en-US" sz="2400" dirty="0" smtClean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XMLHttpRequest.setRequestHeader</a:t>
            </a:r>
            <a:r>
              <a:rPr lang="en-US" sz="2400" dirty="0" smtClean="0"/>
              <a:t>()</a:t>
            </a:r>
          </a:p>
          <a:p>
            <a:pPr marL="0" lvl="1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XMLHttpRequest.setRequestHeader</a:t>
            </a:r>
            <a:r>
              <a:rPr lang="en-US" sz="2400" dirty="0" smtClean="0">
                <a:solidFill>
                  <a:srgbClr val="7030A0"/>
                </a:solidFill>
              </a:rPr>
              <a:t>(header</a:t>
            </a:r>
            <a:r>
              <a:rPr lang="en-US" sz="2400" dirty="0" smtClean="0">
                <a:solidFill>
                  <a:srgbClr val="7030A0"/>
                </a:solidFill>
              </a:rPr>
              <a:t>, value)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XMLHttpRequest.getResponseHeader</a:t>
            </a:r>
            <a:r>
              <a:rPr lang="en-US" sz="24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     </a:t>
            </a:r>
            <a:r>
              <a:rPr lang="en-US" sz="2400" dirty="0" err="1" smtClean="0">
                <a:solidFill>
                  <a:srgbClr val="7030A0"/>
                </a:solidFill>
              </a:rPr>
              <a:t>var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</a:rPr>
              <a:t>myHeader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i="1" dirty="0" err="1" smtClean="0">
                <a:solidFill>
                  <a:srgbClr val="7030A0"/>
                </a:solidFill>
              </a:rPr>
              <a:t>XMLHttpRequest</a:t>
            </a:r>
            <a:r>
              <a:rPr lang="en-US" sz="2400" dirty="0" err="1" smtClean="0">
                <a:solidFill>
                  <a:srgbClr val="7030A0"/>
                </a:solidFill>
              </a:rPr>
              <a:t>.getResponseHeader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</a:rPr>
              <a:t>headerName</a:t>
            </a:r>
            <a:r>
              <a:rPr lang="en-US" sz="2400" dirty="0" smtClean="0">
                <a:solidFill>
                  <a:srgbClr val="7030A0"/>
                </a:solidFill>
              </a:rPr>
              <a:t>);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Events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3" y="1508174"/>
            <a:ext cx="83127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onreadystatechange - </a:t>
            </a:r>
            <a:r>
              <a:rPr lang="en-US" sz="2400" dirty="0" smtClean="0"/>
              <a:t>whenever the </a:t>
            </a:r>
            <a:r>
              <a:rPr lang="en-US" sz="2400" dirty="0" err="1" smtClean="0"/>
              <a:t>readyState</a:t>
            </a:r>
            <a:r>
              <a:rPr lang="en-US" sz="2400" dirty="0" smtClean="0"/>
              <a:t> attribute changes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abort- when </a:t>
            </a:r>
            <a:r>
              <a:rPr lang="en-US" sz="2400" dirty="0" smtClean="0"/>
              <a:t>a request has been </a:t>
            </a:r>
            <a:r>
              <a:rPr lang="en-US" sz="2400" dirty="0" smtClean="0"/>
              <a:t>aborted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error - when </a:t>
            </a:r>
            <a:r>
              <a:rPr lang="en-US" sz="2400" dirty="0" smtClean="0"/>
              <a:t>the request encountered an error.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load - </a:t>
            </a:r>
            <a:r>
              <a:rPr lang="en-US" sz="2400" dirty="0" smtClean="0"/>
              <a:t>transaction completes successfully.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loadend</a:t>
            </a:r>
            <a:r>
              <a:rPr lang="en-US" sz="2400" dirty="0" smtClean="0"/>
              <a:t> - </a:t>
            </a:r>
            <a:r>
              <a:rPr lang="en-US" sz="2400" dirty="0" smtClean="0"/>
              <a:t>when a request has completed, whether successfully (after </a:t>
            </a:r>
            <a:r>
              <a:rPr lang="en-US" sz="2400" dirty="0" smtClean="0"/>
              <a:t>load) </a:t>
            </a:r>
            <a:r>
              <a:rPr lang="en-US" sz="2400" dirty="0" smtClean="0"/>
              <a:t>or </a:t>
            </a:r>
            <a:r>
              <a:rPr lang="en-US" sz="2400" dirty="0" smtClean="0"/>
              <a:t>unsuccessfully(after abort)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loadstart</a:t>
            </a:r>
            <a:r>
              <a:rPr lang="en-US" sz="2400" dirty="0" smtClean="0"/>
              <a:t> - </a:t>
            </a:r>
            <a:r>
              <a:rPr lang="en-US" sz="2400" dirty="0" smtClean="0"/>
              <a:t>when a request has started to load 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progress - </a:t>
            </a:r>
            <a:r>
              <a:rPr lang="en-US" sz="2400" dirty="0" smtClean="0"/>
              <a:t>periodically when a request receives more 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timeout - </a:t>
            </a:r>
            <a:r>
              <a:rPr lang="en-US" sz="2400" dirty="0" smtClean="0"/>
              <a:t>when progression is terminated due to preset time expiring.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157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126</cp:revision>
  <dcterms:created xsi:type="dcterms:W3CDTF">2020-06-03T14:19:11Z</dcterms:created>
  <dcterms:modified xsi:type="dcterms:W3CDTF">2020-06-30T06:49:03Z</dcterms:modified>
</cp:coreProperties>
</file>