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89" r:id="rId4"/>
    <p:sldId id="393" r:id="rId5"/>
    <p:sldId id="394" r:id="rId6"/>
    <p:sldId id="395" r:id="rId7"/>
    <p:sldId id="3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3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AJAX Techniques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5941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XHR – Fetching Binary Data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AJAX Techniques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XHR – Fetching Binary Data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XHR – Fetching </a:t>
            </a:r>
            <a:r>
              <a:rPr lang="en-IN" sz="2400" b="1" smtClean="0">
                <a:solidFill>
                  <a:schemeClr val="accent2">
                    <a:lumMod val="75000"/>
                  </a:schemeClr>
                </a:solidFill>
              </a:rPr>
              <a:t>Binary Data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045" y="1602187"/>
            <a:ext cx="88200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The </a:t>
            </a:r>
            <a:r>
              <a:rPr lang="en-US" sz="2400" dirty="0" err="1" smtClean="0"/>
              <a:t>XMLHttpRequest</a:t>
            </a:r>
            <a:r>
              <a:rPr lang="en-US" sz="2400" dirty="0" smtClean="0"/>
              <a:t> property </a:t>
            </a:r>
            <a:r>
              <a:rPr lang="en-US" sz="2400" dirty="0" err="1" smtClean="0"/>
              <a:t>responseType</a:t>
            </a:r>
            <a:r>
              <a:rPr lang="en-US" sz="2400" dirty="0" smtClean="0"/>
              <a:t> is an enumerated string value specifying the type of data contained in the response.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smtClean="0"/>
              <a:t>It </a:t>
            </a:r>
            <a:r>
              <a:rPr lang="en-US" sz="2400" dirty="0" smtClean="0"/>
              <a:t>is possible to  change the response type. If an empty string is set as the value of </a:t>
            </a:r>
            <a:r>
              <a:rPr lang="en-US" sz="2400" dirty="0" err="1" smtClean="0"/>
              <a:t>responseType</a:t>
            </a:r>
            <a:r>
              <a:rPr lang="en-US" sz="2400" dirty="0" smtClean="0"/>
              <a:t>, the default value of text is used.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The </a:t>
            </a:r>
            <a:r>
              <a:rPr lang="en-US" sz="2400" dirty="0" err="1" smtClean="0"/>
              <a:t>XMLHttpRequest</a:t>
            </a:r>
            <a:r>
              <a:rPr lang="en-US" sz="2400" dirty="0" smtClean="0"/>
              <a:t> response property returns the response's body content as an 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ArrayBuffer</a:t>
            </a:r>
            <a:r>
              <a:rPr lang="en-US" sz="2400" dirty="0" smtClean="0">
                <a:solidFill>
                  <a:srgbClr val="FF0000"/>
                </a:solidFill>
              </a:rPr>
              <a:t>, Blob, Document, JavaScript Object, or </a:t>
            </a:r>
            <a:r>
              <a:rPr lang="en-US" sz="2400" dirty="0" err="1" smtClean="0">
                <a:solidFill>
                  <a:srgbClr val="FF0000"/>
                </a:solidFill>
              </a:rPr>
              <a:t>DOMString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 smtClean="0"/>
              <a:t>depending </a:t>
            </a:r>
            <a:r>
              <a:rPr lang="en-US" sz="2400" dirty="0" smtClean="0"/>
              <a:t>on the value of the request's </a:t>
            </a:r>
            <a:r>
              <a:rPr lang="en-US" sz="2400" dirty="0" err="1" smtClean="0"/>
              <a:t>responseType</a:t>
            </a:r>
            <a:r>
              <a:rPr lang="en-US" sz="2400" dirty="0" smtClean="0"/>
              <a:t> property.</a:t>
            </a: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XHR – Fetching </a:t>
            </a:r>
            <a:r>
              <a:rPr lang="en-IN" sz="2400" b="1" smtClean="0">
                <a:solidFill>
                  <a:schemeClr val="accent2">
                    <a:lumMod val="75000"/>
                  </a:schemeClr>
                </a:solidFill>
              </a:rPr>
              <a:t>Binary Data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045" y="1602187"/>
            <a:ext cx="88200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Set </a:t>
            </a:r>
            <a:r>
              <a:rPr lang="en-US" sz="2400" dirty="0" smtClean="0"/>
              <a:t>the </a:t>
            </a:r>
            <a:r>
              <a:rPr lang="en-US" sz="2400" dirty="0" err="1" smtClean="0"/>
              <a:t>responseType</a:t>
            </a:r>
            <a:r>
              <a:rPr lang="en-US" sz="2400" dirty="0" smtClean="0"/>
              <a:t> property on </a:t>
            </a:r>
            <a:r>
              <a:rPr lang="en-US" sz="2400" dirty="0" err="1" smtClean="0"/>
              <a:t>xhr</a:t>
            </a:r>
            <a:r>
              <a:rPr lang="en-US" sz="2400" dirty="0" smtClean="0"/>
              <a:t> to “blob”.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When </a:t>
            </a:r>
            <a:r>
              <a:rPr lang="en-US" sz="2400" dirty="0" smtClean="0"/>
              <a:t>the server returns binary data, extract it using </a:t>
            </a:r>
            <a:r>
              <a:rPr lang="en-US" sz="2400" dirty="0" err="1" smtClean="0"/>
              <a:t>xhr.response</a:t>
            </a:r>
            <a:r>
              <a:rPr lang="en-US" sz="2400" dirty="0" smtClean="0"/>
              <a:t> (not </a:t>
            </a:r>
            <a:r>
              <a:rPr lang="en-US" sz="2400" dirty="0" err="1" smtClean="0"/>
              <a:t>responseText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Now create a URL out of this using </a:t>
            </a:r>
            <a:r>
              <a:rPr lang="en-US" sz="2400" dirty="0" err="1" smtClean="0"/>
              <a:t>URL.createObjectURL</a:t>
            </a:r>
            <a:r>
              <a:rPr lang="en-US" sz="2400" dirty="0" smtClean="0"/>
              <a:t>() and assign it as the “</a:t>
            </a:r>
            <a:r>
              <a:rPr lang="en-US" sz="2400" dirty="0" err="1" smtClean="0"/>
              <a:t>src</a:t>
            </a:r>
            <a:r>
              <a:rPr lang="en-US" sz="2400" dirty="0" smtClean="0"/>
              <a:t>” attribute of an image or video.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URL.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createObjectURL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045" y="1602187"/>
            <a:ext cx="88200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The </a:t>
            </a:r>
            <a:r>
              <a:rPr lang="en-US" sz="2400" dirty="0" err="1" smtClean="0"/>
              <a:t>URL.createObjectURL</a:t>
            </a:r>
            <a:r>
              <a:rPr lang="en-US" sz="2400" dirty="0" smtClean="0"/>
              <a:t>() static method creates a </a:t>
            </a:r>
            <a:r>
              <a:rPr lang="en-US" sz="2400" dirty="0" err="1" smtClean="0"/>
              <a:t>DOMString</a:t>
            </a:r>
            <a:r>
              <a:rPr lang="en-US" sz="2400" dirty="0" smtClean="0"/>
              <a:t> containing a URL representing the object given in the parameter. 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	const </a:t>
            </a:r>
            <a:r>
              <a:rPr lang="en-US" sz="2400" b="1" i="1" dirty="0" err="1" smtClean="0"/>
              <a:t>objectURL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URL.createObjectURL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object</a:t>
            </a:r>
            <a:r>
              <a:rPr lang="en-US" sz="2400" b="1" dirty="0" smtClean="0"/>
              <a:t>)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createObjectURL</a:t>
            </a:r>
            <a:r>
              <a:rPr lang="en-US" sz="2400" dirty="0" smtClean="0"/>
              <a:t> - It holds a </a:t>
            </a:r>
            <a:r>
              <a:rPr lang="en-US" sz="2400" dirty="0" smtClean="0"/>
              <a:t>reference</a:t>
            </a:r>
            <a:endParaRPr lang="en-US" sz="2400" b="1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base64 encoded data URL- contains the actual data of the object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Instantiate a  File reader Instance and read the whole file as base64 data URL-takes time and lot of memory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To </a:t>
            </a:r>
            <a:r>
              <a:rPr lang="en-US" sz="2400" dirty="0" smtClean="0"/>
              <a:t>release an object URL, call </a:t>
            </a:r>
            <a:r>
              <a:rPr lang="en-US" sz="2400" dirty="0" err="1" smtClean="0"/>
              <a:t>revokeObjectURL</a:t>
            </a:r>
            <a:r>
              <a:rPr lang="en-US" sz="2400" dirty="0" smtClean="0"/>
              <a:t>()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Practice Exercises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Techniques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045" y="1602187"/>
            <a:ext cx="88200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4000" b="1" dirty="0" smtClean="0"/>
          </a:p>
          <a:p>
            <a:pPr>
              <a:lnSpc>
                <a:spcPct val="150000"/>
              </a:lnSpc>
            </a:pPr>
            <a:r>
              <a:rPr lang="en-US" sz="4000" b="1" dirty="0" smtClean="0"/>
              <a:t>			      EXERCISES</a:t>
            </a:r>
            <a:endParaRPr lang="en-US" sz="4000" b="1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93491" y="3606079"/>
          <a:ext cx="914400" cy="806450"/>
        </p:xfrm>
        <a:graphic>
          <a:graphicData uri="http://schemas.openxmlformats.org/presentationml/2006/ole">
            <p:oleObj spid="_x0000_s1026" name="Packager Shell Object" showAsIcon="1" r:id="rId4" imgW="914400" imgH="80640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122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Package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122</cp:revision>
  <dcterms:created xsi:type="dcterms:W3CDTF">2020-06-03T14:19:11Z</dcterms:created>
  <dcterms:modified xsi:type="dcterms:W3CDTF">2020-06-30T05:42:56Z</dcterms:modified>
</cp:coreProperties>
</file>