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90" r:id="rId4"/>
    <p:sldId id="393" r:id="rId5"/>
    <p:sldId id="392" r:id="rId6"/>
    <p:sldId id="394" r:id="rId7"/>
    <p:sldId id="39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AJAX Techniques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91152" y="3331483"/>
            <a:ext cx="55351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XHR-Maintaining History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Aruna</a:t>
            </a:r>
            <a:r>
              <a:rPr lang="en-US" sz="2400" b="1" dirty="0" smtClean="0"/>
              <a:t>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endParaRPr lang="en-US" sz="2400" dirty="0" smtClean="0"/>
          </a:p>
          <a:p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89647" y="180359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AJAX Techniques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XHR-Maintaining History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S. </a:t>
            </a:r>
            <a:r>
              <a:rPr lang="en-US" sz="2400" b="1" dirty="0" err="1" smtClean="0"/>
              <a:t>Aruna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XHR – Maintaining History using XHR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931" y="1645730"/>
            <a:ext cx="85891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The DOM Window object provides access to the browser's session history through the history object.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It exposes useful methods and properties that makes navigating back and forth through the user's history, and manipulate the contents of the history stack.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HTML5 introduced the </a:t>
            </a:r>
            <a:r>
              <a:rPr lang="en-US" sz="2400" dirty="0" err="1" smtClean="0"/>
              <a:t>pushState</a:t>
            </a:r>
            <a:r>
              <a:rPr lang="en-US" sz="2400" dirty="0" smtClean="0"/>
              <a:t>() and </a:t>
            </a:r>
            <a:r>
              <a:rPr lang="en-US" sz="2400" dirty="0" err="1" smtClean="0"/>
              <a:t>replaceState</a:t>
            </a:r>
            <a:r>
              <a:rPr lang="en-US" sz="2400" dirty="0" smtClean="0"/>
              <a:t>() methods for adding and modifying history entries, respectively.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These methods work in conjunction with the </a:t>
            </a:r>
            <a:r>
              <a:rPr lang="en-US" sz="2400" dirty="0" err="1" smtClean="0"/>
              <a:t>onpopstate</a:t>
            </a:r>
            <a:r>
              <a:rPr lang="en-US" sz="2400" dirty="0" smtClean="0"/>
              <a:t> event.</a:t>
            </a: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XHR –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pushState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931" y="1645730"/>
            <a:ext cx="85891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  </a:t>
            </a:r>
            <a:r>
              <a:rPr lang="en-US" sz="2400" b="1" dirty="0" err="1" smtClean="0"/>
              <a:t>history.pushState</a:t>
            </a:r>
            <a:r>
              <a:rPr lang="en-US" sz="2400" b="1" dirty="0" smtClean="0"/>
              <a:t>()</a:t>
            </a:r>
            <a:r>
              <a:rPr lang="en-US" sz="2400" dirty="0" smtClean="0"/>
              <a:t>  - adds a state to the browser's session history stack.</a:t>
            </a:r>
          </a:p>
          <a:p>
            <a:r>
              <a:rPr lang="en-US" sz="2400" u="sng" dirty="0" smtClean="0"/>
              <a:t>Syntax: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    </a:t>
            </a:r>
            <a:r>
              <a:rPr lang="en-US" sz="2400" dirty="0" err="1" smtClean="0">
                <a:solidFill>
                  <a:srgbClr val="7030A0"/>
                </a:solidFill>
              </a:rPr>
              <a:t>history.pushState</a:t>
            </a:r>
            <a:r>
              <a:rPr lang="en-US" sz="2400" dirty="0" smtClean="0">
                <a:solidFill>
                  <a:srgbClr val="7030A0"/>
                </a:solidFill>
              </a:rPr>
              <a:t>(</a:t>
            </a:r>
            <a:r>
              <a:rPr lang="en-US" sz="2400" i="1" dirty="0" smtClean="0">
                <a:solidFill>
                  <a:srgbClr val="7030A0"/>
                </a:solidFill>
              </a:rPr>
              <a:t>state</a:t>
            </a:r>
            <a:r>
              <a:rPr lang="en-US" sz="2400" dirty="0" smtClean="0">
                <a:solidFill>
                  <a:srgbClr val="7030A0"/>
                </a:solidFill>
              </a:rPr>
              <a:t>, </a:t>
            </a:r>
            <a:r>
              <a:rPr lang="en-US" sz="2400" i="1" dirty="0" smtClean="0">
                <a:solidFill>
                  <a:srgbClr val="7030A0"/>
                </a:solidFill>
              </a:rPr>
              <a:t>title</a:t>
            </a:r>
            <a:r>
              <a:rPr lang="en-US" sz="2400" dirty="0" smtClean="0">
                <a:solidFill>
                  <a:srgbClr val="7030A0"/>
                </a:solidFill>
              </a:rPr>
              <a:t>, </a:t>
            </a:r>
            <a:r>
              <a:rPr lang="en-US" sz="2400" i="1" dirty="0" err="1" smtClean="0">
                <a:solidFill>
                  <a:srgbClr val="7030A0"/>
                </a:solidFill>
              </a:rPr>
              <a:t>url</a:t>
            </a:r>
            <a:r>
              <a:rPr lang="en-US" sz="2400" dirty="0" smtClean="0">
                <a:solidFill>
                  <a:srgbClr val="7030A0"/>
                </a:solidFill>
              </a:rPr>
              <a:t>)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The state object is a JavaScript object which is associated with the new history entry created by </a:t>
            </a:r>
            <a:r>
              <a:rPr lang="en-US" sz="2400" dirty="0" err="1" smtClean="0"/>
              <a:t>pushState</a:t>
            </a:r>
            <a:r>
              <a:rPr lang="en-US" sz="2400" dirty="0" smtClean="0"/>
              <a:t>().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Whenever the user navigates to the new state, a </a:t>
            </a:r>
            <a:r>
              <a:rPr lang="en-US" sz="2400" dirty="0" err="1" smtClean="0"/>
              <a:t>popstate</a:t>
            </a:r>
            <a:r>
              <a:rPr lang="en-US" sz="2400" dirty="0" smtClean="0"/>
              <a:t> event is fired, and the state property of the event contains a copy of the history entry's state object.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Title – Currently Ignored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dirty="0" err="1" smtClean="0"/>
              <a:t>url</a:t>
            </a:r>
            <a:r>
              <a:rPr lang="en-US" sz="2400" dirty="0" smtClean="0"/>
              <a:t> – Optional The new history entry's URL</a:t>
            </a: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XHR –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Popstate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Event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931" y="1645730"/>
            <a:ext cx="89607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 A </a:t>
            </a:r>
            <a:r>
              <a:rPr lang="en-US" sz="2400" dirty="0" err="1" smtClean="0"/>
              <a:t>popstate</a:t>
            </a:r>
            <a:r>
              <a:rPr lang="en-US" sz="2400" dirty="0" smtClean="0"/>
              <a:t> event is dispatched to the window each time the active history entry changes between two history entries for the same document.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If the activated history entry was created by a call to </a:t>
            </a:r>
            <a:r>
              <a:rPr lang="en-US" sz="2400" dirty="0" err="1" smtClean="0"/>
              <a:t>history.pushState</a:t>
            </a:r>
            <a:r>
              <a:rPr lang="en-US" sz="2400" dirty="0" smtClean="0"/>
              <a:t>(), the </a:t>
            </a:r>
            <a:r>
              <a:rPr lang="en-US" sz="2400" dirty="0" err="1" smtClean="0"/>
              <a:t>popstate</a:t>
            </a:r>
            <a:r>
              <a:rPr lang="en-US" sz="2400" dirty="0" smtClean="0"/>
              <a:t> event's state property contains a copy of the history entry's state object.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dirty="0" err="1" smtClean="0">
                <a:solidFill>
                  <a:srgbClr val="7030A0"/>
                </a:solidFill>
              </a:rPr>
              <a:t>window.onpopstate</a:t>
            </a:r>
            <a:r>
              <a:rPr lang="en-US" sz="2400" dirty="0" smtClean="0">
                <a:solidFill>
                  <a:srgbClr val="7030A0"/>
                </a:solidFill>
              </a:rPr>
              <a:t> = </a:t>
            </a:r>
            <a:r>
              <a:rPr lang="en-US" sz="2400" i="1" dirty="0" err="1" smtClean="0">
                <a:solidFill>
                  <a:srgbClr val="7030A0"/>
                </a:solidFill>
              </a:rPr>
              <a:t>funcRef</a:t>
            </a:r>
            <a:r>
              <a:rPr lang="en-US" sz="2400" dirty="0" smtClean="0">
                <a:solidFill>
                  <a:srgbClr val="7030A0"/>
                </a:solidFill>
              </a:rPr>
              <a:t>;</a:t>
            </a:r>
          </a:p>
          <a:p>
            <a:r>
              <a:rPr lang="en-US" sz="2400" dirty="0" smtClean="0"/>
              <a:t>       Where  </a:t>
            </a:r>
            <a:r>
              <a:rPr lang="en-US" sz="2400" i="1" dirty="0" err="1" smtClean="0"/>
              <a:t>funcRef</a:t>
            </a:r>
            <a:r>
              <a:rPr lang="en-US" sz="2400" i="1" dirty="0" smtClean="0"/>
              <a:t> is a Event Handler</a:t>
            </a: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Practice Examples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39815" y="2863780"/>
            <a:ext cx="527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                        Exercise</a:t>
            </a:r>
            <a:endParaRPr lang="en-US" sz="3600" b="1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055996" y="3596944"/>
          <a:ext cx="914400" cy="806450"/>
        </p:xfrm>
        <a:graphic>
          <a:graphicData uri="http://schemas.openxmlformats.org/presentationml/2006/ole">
            <p:oleObj spid="_x0000_s1026" name="Packager Shell Object" showAsIcon="1" r:id="rId4" imgW="914400" imgH="806400" progId="Packag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42064" y="431759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arunas@pes.edu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Aruna</a:t>
            </a:r>
            <a:r>
              <a:rPr lang="en-US" sz="2400" b="1" dirty="0" smtClean="0"/>
              <a:t>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endParaRPr lang="en-US" sz="2400" dirty="0" smtClean="0"/>
          </a:p>
          <a:p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3856</TotalTime>
  <Words>70</Words>
  <Application>Microsoft Office PowerPoint</Application>
  <PresentationFormat>Custom</PresentationFormat>
  <Paragraphs>39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Package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124</cp:revision>
  <dcterms:created xsi:type="dcterms:W3CDTF">2020-06-03T14:19:11Z</dcterms:created>
  <dcterms:modified xsi:type="dcterms:W3CDTF">2020-07-01T06:44:31Z</dcterms:modified>
</cp:coreProperties>
</file>