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4" r:id="rId4"/>
    <p:sldId id="394" r:id="rId5"/>
    <p:sldId id="395" r:id="rId6"/>
    <p:sldId id="396" r:id="rId7"/>
    <p:sldId id="398" r:id="rId8"/>
    <p:sldId id="397" r:id="rId9"/>
    <p:sldId id="3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837334" y="3239976"/>
            <a:ext cx="4038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WEB  SERVICES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WEB SERVICES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REST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WEB SERVICES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7" y="1496051"/>
            <a:ext cx="101132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REST is acronym for </a:t>
            </a:r>
            <a:r>
              <a:rPr lang="en-US" sz="2400" dirty="0" err="1" smtClean="0"/>
              <a:t>REpresentational</a:t>
            </a:r>
            <a:r>
              <a:rPr lang="en-US" sz="2400" dirty="0" smtClean="0"/>
              <a:t> State Transfer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Architectural style for distributed hypermedia systems - Roy Fielding in 2000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History of REST - Prior to REST, developers used SOAP to integrate APIs.	To make a call =&gt; XML document with a Remote Procedure Call (RPC) call in the body.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2000 – Roy Fielding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2000 – </a:t>
            </a:r>
            <a:r>
              <a:rPr lang="en-US" sz="2400" dirty="0" err="1" smtClean="0"/>
              <a:t>SalesForce</a:t>
            </a:r>
            <a:r>
              <a:rPr lang="en-US" sz="2400" dirty="0" smtClean="0"/>
              <a:t> – IAAS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2004 – </a:t>
            </a:r>
            <a:r>
              <a:rPr lang="en-US" sz="2400" dirty="0" err="1" smtClean="0"/>
              <a:t>Flickr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2006 –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Twitter and AWS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REST – Guiding Principles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WEB SERVICES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7" y="1496051"/>
            <a:ext cx="101132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Guiding Principles of REST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Client–server Architecture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Stateless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Cacheable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Uniform interface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Layered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Code on demand (optional)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REST – Technical Jargons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WEB SERVICES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7" y="1496051"/>
            <a:ext cx="101132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The key abstraction of information in REST is a </a:t>
            </a:r>
            <a:r>
              <a:rPr lang="en-US" sz="2400" b="1" dirty="0" smtClean="0"/>
              <a:t>resource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resource may be: a document or image, a temporal service, a collection of other resources, a non-virtual object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The </a:t>
            </a:r>
            <a:r>
              <a:rPr lang="en-US" sz="2400" b="1" dirty="0" smtClean="0"/>
              <a:t>state of the resource</a:t>
            </a:r>
            <a:r>
              <a:rPr lang="en-US" sz="2400" dirty="0" smtClean="0"/>
              <a:t> at any particular timestamp is known as </a:t>
            </a:r>
            <a:r>
              <a:rPr lang="en-US" sz="2400" b="1" dirty="0" smtClean="0"/>
              <a:t>resource</a:t>
            </a:r>
            <a:r>
              <a:rPr lang="en-US" sz="2400" dirty="0" smtClean="0"/>
              <a:t> </a:t>
            </a:r>
            <a:r>
              <a:rPr lang="en-US" sz="2400" b="1" dirty="0" smtClean="0"/>
              <a:t>representation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Resource methods  - GET/PUT/POST/DELETE  (Not equal to HTTP methods)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REST  API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WEB SERVICES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7" y="1496051"/>
            <a:ext cx="101132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A RESTful API is based on REST architectural style and approach to communications often used in web services development.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 REST API’s cloud consumers to expose and organize access to web services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RESTful APIs are used by such sites as Amazon, Google, LinkedIn and Twitter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 A RESTful API breaks down a transaction to create a series of small modules.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 Modularity provides developers with a lot of flexibility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 It uses existing HTTP methodologies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REST  API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WEB SERVICES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545" y="1534968"/>
            <a:ext cx="822007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REST  API – Advantages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WEB SERVICES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7" y="1496051"/>
            <a:ext cx="101132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Calls are stateless - Stateless components can be freely redeployed if something fails, and they can scale to accommodate load changes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The RESTful model is helpful in cloud services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Separation between the client and the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Visibility, reliability and scalability.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The REST API is always independent of the type of platform or languages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A424979550C47978031B0F6418108" ma:contentTypeVersion="6" ma:contentTypeDescription="Create a new document." ma:contentTypeScope="" ma:versionID="52943be822ee3bb6ac8c27f940529ece">
  <xsd:schema xmlns:xsd="http://www.w3.org/2001/XMLSchema" xmlns:xs="http://www.w3.org/2001/XMLSchema" xmlns:p="http://schemas.microsoft.com/office/2006/metadata/properties" xmlns:ns2="509029f2-2774-4cfe-9316-ace0f126359a" targetNamespace="http://schemas.microsoft.com/office/2006/metadata/properties" ma:root="true" ma:fieldsID="239a15bae3f8491bbca5d0892e99b869" ns2:_="">
    <xsd:import namespace="509029f2-2774-4cfe-9316-ace0f1263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29f2-2774-4cfe-9316-ace0f1263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ADDC78-1E9E-45DB-921E-61D43FA2D85D}"/>
</file>

<file path=customXml/itemProps2.xml><?xml version="1.0" encoding="utf-8"?>
<ds:datastoreItem xmlns:ds="http://schemas.openxmlformats.org/officeDocument/2006/customXml" ds:itemID="{6049E91F-DF6A-46D3-BD38-635D2515F056}"/>
</file>

<file path=customXml/itemProps3.xml><?xml version="1.0" encoding="utf-8"?>
<ds:datastoreItem xmlns:ds="http://schemas.openxmlformats.org/officeDocument/2006/customXml" ds:itemID="{6691C15F-C8DF-45C7-BE8A-DCC66CEA70D7}"/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326</Words>
  <Application>Microsoft Office PowerPoint</Application>
  <PresentationFormat>Custom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127</cp:revision>
  <dcterms:created xsi:type="dcterms:W3CDTF">2020-06-03T14:19:11Z</dcterms:created>
  <dcterms:modified xsi:type="dcterms:W3CDTF">2020-09-14T03:43:56Z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0x0101004D4A424979550C47978031B0F6418108</vt:lpwstr>
  </property>
</Properties>
</file>