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400" r:id="rId5"/>
    <p:sldId id="401" r:id="rId6"/>
    <p:sldId id="402" r:id="rId7"/>
    <p:sldId id="403" r:id="rId8"/>
    <p:sldId id="394" r:id="rId9"/>
    <p:sldId id="404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837334" y="3239976"/>
            <a:ext cx="4038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WEB  SERVICES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WEB SERVICES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SOAP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22" y="1477578"/>
            <a:ext cx="101132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SOAP is an XML-based protocol for accessing web services over HTTP.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SOAP is known as the Simple Object Access Protocol.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Developed as an intermediate language so that applications built on various programming languages could talk easily to each other.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Data Exchange between heterogeneous applications.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Use XML (Extensible Markup Language) as the intermediate language for exchanging data between application since XML is understood by all the programming language.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SOAP gives a standard specification to usage of XML.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Advantages of SOAP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22" y="1477578"/>
            <a:ext cx="10113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SOAP is the perfect medium which can be used for web services to talk with client applications.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SOAP is a light-weight protocol that is used for data interchange between applications.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SOAP is designed to be platform independent and is also designed to be operating system independent.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SOAP works on the HTTP protocol 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SOAP Building Blocks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22" y="1477578"/>
            <a:ext cx="101132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A "</a:t>
            </a:r>
            <a:r>
              <a:rPr lang="en-US" sz="2400" b="1" dirty="0" smtClean="0"/>
              <a:t>SOAP message</a:t>
            </a:r>
            <a:r>
              <a:rPr lang="en-US" sz="2400" dirty="0" smtClean="0"/>
              <a:t>“ is sent to the web service and the client application.</a:t>
            </a:r>
          </a:p>
          <a:p>
            <a:r>
              <a:rPr lang="en-US" sz="2400" dirty="0" smtClean="0"/>
              <a:t>various building blocks of a SOAP Message are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74" y="2521527"/>
            <a:ext cx="6668654" cy="433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SOAP Building Blocks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690" y="1664962"/>
            <a:ext cx="84143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SOAP message is nothing but a mere XML document which has the below components.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An Envelope element that identifies the XML document as a SOAP message 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 Header element that contains header information such as authentication credentials and definition of complex types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40" y="3870035"/>
            <a:ext cx="7245205" cy="206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SOAP Building Blocks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834" y="1902693"/>
            <a:ext cx="6049530" cy="190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27000" y="3921566"/>
            <a:ext cx="967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 An optional fault element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883" y="1470950"/>
            <a:ext cx="8188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A Body element that contains call and response information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" y="4382654"/>
            <a:ext cx="844867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SOAP Communication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8511" y="1759816"/>
            <a:ext cx="66294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SOAP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REST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49" y="1514764"/>
            <a:ext cx="7784523" cy="421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56746-C8C5-482C-BD9D-90F7FC7017D8}"/>
</file>

<file path=customXml/itemProps2.xml><?xml version="1.0" encoding="utf-8"?>
<ds:datastoreItem xmlns:ds="http://schemas.openxmlformats.org/officeDocument/2006/customXml" ds:itemID="{49BECC6F-50E2-4A35-BAA5-10B35E56AE62}"/>
</file>

<file path=customXml/itemProps3.xml><?xml version="1.0" encoding="utf-8"?>
<ds:datastoreItem xmlns:ds="http://schemas.openxmlformats.org/officeDocument/2006/customXml" ds:itemID="{E333FC03-6378-46F8-A4BA-6C2CAB4C07DF}"/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231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139</cp:revision>
  <dcterms:created xsi:type="dcterms:W3CDTF">2020-06-03T14:19:11Z</dcterms:created>
  <dcterms:modified xsi:type="dcterms:W3CDTF">2020-09-15T03:44:26Z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