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1" r:id="rId5"/>
    <p:sldId id="392" r:id="rId6"/>
    <p:sldId id="3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0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Predictive Fetch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PATTERNS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Predictive Fetch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Predictive Fetch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87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How </a:t>
            </a:r>
            <a:r>
              <a:rPr lang="en-US" sz="2400" dirty="0" smtClean="0"/>
              <a:t>can you make the system respond quickly to user activity?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71688"/>
            <a:ext cx="87058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Predictive Fetch 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user's navigating a Virtual Workspace such as a large table. Pre-fetch the results of moving in each direction.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user's converting between two currencies. Pre-fetch the major currency rates.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user's reading some articles. Pre-fetch all stories in the favorite category.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Google Maps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Predictive Fetch Decision Factors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How much information will be pre-fetched?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  Will it be the server or the browser that anticipates user actions?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What information can be used to anticipate user actions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User's </a:t>
            </a:r>
            <a:r>
              <a:rPr lang="en-US" sz="2400" dirty="0" smtClean="0"/>
              <a:t>profile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User's current </a:t>
            </a:r>
            <a:r>
              <a:rPr lang="en-US" sz="2400" dirty="0" smtClean="0"/>
              <a:t>activity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Activity of other </a:t>
            </a:r>
            <a:r>
              <a:rPr lang="en-US" sz="2400" dirty="0" smtClean="0"/>
              <a:t>users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Collaborative filtering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8C99C9-3F76-4254-8746-3518D5C72A96}"/>
</file>

<file path=customXml/itemProps2.xml><?xml version="1.0" encoding="utf-8"?>
<ds:datastoreItem xmlns:ds="http://schemas.openxmlformats.org/officeDocument/2006/customXml" ds:itemID="{F9FF0BA9-6EC6-49C2-B130-1F800AA7F604}"/>
</file>

<file path=customXml/itemProps3.xml><?xml version="1.0" encoding="utf-8"?>
<ds:datastoreItem xmlns:ds="http://schemas.openxmlformats.org/officeDocument/2006/customXml" ds:itemID="{72D6F75C-C9C7-4BA0-8DF5-A5702AA5B468}"/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78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117</cp:revision>
  <dcterms:created xsi:type="dcterms:W3CDTF">2020-06-03T14:19:11Z</dcterms:created>
  <dcterms:modified xsi:type="dcterms:W3CDTF">2020-07-07T04:47:21Z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